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90" r:id="rId32"/>
    <p:sldId id="291" r:id="rId33"/>
    <p:sldId id="292" r:id="rId34"/>
    <p:sldId id="293" r:id="rId35"/>
    <p:sldId id="295" r:id="rId36"/>
    <p:sldId id="294" r:id="rId37"/>
  </p:sldIdLst>
  <p:sldSz cx="12192000" cy="6858000"/>
  <p:notesSz cx="12192000" cy="6858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63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268087" y="2033143"/>
            <a:ext cx="1655825" cy="5137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chemeClr val="tx1"/>
                </a:solidFill>
                <a:latin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7E7E7E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7E7E7E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7E7E7E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7E7E7E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7E7E7E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09612" y="1033941"/>
            <a:ext cx="10810875" cy="0"/>
          </a:xfrm>
          <a:custGeom>
            <a:avLst/>
            <a:gdLst/>
            <a:ahLst/>
            <a:cxnLst/>
            <a:rect l="l" t="t" r="r" b="b"/>
            <a:pathLst>
              <a:path w="10810875">
                <a:moveTo>
                  <a:pt x="0" y="0"/>
                </a:moveTo>
                <a:lnTo>
                  <a:pt x="10810875" y="0"/>
                </a:lnTo>
              </a:path>
            </a:pathLst>
          </a:custGeom>
          <a:ln w="35999">
            <a:solidFill>
              <a:srgbClr val="F84D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69925" y="1033941"/>
            <a:ext cx="2852420" cy="0"/>
          </a:xfrm>
          <a:custGeom>
            <a:avLst/>
            <a:gdLst/>
            <a:ahLst/>
            <a:cxnLst/>
            <a:rect l="l" t="t" r="r" b="b"/>
            <a:pathLst>
              <a:path w="2852420">
                <a:moveTo>
                  <a:pt x="0" y="0"/>
                </a:moveTo>
                <a:lnTo>
                  <a:pt x="2852166" y="0"/>
                </a:lnTo>
              </a:path>
            </a:pathLst>
          </a:custGeom>
          <a:ln w="35999">
            <a:solidFill>
              <a:srgbClr val="F84D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15610" y="2159634"/>
            <a:ext cx="2160778" cy="3911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39698" y="1708785"/>
            <a:ext cx="10912602" cy="2769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264138" y="6265055"/>
            <a:ext cx="191134" cy="1670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7E7E7E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jpeg"/><Relationship Id="rId18" Type="http://schemas.openxmlformats.org/officeDocument/2006/relationships/image" Target="../media/image47.png"/><Relationship Id="rId3" Type="http://schemas.openxmlformats.org/officeDocument/2006/relationships/image" Target="../media/image32.png"/><Relationship Id="rId21" Type="http://schemas.openxmlformats.org/officeDocument/2006/relationships/image" Target="../media/image50.png"/><Relationship Id="rId7" Type="http://schemas.openxmlformats.org/officeDocument/2006/relationships/image" Target="../media/image36.jpeg"/><Relationship Id="rId12" Type="http://schemas.openxmlformats.org/officeDocument/2006/relationships/image" Target="../media/image41.png"/><Relationship Id="rId17" Type="http://schemas.openxmlformats.org/officeDocument/2006/relationships/image" Target="../media/image46.png"/><Relationship Id="rId2" Type="http://schemas.openxmlformats.org/officeDocument/2006/relationships/image" Target="../media/image31.png"/><Relationship Id="rId16" Type="http://schemas.openxmlformats.org/officeDocument/2006/relationships/image" Target="../media/image45.png"/><Relationship Id="rId20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24" Type="http://schemas.openxmlformats.org/officeDocument/2006/relationships/image" Target="../media/image53.jpeg"/><Relationship Id="rId5" Type="http://schemas.openxmlformats.org/officeDocument/2006/relationships/image" Target="../media/image34.png"/><Relationship Id="rId15" Type="http://schemas.openxmlformats.org/officeDocument/2006/relationships/image" Target="../media/image44.jpeg"/><Relationship Id="rId23" Type="http://schemas.openxmlformats.org/officeDocument/2006/relationships/image" Target="../media/image52.png"/><Relationship Id="rId10" Type="http://schemas.openxmlformats.org/officeDocument/2006/relationships/image" Target="../media/image39.png"/><Relationship Id="rId19" Type="http://schemas.openxmlformats.org/officeDocument/2006/relationships/image" Target="../media/image48.png"/><Relationship Id="rId4" Type="http://schemas.openxmlformats.org/officeDocument/2006/relationships/image" Target="../media/image33.jpeg"/><Relationship Id="rId9" Type="http://schemas.openxmlformats.org/officeDocument/2006/relationships/image" Target="../media/image38.png"/><Relationship Id="rId14" Type="http://schemas.openxmlformats.org/officeDocument/2006/relationships/image" Target="../media/image43.png"/><Relationship Id="rId22" Type="http://schemas.openxmlformats.org/officeDocument/2006/relationships/image" Target="../media/image5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png"/><Relationship Id="rId4" Type="http://schemas.openxmlformats.org/officeDocument/2006/relationships/image" Target="../media/image6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10" Type="http://schemas.openxmlformats.org/officeDocument/2006/relationships/image" Target="../media/image81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83.jpeg"/><Relationship Id="rId7" Type="http://schemas.openxmlformats.org/officeDocument/2006/relationships/image" Target="../media/image87.jpe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6.png"/><Relationship Id="rId11" Type="http://schemas.openxmlformats.org/officeDocument/2006/relationships/image" Target="../media/image91.png"/><Relationship Id="rId5" Type="http://schemas.openxmlformats.org/officeDocument/2006/relationships/image" Target="../media/image85.jpeg"/><Relationship Id="rId10" Type="http://schemas.openxmlformats.org/officeDocument/2006/relationships/image" Target="../media/image90.png"/><Relationship Id="rId4" Type="http://schemas.openxmlformats.org/officeDocument/2006/relationships/image" Target="../media/image84.jpeg"/><Relationship Id="rId9" Type="http://schemas.openxmlformats.org/officeDocument/2006/relationships/image" Target="../media/image8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93.png"/><Relationship Id="rId7" Type="http://schemas.openxmlformats.org/officeDocument/2006/relationships/image" Target="../media/image97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image" Target="../media/image99.png"/><Relationship Id="rId7" Type="http://schemas.openxmlformats.org/officeDocument/2006/relationships/image" Target="../media/image103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png"/><Relationship Id="rId11" Type="http://schemas.openxmlformats.org/officeDocument/2006/relationships/image" Target="../media/image106.png"/><Relationship Id="rId5" Type="http://schemas.openxmlformats.org/officeDocument/2006/relationships/image" Target="../media/image101.png"/><Relationship Id="rId10" Type="http://schemas.openxmlformats.org/officeDocument/2006/relationships/image" Target="../media/image91.png"/><Relationship Id="rId4" Type="http://schemas.openxmlformats.org/officeDocument/2006/relationships/image" Target="../media/image100.png"/><Relationship Id="rId9" Type="http://schemas.openxmlformats.org/officeDocument/2006/relationships/image" Target="../media/image10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3" Type="http://schemas.openxmlformats.org/officeDocument/2006/relationships/image" Target="../media/image108.png"/><Relationship Id="rId7" Type="http://schemas.openxmlformats.org/officeDocument/2006/relationships/image" Target="../media/image112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115.png"/><Relationship Id="rId7" Type="http://schemas.openxmlformats.org/officeDocument/2006/relationships/image" Target="../media/image119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Relationship Id="rId9" Type="http://schemas.openxmlformats.org/officeDocument/2006/relationships/image" Target="../media/image12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115.png"/><Relationship Id="rId7" Type="http://schemas.openxmlformats.org/officeDocument/2006/relationships/image" Target="../media/image119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Relationship Id="rId9" Type="http://schemas.openxmlformats.org/officeDocument/2006/relationships/image" Target="../media/image1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jpeg"/><Relationship Id="rId7" Type="http://schemas.openxmlformats.org/officeDocument/2006/relationships/image" Target="../media/image127.jpeg"/><Relationship Id="rId2" Type="http://schemas.openxmlformats.org/officeDocument/2006/relationships/image" Target="../media/image1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6.jpeg"/><Relationship Id="rId5" Type="http://schemas.openxmlformats.org/officeDocument/2006/relationships/image" Target="../media/image125.png"/><Relationship Id="rId4" Type="http://schemas.openxmlformats.org/officeDocument/2006/relationships/image" Target="../media/image12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7" Type="http://schemas.openxmlformats.org/officeDocument/2006/relationships/image" Target="../media/image133.jpe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2.jpeg"/><Relationship Id="rId5" Type="http://schemas.openxmlformats.org/officeDocument/2006/relationships/image" Target="../media/image131.jpeg"/><Relationship Id="rId4" Type="http://schemas.openxmlformats.org/officeDocument/2006/relationships/image" Target="../media/image13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jpeg"/><Relationship Id="rId7" Type="http://schemas.openxmlformats.org/officeDocument/2006/relationships/image" Target="../media/image139.jpeg"/><Relationship Id="rId2" Type="http://schemas.openxmlformats.org/officeDocument/2006/relationships/image" Target="../media/image13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8.jpeg"/><Relationship Id="rId5" Type="http://schemas.openxmlformats.org/officeDocument/2006/relationships/image" Target="../media/image137.jpeg"/><Relationship Id="rId4" Type="http://schemas.openxmlformats.org/officeDocument/2006/relationships/image" Target="../media/image136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6.png"/><Relationship Id="rId3" Type="http://schemas.openxmlformats.org/officeDocument/2006/relationships/image" Target="../media/image141.jpeg"/><Relationship Id="rId7" Type="http://schemas.openxmlformats.org/officeDocument/2006/relationships/image" Target="../media/image145.jpe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4.png"/><Relationship Id="rId5" Type="http://schemas.openxmlformats.org/officeDocument/2006/relationships/image" Target="../media/image143.jpeg"/><Relationship Id="rId4" Type="http://schemas.openxmlformats.org/officeDocument/2006/relationships/image" Target="../media/image142.png"/><Relationship Id="rId9" Type="http://schemas.openxmlformats.org/officeDocument/2006/relationships/image" Target="../media/image147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4.png"/><Relationship Id="rId3" Type="http://schemas.openxmlformats.org/officeDocument/2006/relationships/image" Target="../media/image149.png"/><Relationship Id="rId7" Type="http://schemas.openxmlformats.org/officeDocument/2006/relationships/image" Target="../media/image153.pn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2.png"/><Relationship Id="rId5" Type="http://schemas.openxmlformats.org/officeDocument/2006/relationships/image" Target="../media/image151.png"/><Relationship Id="rId10" Type="http://schemas.openxmlformats.org/officeDocument/2006/relationships/image" Target="../media/image156.png"/><Relationship Id="rId4" Type="http://schemas.openxmlformats.org/officeDocument/2006/relationships/image" Target="../media/image150.png"/><Relationship Id="rId9" Type="http://schemas.openxmlformats.org/officeDocument/2006/relationships/image" Target="../media/image155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116" y="5185664"/>
            <a:ext cx="12182475" cy="1672589"/>
          </a:xfrm>
          <a:custGeom>
            <a:avLst/>
            <a:gdLst/>
            <a:ahLst/>
            <a:cxnLst/>
            <a:rect l="l" t="t" r="r" b="b"/>
            <a:pathLst>
              <a:path w="12182475" h="1672590">
                <a:moveTo>
                  <a:pt x="381717" y="476961"/>
                </a:moveTo>
                <a:lnTo>
                  <a:pt x="339362" y="476961"/>
                </a:lnTo>
                <a:lnTo>
                  <a:pt x="339362" y="619404"/>
                </a:lnTo>
                <a:lnTo>
                  <a:pt x="305364" y="619404"/>
                </a:lnTo>
                <a:lnTo>
                  <a:pt x="305364" y="737082"/>
                </a:lnTo>
                <a:lnTo>
                  <a:pt x="271468" y="737082"/>
                </a:lnTo>
                <a:lnTo>
                  <a:pt x="271468" y="960056"/>
                </a:lnTo>
                <a:lnTo>
                  <a:pt x="233304" y="960056"/>
                </a:lnTo>
                <a:lnTo>
                  <a:pt x="233304" y="1121092"/>
                </a:lnTo>
                <a:lnTo>
                  <a:pt x="186683" y="1121092"/>
                </a:lnTo>
                <a:lnTo>
                  <a:pt x="186683" y="1282141"/>
                </a:lnTo>
                <a:lnTo>
                  <a:pt x="0" y="1282141"/>
                </a:lnTo>
                <a:lnTo>
                  <a:pt x="0" y="1672333"/>
                </a:lnTo>
                <a:lnTo>
                  <a:pt x="12181883" y="1672333"/>
                </a:lnTo>
                <a:lnTo>
                  <a:pt x="12181883" y="1548461"/>
                </a:lnTo>
                <a:lnTo>
                  <a:pt x="1514137" y="1548461"/>
                </a:lnTo>
                <a:lnTo>
                  <a:pt x="1514137" y="1436979"/>
                </a:lnTo>
                <a:lnTo>
                  <a:pt x="975556" y="1436979"/>
                </a:lnTo>
                <a:lnTo>
                  <a:pt x="975556" y="1306906"/>
                </a:lnTo>
                <a:lnTo>
                  <a:pt x="954283" y="1306906"/>
                </a:lnTo>
                <a:lnTo>
                  <a:pt x="954283" y="1275930"/>
                </a:lnTo>
                <a:lnTo>
                  <a:pt x="542943" y="1275930"/>
                </a:lnTo>
                <a:lnTo>
                  <a:pt x="542943" y="1108710"/>
                </a:lnTo>
                <a:lnTo>
                  <a:pt x="483494" y="1108710"/>
                </a:lnTo>
                <a:lnTo>
                  <a:pt x="483494" y="953871"/>
                </a:lnTo>
                <a:lnTo>
                  <a:pt x="445331" y="953871"/>
                </a:lnTo>
                <a:lnTo>
                  <a:pt x="445331" y="768057"/>
                </a:lnTo>
                <a:lnTo>
                  <a:pt x="415714" y="768057"/>
                </a:lnTo>
                <a:lnTo>
                  <a:pt x="415714" y="625602"/>
                </a:lnTo>
                <a:lnTo>
                  <a:pt x="381717" y="625602"/>
                </a:lnTo>
                <a:lnTo>
                  <a:pt x="381717" y="476961"/>
                </a:lnTo>
                <a:close/>
              </a:path>
              <a:path w="12182475" h="1672590">
                <a:moveTo>
                  <a:pt x="1705018" y="1282141"/>
                </a:moveTo>
                <a:lnTo>
                  <a:pt x="1552237" y="1282141"/>
                </a:lnTo>
                <a:lnTo>
                  <a:pt x="1552237" y="1548461"/>
                </a:lnTo>
                <a:lnTo>
                  <a:pt x="12181883" y="1548461"/>
                </a:lnTo>
                <a:lnTo>
                  <a:pt x="12181883" y="1461744"/>
                </a:lnTo>
                <a:lnTo>
                  <a:pt x="6221900" y="1461744"/>
                </a:lnTo>
                <a:lnTo>
                  <a:pt x="6221900" y="1436979"/>
                </a:lnTo>
                <a:lnTo>
                  <a:pt x="4724824" y="1436979"/>
                </a:lnTo>
                <a:lnTo>
                  <a:pt x="4724824" y="1424584"/>
                </a:lnTo>
                <a:lnTo>
                  <a:pt x="3630592" y="1424584"/>
                </a:lnTo>
                <a:lnTo>
                  <a:pt x="3630592" y="1405991"/>
                </a:lnTo>
                <a:lnTo>
                  <a:pt x="2998640" y="1405991"/>
                </a:lnTo>
                <a:lnTo>
                  <a:pt x="2998640" y="1356461"/>
                </a:lnTo>
                <a:lnTo>
                  <a:pt x="2506515" y="1356461"/>
                </a:lnTo>
                <a:lnTo>
                  <a:pt x="2506515" y="1344066"/>
                </a:lnTo>
                <a:lnTo>
                  <a:pt x="1705018" y="1344066"/>
                </a:lnTo>
                <a:lnTo>
                  <a:pt x="1705018" y="1282141"/>
                </a:lnTo>
                <a:close/>
              </a:path>
              <a:path w="12182475" h="1672590">
                <a:moveTo>
                  <a:pt x="6667162" y="1195412"/>
                </a:moveTo>
                <a:lnTo>
                  <a:pt x="6400081" y="1195412"/>
                </a:lnTo>
                <a:lnTo>
                  <a:pt x="6400081" y="1424584"/>
                </a:lnTo>
                <a:lnTo>
                  <a:pt x="6349154" y="1424584"/>
                </a:lnTo>
                <a:lnTo>
                  <a:pt x="6349154" y="1461744"/>
                </a:lnTo>
                <a:lnTo>
                  <a:pt x="12181883" y="1461744"/>
                </a:lnTo>
                <a:lnTo>
                  <a:pt x="12181883" y="1449362"/>
                </a:lnTo>
                <a:lnTo>
                  <a:pt x="7205896" y="1449362"/>
                </a:lnTo>
                <a:lnTo>
                  <a:pt x="7205896" y="1319288"/>
                </a:lnTo>
                <a:lnTo>
                  <a:pt x="6667162" y="1319288"/>
                </a:lnTo>
                <a:lnTo>
                  <a:pt x="6667162" y="1195412"/>
                </a:lnTo>
                <a:close/>
              </a:path>
              <a:path w="12182475" h="1672590">
                <a:moveTo>
                  <a:pt x="7608740" y="780453"/>
                </a:moveTo>
                <a:lnTo>
                  <a:pt x="7341532" y="1071537"/>
                </a:lnTo>
                <a:lnTo>
                  <a:pt x="7341532" y="1238770"/>
                </a:lnTo>
                <a:lnTo>
                  <a:pt x="7261014" y="1238770"/>
                </a:lnTo>
                <a:lnTo>
                  <a:pt x="7261014" y="1449362"/>
                </a:lnTo>
                <a:lnTo>
                  <a:pt x="12181883" y="1449362"/>
                </a:lnTo>
                <a:lnTo>
                  <a:pt x="12181883" y="1424584"/>
                </a:lnTo>
                <a:lnTo>
                  <a:pt x="12155467" y="1424584"/>
                </a:lnTo>
                <a:lnTo>
                  <a:pt x="12155467" y="1412201"/>
                </a:lnTo>
                <a:lnTo>
                  <a:pt x="10293520" y="1412201"/>
                </a:lnTo>
                <a:lnTo>
                  <a:pt x="10293520" y="1387424"/>
                </a:lnTo>
                <a:lnTo>
                  <a:pt x="7880266" y="1387424"/>
                </a:lnTo>
                <a:lnTo>
                  <a:pt x="7880266" y="1071537"/>
                </a:lnTo>
                <a:lnTo>
                  <a:pt x="7608740" y="780453"/>
                </a:lnTo>
                <a:close/>
              </a:path>
              <a:path w="12182475" h="1672590">
                <a:moveTo>
                  <a:pt x="1162132" y="1251153"/>
                </a:moveTo>
                <a:lnTo>
                  <a:pt x="1000994" y="1251153"/>
                </a:lnTo>
                <a:lnTo>
                  <a:pt x="1000994" y="1436979"/>
                </a:lnTo>
                <a:lnTo>
                  <a:pt x="1514137" y="1436979"/>
                </a:lnTo>
                <a:lnTo>
                  <a:pt x="1514137" y="1418386"/>
                </a:lnTo>
                <a:lnTo>
                  <a:pt x="1238471" y="1418386"/>
                </a:lnTo>
                <a:lnTo>
                  <a:pt x="1238471" y="1306906"/>
                </a:lnTo>
                <a:lnTo>
                  <a:pt x="1162132" y="1306906"/>
                </a:lnTo>
                <a:lnTo>
                  <a:pt x="1162132" y="1251153"/>
                </a:lnTo>
                <a:close/>
              </a:path>
              <a:path w="12182475" h="1672590">
                <a:moveTo>
                  <a:pt x="4936787" y="489343"/>
                </a:moveTo>
                <a:lnTo>
                  <a:pt x="4839251" y="637984"/>
                </a:lnTo>
                <a:lnTo>
                  <a:pt x="4839251" y="1436979"/>
                </a:lnTo>
                <a:lnTo>
                  <a:pt x="5403385" y="1436979"/>
                </a:lnTo>
                <a:lnTo>
                  <a:pt x="5403385" y="1238770"/>
                </a:lnTo>
                <a:lnTo>
                  <a:pt x="5047150" y="1238770"/>
                </a:lnTo>
                <a:lnTo>
                  <a:pt x="5047150" y="644182"/>
                </a:lnTo>
                <a:lnTo>
                  <a:pt x="4936787" y="489343"/>
                </a:lnTo>
                <a:close/>
              </a:path>
              <a:path w="12182475" h="1672590">
                <a:moveTo>
                  <a:pt x="5751111" y="1158265"/>
                </a:moveTo>
                <a:lnTo>
                  <a:pt x="5598584" y="1158265"/>
                </a:lnTo>
                <a:lnTo>
                  <a:pt x="5598584" y="1232585"/>
                </a:lnTo>
                <a:lnTo>
                  <a:pt x="5530639" y="1232585"/>
                </a:lnTo>
                <a:lnTo>
                  <a:pt x="5530639" y="1436979"/>
                </a:lnTo>
                <a:lnTo>
                  <a:pt x="6221900" y="1436979"/>
                </a:lnTo>
                <a:lnTo>
                  <a:pt x="6221900" y="1313103"/>
                </a:lnTo>
                <a:lnTo>
                  <a:pt x="5937801" y="1313103"/>
                </a:lnTo>
                <a:lnTo>
                  <a:pt x="5937801" y="1251153"/>
                </a:lnTo>
                <a:lnTo>
                  <a:pt x="5878365" y="1251153"/>
                </a:lnTo>
                <a:lnTo>
                  <a:pt x="5878365" y="1238770"/>
                </a:lnTo>
                <a:lnTo>
                  <a:pt x="5751111" y="1238770"/>
                </a:lnTo>
                <a:lnTo>
                  <a:pt x="5751111" y="1158265"/>
                </a:lnTo>
                <a:close/>
              </a:path>
              <a:path w="12182475" h="1672590">
                <a:moveTo>
                  <a:pt x="4321853" y="1195412"/>
                </a:moveTo>
                <a:lnTo>
                  <a:pt x="4173390" y="1195412"/>
                </a:lnTo>
                <a:lnTo>
                  <a:pt x="4173390" y="1294511"/>
                </a:lnTo>
                <a:lnTo>
                  <a:pt x="3867955" y="1294511"/>
                </a:lnTo>
                <a:lnTo>
                  <a:pt x="3867955" y="1424584"/>
                </a:lnTo>
                <a:lnTo>
                  <a:pt x="4724824" y="1424584"/>
                </a:lnTo>
                <a:lnTo>
                  <a:pt x="4724824" y="1362646"/>
                </a:lnTo>
                <a:lnTo>
                  <a:pt x="4321853" y="1362646"/>
                </a:lnTo>
                <a:lnTo>
                  <a:pt x="4321853" y="1195412"/>
                </a:lnTo>
                <a:close/>
              </a:path>
              <a:path w="12182475" h="1672590">
                <a:moveTo>
                  <a:pt x="1395392" y="1139672"/>
                </a:moveTo>
                <a:lnTo>
                  <a:pt x="1242751" y="1139672"/>
                </a:lnTo>
                <a:lnTo>
                  <a:pt x="1242751" y="1418386"/>
                </a:lnTo>
                <a:lnTo>
                  <a:pt x="1395392" y="1418386"/>
                </a:lnTo>
                <a:lnTo>
                  <a:pt x="1395392" y="1139672"/>
                </a:lnTo>
                <a:close/>
              </a:path>
              <a:path w="12182475" h="1672590">
                <a:moveTo>
                  <a:pt x="10654073" y="0"/>
                </a:moveTo>
                <a:lnTo>
                  <a:pt x="10590446" y="0"/>
                </a:lnTo>
                <a:lnTo>
                  <a:pt x="10590446" y="192024"/>
                </a:lnTo>
                <a:lnTo>
                  <a:pt x="10543837" y="192024"/>
                </a:lnTo>
                <a:lnTo>
                  <a:pt x="10543837" y="346837"/>
                </a:lnTo>
                <a:lnTo>
                  <a:pt x="10505610" y="346837"/>
                </a:lnTo>
                <a:lnTo>
                  <a:pt x="10505610" y="644182"/>
                </a:lnTo>
                <a:lnTo>
                  <a:pt x="10450492" y="644182"/>
                </a:lnTo>
                <a:lnTo>
                  <a:pt x="10450492" y="854773"/>
                </a:lnTo>
                <a:lnTo>
                  <a:pt x="10391056" y="854773"/>
                </a:lnTo>
                <a:lnTo>
                  <a:pt x="10391056" y="1412201"/>
                </a:lnTo>
                <a:lnTo>
                  <a:pt x="12155467" y="1412201"/>
                </a:lnTo>
                <a:lnTo>
                  <a:pt x="12155467" y="1331683"/>
                </a:lnTo>
                <a:lnTo>
                  <a:pt x="10866036" y="1331683"/>
                </a:lnTo>
                <a:lnTo>
                  <a:pt x="10866036" y="836193"/>
                </a:lnTo>
                <a:lnTo>
                  <a:pt x="10785518" y="836193"/>
                </a:lnTo>
                <a:lnTo>
                  <a:pt x="10785518" y="631799"/>
                </a:lnTo>
                <a:lnTo>
                  <a:pt x="10730400" y="631799"/>
                </a:lnTo>
                <a:lnTo>
                  <a:pt x="10730400" y="384048"/>
                </a:lnTo>
                <a:lnTo>
                  <a:pt x="10692173" y="384048"/>
                </a:lnTo>
                <a:lnTo>
                  <a:pt x="10692173" y="198247"/>
                </a:lnTo>
                <a:lnTo>
                  <a:pt x="10654073" y="198247"/>
                </a:lnTo>
                <a:lnTo>
                  <a:pt x="10654073" y="0"/>
                </a:lnTo>
                <a:close/>
              </a:path>
              <a:path w="12182475" h="1672590">
                <a:moveTo>
                  <a:pt x="3278548" y="1183030"/>
                </a:moveTo>
                <a:lnTo>
                  <a:pt x="3117258" y="1183030"/>
                </a:lnTo>
                <a:lnTo>
                  <a:pt x="3117258" y="1405991"/>
                </a:lnTo>
                <a:lnTo>
                  <a:pt x="3630592" y="1405991"/>
                </a:lnTo>
                <a:lnTo>
                  <a:pt x="3630592" y="1337881"/>
                </a:lnTo>
                <a:lnTo>
                  <a:pt x="3409993" y="1337881"/>
                </a:lnTo>
                <a:lnTo>
                  <a:pt x="3409993" y="1269746"/>
                </a:lnTo>
                <a:lnTo>
                  <a:pt x="3278548" y="1269746"/>
                </a:lnTo>
                <a:lnTo>
                  <a:pt x="3278548" y="1183030"/>
                </a:lnTo>
                <a:close/>
              </a:path>
              <a:path w="12182475" h="1672590">
                <a:moveTo>
                  <a:pt x="8563018" y="916698"/>
                </a:moveTo>
                <a:lnTo>
                  <a:pt x="8151665" y="916698"/>
                </a:lnTo>
                <a:lnTo>
                  <a:pt x="8151665" y="1015796"/>
                </a:lnTo>
                <a:lnTo>
                  <a:pt x="8037238" y="1015796"/>
                </a:lnTo>
                <a:lnTo>
                  <a:pt x="8037238" y="1387424"/>
                </a:lnTo>
                <a:lnTo>
                  <a:pt x="10293520" y="1387424"/>
                </a:lnTo>
                <a:lnTo>
                  <a:pt x="10293520" y="1344066"/>
                </a:lnTo>
                <a:lnTo>
                  <a:pt x="10000785" y="1344066"/>
                </a:lnTo>
                <a:lnTo>
                  <a:pt x="10000785" y="1282141"/>
                </a:lnTo>
                <a:lnTo>
                  <a:pt x="9220497" y="1282141"/>
                </a:lnTo>
                <a:lnTo>
                  <a:pt x="9220497" y="1164450"/>
                </a:lnTo>
                <a:lnTo>
                  <a:pt x="8563018" y="1164450"/>
                </a:lnTo>
                <a:lnTo>
                  <a:pt x="8563018" y="916698"/>
                </a:lnTo>
                <a:close/>
              </a:path>
              <a:path w="12182475" h="1672590">
                <a:moveTo>
                  <a:pt x="4724824" y="662762"/>
                </a:moveTo>
                <a:lnTo>
                  <a:pt x="4385480" y="662762"/>
                </a:lnTo>
                <a:lnTo>
                  <a:pt x="4385480" y="1362646"/>
                </a:lnTo>
                <a:lnTo>
                  <a:pt x="4724824" y="1362646"/>
                </a:lnTo>
                <a:lnTo>
                  <a:pt x="4724824" y="662762"/>
                </a:lnTo>
                <a:close/>
              </a:path>
              <a:path w="12182475" h="1672590">
                <a:moveTo>
                  <a:pt x="2998640" y="879551"/>
                </a:moveTo>
                <a:lnTo>
                  <a:pt x="2803441" y="885736"/>
                </a:lnTo>
                <a:lnTo>
                  <a:pt x="2803441" y="1176832"/>
                </a:lnTo>
                <a:lnTo>
                  <a:pt x="2671996" y="1176832"/>
                </a:lnTo>
                <a:lnTo>
                  <a:pt x="2671996" y="1356461"/>
                </a:lnTo>
                <a:lnTo>
                  <a:pt x="2998640" y="1356461"/>
                </a:lnTo>
                <a:lnTo>
                  <a:pt x="2998640" y="879551"/>
                </a:lnTo>
                <a:close/>
              </a:path>
              <a:path w="12182475" h="1672590">
                <a:moveTo>
                  <a:pt x="1933999" y="829995"/>
                </a:moveTo>
                <a:lnTo>
                  <a:pt x="1738927" y="1046772"/>
                </a:lnTo>
                <a:lnTo>
                  <a:pt x="1738927" y="1344066"/>
                </a:lnTo>
                <a:lnTo>
                  <a:pt x="2506515" y="1344066"/>
                </a:lnTo>
                <a:lnTo>
                  <a:pt x="2506515" y="1158265"/>
                </a:lnTo>
                <a:lnTo>
                  <a:pt x="2392088" y="1158265"/>
                </a:lnTo>
                <a:lnTo>
                  <a:pt x="2392088" y="1133487"/>
                </a:lnTo>
                <a:lnTo>
                  <a:pt x="2133389" y="1133487"/>
                </a:lnTo>
                <a:lnTo>
                  <a:pt x="2133389" y="1046772"/>
                </a:lnTo>
                <a:lnTo>
                  <a:pt x="1933999" y="829995"/>
                </a:lnTo>
                <a:close/>
              </a:path>
              <a:path w="12182475" h="1672590">
                <a:moveTo>
                  <a:pt x="10293520" y="1282141"/>
                </a:moveTo>
                <a:lnTo>
                  <a:pt x="10081430" y="1282141"/>
                </a:lnTo>
                <a:lnTo>
                  <a:pt x="10081430" y="1344066"/>
                </a:lnTo>
                <a:lnTo>
                  <a:pt x="10293520" y="1344066"/>
                </a:lnTo>
                <a:lnTo>
                  <a:pt x="10293520" y="1282141"/>
                </a:lnTo>
                <a:close/>
              </a:path>
              <a:path w="12182475" h="1672590">
                <a:moveTo>
                  <a:pt x="3630592" y="1226388"/>
                </a:moveTo>
                <a:lnTo>
                  <a:pt x="3503338" y="1226388"/>
                </a:lnTo>
                <a:lnTo>
                  <a:pt x="3503338" y="1337881"/>
                </a:lnTo>
                <a:lnTo>
                  <a:pt x="3630592" y="1337881"/>
                </a:lnTo>
                <a:lnTo>
                  <a:pt x="3630592" y="1226388"/>
                </a:lnTo>
                <a:close/>
              </a:path>
              <a:path w="12182475" h="1672590">
                <a:moveTo>
                  <a:pt x="11302916" y="631799"/>
                </a:moveTo>
                <a:lnTo>
                  <a:pt x="11035708" y="631799"/>
                </a:lnTo>
                <a:lnTo>
                  <a:pt x="11035708" y="1059167"/>
                </a:lnTo>
                <a:lnTo>
                  <a:pt x="10984781" y="1059167"/>
                </a:lnTo>
                <a:lnTo>
                  <a:pt x="10984781" y="1331683"/>
                </a:lnTo>
                <a:lnTo>
                  <a:pt x="12155467" y="1331683"/>
                </a:lnTo>
                <a:lnTo>
                  <a:pt x="12155467" y="1269746"/>
                </a:lnTo>
                <a:lnTo>
                  <a:pt x="11438552" y="1269746"/>
                </a:lnTo>
                <a:lnTo>
                  <a:pt x="11438552" y="1102525"/>
                </a:lnTo>
                <a:lnTo>
                  <a:pt x="11302916" y="1102525"/>
                </a:lnTo>
                <a:lnTo>
                  <a:pt x="11302916" y="631799"/>
                </a:lnTo>
                <a:close/>
              </a:path>
              <a:path w="12182475" h="1672590">
                <a:moveTo>
                  <a:pt x="7205896" y="1021994"/>
                </a:moveTo>
                <a:lnTo>
                  <a:pt x="6972597" y="1021994"/>
                </a:lnTo>
                <a:lnTo>
                  <a:pt x="6972597" y="1195412"/>
                </a:lnTo>
                <a:lnTo>
                  <a:pt x="6747807" y="1195412"/>
                </a:lnTo>
                <a:lnTo>
                  <a:pt x="6747807" y="1319288"/>
                </a:lnTo>
                <a:lnTo>
                  <a:pt x="7205896" y="1319288"/>
                </a:lnTo>
                <a:lnTo>
                  <a:pt x="7205896" y="1021994"/>
                </a:lnTo>
                <a:close/>
              </a:path>
              <a:path w="12182475" h="1672590">
                <a:moveTo>
                  <a:pt x="9640359" y="1108710"/>
                </a:moveTo>
                <a:lnTo>
                  <a:pt x="9453669" y="1108710"/>
                </a:lnTo>
                <a:lnTo>
                  <a:pt x="9453669" y="1201610"/>
                </a:lnTo>
                <a:lnTo>
                  <a:pt x="9343433" y="1201610"/>
                </a:lnTo>
                <a:lnTo>
                  <a:pt x="9343433" y="1282141"/>
                </a:lnTo>
                <a:lnTo>
                  <a:pt x="10000785" y="1282141"/>
                </a:lnTo>
                <a:lnTo>
                  <a:pt x="10000785" y="1195412"/>
                </a:lnTo>
                <a:lnTo>
                  <a:pt x="9640359" y="1195412"/>
                </a:lnTo>
                <a:lnTo>
                  <a:pt x="9640359" y="1108710"/>
                </a:lnTo>
                <a:close/>
              </a:path>
              <a:path w="12182475" h="1672590">
                <a:moveTo>
                  <a:pt x="873765" y="953871"/>
                </a:moveTo>
                <a:lnTo>
                  <a:pt x="674350" y="953871"/>
                </a:lnTo>
                <a:lnTo>
                  <a:pt x="674350" y="1275930"/>
                </a:lnTo>
                <a:lnTo>
                  <a:pt x="954283" y="1275930"/>
                </a:lnTo>
                <a:lnTo>
                  <a:pt x="954283" y="1065352"/>
                </a:lnTo>
                <a:lnTo>
                  <a:pt x="873765" y="1065352"/>
                </a:lnTo>
                <a:lnTo>
                  <a:pt x="873765" y="953871"/>
                </a:lnTo>
                <a:close/>
              </a:path>
              <a:path w="12182475" h="1672590">
                <a:moveTo>
                  <a:pt x="11790723" y="1102525"/>
                </a:moveTo>
                <a:lnTo>
                  <a:pt x="11561615" y="1102525"/>
                </a:lnTo>
                <a:lnTo>
                  <a:pt x="11561615" y="1269746"/>
                </a:lnTo>
                <a:lnTo>
                  <a:pt x="12155467" y="1269746"/>
                </a:lnTo>
                <a:lnTo>
                  <a:pt x="12155467" y="1251153"/>
                </a:lnTo>
                <a:lnTo>
                  <a:pt x="11790723" y="1251153"/>
                </a:lnTo>
                <a:lnTo>
                  <a:pt x="11790723" y="1102525"/>
                </a:lnTo>
                <a:close/>
              </a:path>
              <a:path w="12182475" h="1672590">
                <a:moveTo>
                  <a:pt x="5403385" y="1152055"/>
                </a:moveTo>
                <a:lnTo>
                  <a:pt x="5153068" y="1152055"/>
                </a:lnTo>
                <a:lnTo>
                  <a:pt x="5153068" y="1238770"/>
                </a:lnTo>
                <a:lnTo>
                  <a:pt x="5403385" y="1238770"/>
                </a:lnTo>
                <a:lnTo>
                  <a:pt x="5403385" y="1152055"/>
                </a:lnTo>
                <a:close/>
              </a:path>
              <a:path w="12182475" h="1672590">
                <a:moveTo>
                  <a:pt x="5878365" y="1170647"/>
                </a:moveTo>
                <a:lnTo>
                  <a:pt x="5819056" y="1170647"/>
                </a:lnTo>
                <a:lnTo>
                  <a:pt x="5819056" y="1238770"/>
                </a:lnTo>
                <a:lnTo>
                  <a:pt x="5878365" y="1238770"/>
                </a:lnTo>
                <a:lnTo>
                  <a:pt x="5878365" y="1170647"/>
                </a:lnTo>
                <a:close/>
              </a:path>
              <a:path w="12182475" h="1672590">
                <a:moveTo>
                  <a:pt x="9941476" y="594639"/>
                </a:moveTo>
                <a:lnTo>
                  <a:pt x="9754913" y="594639"/>
                </a:lnTo>
                <a:lnTo>
                  <a:pt x="9754913" y="749477"/>
                </a:lnTo>
                <a:lnTo>
                  <a:pt x="9712495" y="792822"/>
                </a:lnTo>
                <a:lnTo>
                  <a:pt x="9712495" y="1195412"/>
                </a:lnTo>
                <a:lnTo>
                  <a:pt x="10000785" y="1195412"/>
                </a:lnTo>
                <a:lnTo>
                  <a:pt x="10000785" y="761860"/>
                </a:lnTo>
                <a:lnTo>
                  <a:pt x="9941476" y="761860"/>
                </a:lnTo>
                <a:lnTo>
                  <a:pt x="9941476" y="594639"/>
                </a:lnTo>
                <a:close/>
              </a:path>
              <a:path w="12182475" h="1672590">
                <a:moveTo>
                  <a:pt x="9135661" y="916698"/>
                </a:moveTo>
                <a:lnTo>
                  <a:pt x="8647981" y="916698"/>
                </a:lnTo>
                <a:lnTo>
                  <a:pt x="8647981" y="1164450"/>
                </a:lnTo>
                <a:lnTo>
                  <a:pt x="9135661" y="1164450"/>
                </a:lnTo>
                <a:lnTo>
                  <a:pt x="9135661" y="916698"/>
                </a:lnTo>
                <a:close/>
              </a:path>
              <a:path w="12182475" h="1672590">
                <a:moveTo>
                  <a:pt x="2392088" y="1077747"/>
                </a:moveTo>
                <a:lnTo>
                  <a:pt x="2239434" y="1077747"/>
                </a:lnTo>
                <a:lnTo>
                  <a:pt x="2239434" y="1133487"/>
                </a:lnTo>
                <a:lnTo>
                  <a:pt x="2392088" y="1133487"/>
                </a:lnTo>
                <a:lnTo>
                  <a:pt x="2392088" y="1077747"/>
                </a:lnTo>
                <a:close/>
              </a:path>
              <a:path w="12182475" h="1672590">
                <a:moveTo>
                  <a:pt x="831309" y="891933"/>
                </a:moveTo>
                <a:lnTo>
                  <a:pt x="721073" y="891933"/>
                </a:lnTo>
                <a:lnTo>
                  <a:pt x="721073" y="953871"/>
                </a:lnTo>
                <a:lnTo>
                  <a:pt x="831309" y="953871"/>
                </a:lnTo>
                <a:lnTo>
                  <a:pt x="831309" y="891933"/>
                </a:lnTo>
                <a:close/>
              </a:path>
              <a:path w="12182475" h="1672590">
                <a:moveTo>
                  <a:pt x="11243607" y="545096"/>
                </a:moveTo>
                <a:lnTo>
                  <a:pt x="11099335" y="545096"/>
                </a:lnTo>
                <a:lnTo>
                  <a:pt x="11099335" y="631799"/>
                </a:lnTo>
                <a:lnTo>
                  <a:pt x="11243607" y="631799"/>
                </a:lnTo>
                <a:lnTo>
                  <a:pt x="11243607" y="545096"/>
                </a:lnTo>
                <a:close/>
              </a:path>
            </a:pathLst>
          </a:custGeom>
          <a:solidFill>
            <a:srgbClr val="DE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426970" y="4221052"/>
            <a:ext cx="6264402" cy="2514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5240655" cy="2677160"/>
          </a:xfrm>
          <a:custGeom>
            <a:avLst/>
            <a:gdLst/>
            <a:ahLst/>
            <a:cxnLst/>
            <a:rect l="l" t="t" r="r" b="b"/>
            <a:pathLst>
              <a:path w="5240655" h="2677160">
                <a:moveTo>
                  <a:pt x="0" y="2503170"/>
                </a:moveTo>
                <a:lnTo>
                  <a:pt x="0" y="2676779"/>
                </a:lnTo>
                <a:lnTo>
                  <a:pt x="9911" y="2666873"/>
                </a:lnTo>
                <a:lnTo>
                  <a:pt x="33806" y="2630588"/>
                </a:lnTo>
                <a:lnTo>
                  <a:pt x="41771" y="2588910"/>
                </a:lnTo>
                <a:lnTo>
                  <a:pt x="33806" y="2546875"/>
                </a:lnTo>
                <a:lnTo>
                  <a:pt x="9911" y="2509520"/>
                </a:lnTo>
                <a:lnTo>
                  <a:pt x="0" y="2503170"/>
                </a:lnTo>
                <a:close/>
              </a:path>
              <a:path w="5240655" h="2677160">
                <a:moveTo>
                  <a:pt x="2657728" y="0"/>
                </a:moveTo>
                <a:lnTo>
                  <a:pt x="2346705" y="0"/>
                </a:lnTo>
                <a:lnTo>
                  <a:pt x="88526" y="2275459"/>
                </a:lnTo>
                <a:lnTo>
                  <a:pt x="64628" y="2311618"/>
                </a:lnTo>
                <a:lnTo>
                  <a:pt x="56662" y="2352992"/>
                </a:lnTo>
                <a:lnTo>
                  <a:pt x="64628" y="2394366"/>
                </a:lnTo>
                <a:lnTo>
                  <a:pt x="88526" y="2430526"/>
                </a:lnTo>
                <a:lnTo>
                  <a:pt x="125526" y="2455529"/>
                </a:lnTo>
                <a:lnTo>
                  <a:pt x="167029" y="2463863"/>
                </a:lnTo>
                <a:lnTo>
                  <a:pt x="208532" y="2455529"/>
                </a:lnTo>
                <a:lnTo>
                  <a:pt x="245529" y="2430526"/>
                </a:lnTo>
                <a:lnTo>
                  <a:pt x="2657728" y="0"/>
                </a:lnTo>
                <a:close/>
              </a:path>
              <a:path w="5240655" h="2677160">
                <a:moveTo>
                  <a:pt x="2708655" y="1766442"/>
                </a:moveTo>
                <a:lnTo>
                  <a:pt x="2667238" y="1774428"/>
                </a:lnTo>
                <a:lnTo>
                  <a:pt x="2631058" y="1798320"/>
                </a:lnTo>
                <a:lnTo>
                  <a:pt x="2398267" y="2033397"/>
                </a:lnTo>
                <a:lnTo>
                  <a:pt x="2374407" y="2070752"/>
                </a:lnTo>
                <a:lnTo>
                  <a:pt x="2366454" y="2112787"/>
                </a:lnTo>
                <a:lnTo>
                  <a:pt x="2374407" y="2154465"/>
                </a:lnTo>
                <a:lnTo>
                  <a:pt x="2398267" y="2190750"/>
                </a:lnTo>
                <a:lnTo>
                  <a:pt x="2434500" y="2215753"/>
                </a:lnTo>
                <a:lnTo>
                  <a:pt x="2475912" y="2224087"/>
                </a:lnTo>
                <a:lnTo>
                  <a:pt x="2517300" y="2215753"/>
                </a:lnTo>
                <a:lnTo>
                  <a:pt x="2553461" y="2190750"/>
                </a:lnTo>
                <a:lnTo>
                  <a:pt x="2786125" y="1955673"/>
                </a:lnTo>
                <a:lnTo>
                  <a:pt x="2811129" y="1919388"/>
                </a:lnTo>
                <a:lnTo>
                  <a:pt x="2819463" y="1877710"/>
                </a:lnTo>
                <a:lnTo>
                  <a:pt x="2811129" y="1835675"/>
                </a:lnTo>
                <a:lnTo>
                  <a:pt x="2786125" y="1798320"/>
                </a:lnTo>
                <a:lnTo>
                  <a:pt x="2749962" y="1774428"/>
                </a:lnTo>
                <a:lnTo>
                  <a:pt x="2708655" y="1766442"/>
                </a:lnTo>
                <a:close/>
              </a:path>
              <a:path w="5240655" h="2677160">
                <a:moveTo>
                  <a:pt x="2146172" y="0"/>
                </a:moveTo>
                <a:lnTo>
                  <a:pt x="1834006" y="0"/>
                </a:lnTo>
                <a:lnTo>
                  <a:pt x="0" y="1848103"/>
                </a:lnTo>
                <a:lnTo>
                  <a:pt x="0" y="2161794"/>
                </a:lnTo>
                <a:lnTo>
                  <a:pt x="2146172" y="0"/>
                </a:lnTo>
                <a:close/>
              </a:path>
              <a:path w="5240655" h="2677160">
                <a:moveTo>
                  <a:pt x="5240400" y="0"/>
                </a:moveTo>
                <a:lnTo>
                  <a:pt x="4929504" y="0"/>
                </a:lnTo>
                <a:lnTo>
                  <a:pt x="3122548" y="1821307"/>
                </a:lnTo>
                <a:lnTo>
                  <a:pt x="3097617" y="1857569"/>
                </a:lnTo>
                <a:lnTo>
                  <a:pt x="3089306" y="1899189"/>
                </a:lnTo>
                <a:lnTo>
                  <a:pt x="3097617" y="1941143"/>
                </a:lnTo>
                <a:lnTo>
                  <a:pt x="3122548" y="1978405"/>
                </a:lnTo>
                <a:lnTo>
                  <a:pt x="3158708" y="2002337"/>
                </a:lnTo>
                <a:lnTo>
                  <a:pt x="3200082" y="2010314"/>
                </a:lnTo>
                <a:lnTo>
                  <a:pt x="3241456" y="2002337"/>
                </a:lnTo>
                <a:lnTo>
                  <a:pt x="3277615" y="1978405"/>
                </a:lnTo>
                <a:lnTo>
                  <a:pt x="5240400" y="0"/>
                </a:lnTo>
                <a:close/>
              </a:path>
              <a:path w="5240655" h="2677160">
                <a:moveTo>
                  <a:pt x="3705097" y="0"/>
                </a:moveTo>
                <a:lnTo>
                  <a:pt x="3393185" y="0"/>
                </a:lnTo>
                <a:lnTo>
                  <a:pt x="2070114" y="1333119"/>
                </a:lnTo>
                <a:lnTo>
                  <a:pt x="1609343" y="1797430"/>
                </a:lnTo>
                <a:lnTo>
                  <a:pt x="1585483" y="1833693"/>
                </a:lnTo>
                <a:lnTo>
                  <a:pt x="1577530" y="1875313"/>
                </a:lnTo>
                <a:lnTo>
                  <a:pt x="1585483" y="1917267"/>
                </a:lnTo>
                <a:lnTo>
                  <a:pt x="1609343" y="1954529"/>
                </a:lnTo>
                <a:lnTo>
                  <a:pt x="1646356" y="1978461"/>
                </a:lnTo>
                <a:lnTo>
                  <a:pt x="1687893" y="1986438"/>
                </a:lnTo>
                <a:lnTo>
                  <a:pt x="1729430" y="1978461"/>
                </a:lnTo>
                <a:lnTo>
                  <a:pt x="1766442" y="1954529"/>
                </a:lnTo>
                <a:lnTo>
                  <a:pt x="3705097" y="0"/>
                </a:lnTo>
                <a:close/>
              </a:path>
              <a:path w="5240655" h="2677160">
                <a:moveTo>
                  <a:pt x="2332862" y="1631441"/>
                </a:moveTo>
                <a:lnTo>
                  <a:pt x="2291508" y="1639443"/>
                </a:lnTo>
                <a:lnTo>
                  <a:pt x="2255392" y="1663446"/>
                </a:lnTo>
                <a:lnTo>
                  <a:pt x="2231532" y="1700877"/>
                </a:lnTo>
                <a:lnTo>
                  <a:pt x="2223579" y="1742963"/>
                </a:lnTo>
                <a:lnTo>
                  <a:pt x="2231532" y="1784693"/>
                </a:lnTo>
                <a:lnTo>
                  <a:pt x="2255392" y="1821052"/>
                </a:lnTo>
                <a:lnTo>
                  <a:pt x="2291532" y="1845055"/>
                </a:lnTo>
                <a:lnTo>
                  <a:pt x="2332862" y="1853056"/>
                </a:lnTo>
                <a:lnTo>
                  <a:pt x="2374193" y="1845055"/>
                </a:lnTo>
                <a:lnTo>
                  <a:pt x="2410332" y="1821052"/>
                </a:lnTo>
                <a:lnTo>
                  <a:pt x="2434193" y="1784693"/>
                </a:lnTo>
                <a:lnTo>
                  <a:pt x="2442146" y="1742963"/>
                </a:lnTo>
                <a:lnTo>
                  <a:pt x="2434193" y="1700877"/>
                </a:lnTo>
                <a:lnTo>
                  <a:pt x="2410332" y="1663446"/>
                </a:lnTo>
                <a:lnTo>
                  <a:pt x="2374169" y="1639443"/>
                </a:lnTo>
                <a:lnTo>
                  <a:pt x="2332862" y="1631441"/>
                </a:lnTo>
                <a:close/>
              </a:path>
              <a:path w="5240655" h="2677160">
                <a:moveTo>
                  <a:pt x="4728590" y="0"/>
                </a:moveTo>
                <a:lnTo>
                  <a:pt x="4417567" y="0"/>
                </a:lnTo>
                <a:lnTo>
                  <a:pt x="2866643" y="1562353"/>
                </a:lnTo>
                <a:lnTo>
                  <a:pt x="2842783" y="1599614"/>
                </a:lnTo>
                <a:lnTo>
                  <a:pt x="2834830" y="1641554"/>
                </a:lnTo>
                <a:lnTo>
                  <a:pt x="2842783" y="1683136"/>
                </a:lnTo>
                <a:lnTo>
                  <a:pt x="2866643" y="1719326"/>
                </a:lnTo>
                <a:lnTo>
                  <a:pt x="2902858" y="1744329"/>
                </a:lnTo>
                <a:lnTo>
                  <a:pt x="2944240" y="1752663"/>
                </a:lnTo>
                <a:lnTo>
                  <a:pt x="2985623" y="1744329"/>
                </a:lnTo>
                <a:lnTo>
                  <a:pt x="3021837" y="1719326"/>
                </a:lnTo>
                <a:lnTo>
                  <a:pt x="3405377" y="1332991"/>
                </a:lnTo>
                <a:lnTo>
                  <a:pt x="4728590" y="0"/>
                </a:lnTo>
                <a:close/>
              </a:path>
              <a:path w="5240655" h="2677160">
                <a:moveTo>
                  <a:pt x="1805685" y="1131442"/>
                </a:moveTo>
                <a:lnTo>
                  <a:pt x="1764268" y="1139380"/>
                </a:lnTo>
                <a:lnTo>
                  <a:pt x="1728088" y="1163320"/>
                </a:lnTo>
                <a:lnTo>
                  <a:pt x="1401317" y="1492503"/>
                </a:lnTo>
                <a:lnTo>
                  <a:pt x="1377457" y="1529840"/>
                </a:lnTo>
                <a:lnTo>
                  <a:pt x="1369504" y="1571831"/>
                </a:lnTo>
                <a:lnTo>
                  <a:pt x="1377457" y="1613465"/>
                </a:lnTo>
                <a:lnTo>
                  <a:pt x="1401317" y="1649729"/>
                </a:lnTo>
                <a:lnTo>
                  <a:pt x="1437530" y="1673661"/>
                </a:lnTo>
                <a:lnTo>
                  <a:pt x="1478899" y="1681638"/>
                </a:lnTo>
                <a:lnTo>
                  <a:pt x="1520243" y="1673661"/>
                </a:lnTo>
                <a:lnTo>
                  <a:pt x="1556384" y="1649729"/>
                </a:lnTo>
                <a:lnTo>
                  <a:pt x="1883155" y="1320546"/>
                </a:lnTo>
                <a:lnTo>
                  <a:pt x="1907087" y="1284263"/>
                </a:lnTo>
                <a:lnTo>
                  <a:pt x="1915064" y="1242599"/>
                </a:lnTo>
                <a:lnTo>
                  <a:pt x="1907087" y="1200602"/>
                </a:lnTo>
                <a:lnTo>
                  <a:pt x="1883155" y="1163320"/>
                </a:lnTo>
                <a:lnTo>
                  <a:pt x="1846992" y="1139380"/>
                </a:lnTo>
                <a:lnTo>
                  <a:pt x="1805685" y="1131442"/>
                </a:lnTo>
                <a:close/>
              </a:path>
              <a:path w="5240655" h="2677160">
                <a:moveTo>
                  <a:pt x="2816605" y="1143000"/>
                </a:moveTo>
                <a:lnTo>
                  <a:pt x="2775188" y="1151286"/>
                </a:lnTo>
                <a:lnTo>
                  <a:pt x="2739008" y="1176147"/>
                </a:lnTo>
                <a:lnTo>
                  <a:pt x="2506217" y="1410462"/>
                </a:lnTo>
                <a:lnTo>
                  <a:pt x="2482357" y="1446631"/>
                </a:lnTo>
                <a:lnTo>
                  <a:pt x="2474404" y="1488170"/>
                </a:lnTo>
                <a:lnTo>
                  <a:pt x="2482357" y="1530066"/>
                </a:lnTo>
                <a:lnTo>
                  <a:pt x="2506217" y="1567307"/>
                </a:lnTo>
                <a:lnTo>
                  <a:pt x="2542450" y="1591167"/>
                </a:lnTo>
                <a:lnTo>
                  <a:pt x="2583862" y="1599120"/>
                </a:lnTo>
                <a:lnTo>
                  <a:pt x="2625250" y="1591167"/>
                </a:lnTo>
                <a:lnTo>
                  <a:pt x="2661411" y="1567307"/>
                </a:lnTo>
                <a:lnTo>
                  <a:pt x="2894075" y="1332991"/>
                </a:lnTo>
                <a:lnTo>
                  <a:pt x="2919079" y="1295751"/>
                </a:lnTo>
                <a:lnTo>
                  <a:pt x="2927413" y="1253855"/>
                </a:lnTo>
                <a:lnTo>
                  <a:pt x="2919079" y="1212316"/>
                </a:lnTo>
                <a:lnTo>
                  <a:pt x="2894075" y="1176147"/>
                </a:lnTo>
                <a:lnTo>
                  <a:pt x="2857912" y="1151286"/>
                </a:lnTo>
                <a:lnTo>
                  <a:pt x="2816605" y="1143000"/>
                </a:lnTo>
                <a:close/>
              </a:path>
              <a:path w="5240655" h="2677160">
                <a:moveTo>
                  <a:pt x="1634997" y="0"/>
                </a:moveTo>
                <a:lnTo>
                  <a:pt x="1322958" y="0"/>
                </a:lnTo>
                <a:lnTo>
                  <a:pt x="126" y="1332991"/>
                </a:lnTo>
                <a:lnTo>
                  <a:pt x="0" y="1591183"/>
                </a:lnTo>
                <a:lnTo>
                  <a:pt x="8271" y="1592707"/>
                </a:lnTo>
                <a:lnTo>
                  <a:pt x="49772" y="1584769"/>
                </a:lnTo>
                <a:lnTo>
                  <a:pt x="86770" y="1560829"/>
                </a:lnTo>
                <a:lnTo>
                  <a:pt x="1634997" y="0"/>
                </a:lnTo>
                <a:close/>
              </a:path>
              <a:path w="5240655" h="2677160">
                <a:moveTo>
                  <a:pt x="1121524" y="0"/>
                </a:moveTo>
                <a:lnTo>
                  <a:pt x="809332" y="0"/>
                </a:lnTo>
                <a:lnTo>
                  <a:pt x="0" y="815086"/>
                </a:lnTo>
                <a:lnTo>
                  <a:pt x="0" y="1130046"/>
                </a:lnTo>
                <a:lnTo>
                  <a:pt x="1121524" y="0"/>
                </a:lnTo>
                <a:close/>
              </a:path>
              <a:path w="5240655" h="2677160">
                <a:moveTo>
                  <a:pt x="4216780" y="0"/>
                </a:moveTo>
                <a:lnTo>
                  <a:pt x="3905757" y="0"/>
                </a:lnTo>
                <a:lnTo>
                  <a:pt x="2973069" y="940180"/>
                </a:lnTo>
                <a:lnTo>
                  <a:pt x="2949138" y="976443"/>
                </a:lnTo>
                <a:lnTo>
                  <a:pt x="2941161" y="1018063"/>
                </a:lnTo>
                <a:lnTo>
                  <a:pt x="2949138" y="1060017"/>
                </a:lnTo>
                <a:lnTo>
                  <a:pt x="2973069" y="1097279"/>
                </a:lnTo>
                <a:lnTo>
                  <a:pt x="3009229" y="1121211"/>
                </a:lnTo>
                <a:lnTo>
                  <a:pt x="3050603" y="1129188"/>
                </a:lnTo>
                <a:lnTo>
                  <a:pt x="3091977" y="1121211"/>
                </a:lnTo>
                <a:lnTo>
                  <a:pt x="3128136" y="1097279"/>
                </a:lnTo>
                <a:lnTo>
                  <a:pt x="4216780" y="0"/>
                </a:lnTo>
                <a:close/>
              </a:path>
              <a:path w="5240655" h="2677160">
                <a:moveTo>
                  <a:pt x="3194557" y="0"/>
                </a:moveTo>
                <a:lnTo>
                  <a:pt x="2883534" y="0"/>
                </a:lnTo>
                <a:lnTo>
                  <a:pt x="1963673" y="927353"/>
                </a:lnTo>
                <a:lnTo>
                  <a:pt x="1938742" y="964614"/>
                </a:lnTo>
                <a:lnTo>
                  <a:pt x="1930431" y="1006554"/>
                </a:lnTo>
                <a:lnTo>
                  <a:pt x="1938742" y="1048136"/>
                </a:lnTo>
                <a:lnTo>
                  <a:pt x="1963673" y="1084326"/>
                </a:lnTo>
                <a:lnTo>
                  <a:pt x="1999833" y="1109329"/>
                </a:lnTo>
                <a:lnTo>
                  <a:pt x="2041207" y="1117663"/>
                </a:lnTo>
                <a:lnTo>
                  <a:pt x="2082581" y="1109329"/>
                </a:lnTo>
                <a:lnTo>
                  <a:pt x="2118740" y="1084326"/>
                </a:lnTo>
                <a:lnTo>
                  <a:pt x="3194557" y="0"/>
                </a:lnTo>
                <a:close/>
              </a:path>
              <a:path w="5240655" h="2677160">
                <a:moveTo>
                  <a:pt x="610184" y="0"/>
                </a:moveTo>
                <a:lnTo>
                  <a:pt x="299211" y="0"/>
                </a:lnTo>
                <a:lnTo>
                  <a:pt x="0" y="301625"/>
                </a:lnTo>
                <a:lnTo>
                  <a:pt x="0" y="615061"/>
                </a:lnTo>
                <a:lnTo>
                  <a:pt x="610184" y="0"/>
                </a:lnTo>
                <a:close/>
              </a:path>
            </a:pathLst>
          </a:custGeom>
          <a:solidFill>
            <a:srgbClr val="FF6B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06627" y="4650104"/>
            <a:ext cx="19405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404040"/>
                </a:solidFill>
                <a:latin typeface="Arial" panose="020B0604020202020204"/>
                <a:cs typeface="Arial" panose="020B0604020202020204"/>
              </a:rPr>
              <a:t>Hiring</a:t>
            </a:r>
            <a:r>
              <a:rPr sz="1800" spc="-50" dirty="0">
                <a:solidFill>
                  <a:srgbClr val="40404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Arial" panose="020B0604020202020204"/>
                <a:cs typeface="Arial" panose="020B0604020202020204"/>
              </a:rPr>
              <a:t>presentation</a:t>
            </a:r>
            <a:endParaRPr sz="1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663310" y="3069290"/>
            <a:ext cx="4902835" cy="1671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0"/>
              </a:spcBef>
            </a:pPr>
            <a:r>
              <a:rPr sz="3600" spc="-5" dirty="0">
                <a:latin typeface="微软雅黑" panose="020B0503020204020204" charset="-122"/>
                <a:cs typeface="微软雅黑" panose="020B0503020204020204" charset="-122"/>
              </a:rPr>
              <a:t>京隆科技</a:t>
            </a:r>
            <a:r>
              <a:rPr sz="3600" dirty="0">
                <a:latin typeface="Arial" panose="020B0604020202020204"/>
                <a:cs typeface="Arial" panose="020B0604020202020204"/>
              </a:rPr>
              <a:t>(</a:t>
            </a:r>
            <a:r>
              <a:rPr sz="3600" spc="-5" dirty="0">
                <a:latin typeface="微软雅黑" panose="020B0503020204020204" charset="-122"/>
                <a:cs typeface="微软雅黑" panose="020B0503020204020204" charset="-122"/>
              </a:rPr>
              <a:t>苏州</a:t>
            </a:r>
            <a:r>
              <a:rPr sz="3600" dirty="0">
                <a:latin typeface="Arial" panose="020B0604020202020204"/>
                <a:cs typeface="Arial" panose="020B0604020202020204"/>
              </a:rPr>
              <a:t>)</a:t>
            </a:r>
            <a:r>
              <a:rPr sz="3600" spc="-5" dirty="0">
                <a:latin typeface="微软雅黑" panose="020B0503020204020204" charset="-122"/>
                <a:cs typeface="微软雅黑" panose="020B0503020204020204" charset="-122"/>
              </a:rPr>
              <a:t>有限公司 </a:t>
            </a:r>
            <a:r>
              <a:rPr sz="3600" dirty="0">
                <a:latin typeface="微软雅黑" panose="020B0503020204020204" charset="-122"/>
                <a:cs typeface="微软雅黑" panose="020B0503020204020204" charset="-122"/>
              </a:rPr>
              <a:t>苏州震坤科技有限公司</a:t>
            </a:r>
            <a:endParaRPr sz="36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841832" y="3407790"/>
            <a:ext cx="3614420" cy="0"/>
          </a:xfrm>
          <a:custGeom>
            <a:avLst/>
            <a:gdLst/>
            <a:ahLst/>
            <a:cxnLst/>
            <a:rect l="l" t="t" r="r" b="b"/>
            <a:pathLst>
              <a:path w="3614420">
                <a:moveTo>
                  <a:pt x="0" y="0"/>
                </a:moveTo>
                <a:lnTo>
                  <a:pt x="3613962" y="0"/>
                </a:lnTo>
              </a:path>
            </a:pathLst>
          </a:custGeom>
          <a:ln w="12700">
            <a:solidFill>
              <a:srgbClr val="F84D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56310" y="4577207"/>
            <a:ext cx="3799840" cy="0"/>
          </a:xfrm>
          <a:custGeom>
            <a:avLst/>
            <a:gdLst/>
            <a:ahLst/>
            <a:cxnLst/>
            <a:rect l="l" t="t" r="r" b="b"/>
            <a:pathLst>
              <a:path w="3799840">
                <a:moveTo>
                  <a:pt x="0" y="0"/>
                </a:moveTo>
                <a:lnTo>
                  <a:pt x="3799484" y="0"/>
                </a:lnTo>
              </a:path>
            </a:pathLst>
          </a:custGeom>
          <a:ln w="12700">
            <a:solidFill>
              <a:srgbClr val="F84D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446402" y="173319"/>
            <a:ext cx="646430" cy="79981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1321795" y="174324"/>
            <a:ext cx="662671" cy="77090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9581768" y="5952540"/>
            <a:ext cx="1726564" cy="442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dirty="0">
                <a:latin typeface="Arial" panose="020B0604020202020204"/>
                <a:cs typeface="Arial" panose="020B0604020202020204"/>
              </a:rPr>
              <a:t>202</a:t>
            </a:r>
            <a:r>
              <a:rPr lang="en-US" sz="2800">
                <a:latin typeface="Arial" panose="020B0604020202020204"/>
                <a:cs typeface="Arial" panose="020B0604020202020204"/>
              </a:rPr>
              <a:t>2</a:t>
            </a:r>
            <a:r>
              <a:rPr sz="2800" spc="-5" smtClean="0">
                <a:latin typeface="微软雅黑" panose="020B0503020204020204" charset="-122"/>
                <a:cs typeface="微软雅黑" panose="020B0503020204020204" charset="-122"/>
              </a:rPr>
              <a:t>年</a:t>
            </a:r>
            <a:r>
              <a:rPr lang="en-US" sz="2800" spc="-5" dirty="0">
                <a:latin typeface="微软雅黑" panose="020B0503020204020204" charset="-122"/>
                <a:cs typeface="微软雅黑" panose="020B0503020204020204" charset="-122"/>
              </a:rPr>
              <a:t>6</a:t>
            </a:r>
            <a:r>
              <a:rPr sz="2800" spc="-5" smtClean="0">
                <a:latin typeface="微软雅黑" panose="020B0503020204020204" charset="-122"/>
                <a:cs typeface="微软雅黑" panose="020B0503020204020204" charset="-122"/>
              </a:rPr>
              <a:t>月</a:t>
            </a:r>
            <a:endParaRPr sz="2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35279" y="3447987"/>
            <a:ext cx="3073400" cy="98933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6300" b="1" i="1" spc="-300" dirty="0">
                <a:solidFill>
                  <a:srgbClr val="FF6B42"/>
                </a:solidFill>
                <a:latin typeface="微软雅黑" panose="020B0503020204020204" charset="-122"/>
                <a:cs typeface="微软雅黑" panose="020B0503020204020204" charset="-122"/>
              </a:rPr>
              <a:t>招聘简章</a:t>
            </a:r>
            <a:endParaRPr sz="6300">
              <a:latin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9925" y="6240462"/>
            <a:ext cx="10850880" cy="0"/>
          </a:xfrm>
          <a:custGeom>
            <a:avLst/>
            <a:gdLst/>
            <a:ahLst/>
            <a:cxnLst/>
            <a:rect l="l" t="t" r="r" b="b"/>
            <a:pathLst>
              <a:path w="10850880">
                <a:moveTo>
                  <a:pt x="0" y="0"/>
                </a:moveTo>
                <a:lnTo>
                  <a:pt x="10850499" y="0"/>
                </a:lnTo>
              </a:path>
            </a:pathLst>
          </a:custGeom>
          <a:ln w="635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639698" y="1708785"/>
            <a:ext cx="10912602" cy="309539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71570" marR="297180">
              <a:lnSpc>
                <a:spcPct val="111000"/>
              </a:lnSpc>
              <a:spcBef>
                <a:spcPts val="100"/>
              </a:spcBef>
            </a:pPr>
            <a:r>
              <a:rPr dirty="0"/>
              <a:t>苏</a:t>
            </a:r>
            <a:r>
              <a:rPr spc="-5" dirty="0"/>
              <a:t>州</a:t>
            </a:r>
            <a:r>
              <a:rPr b="1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震坤科</a:t>
            </a:r>
            <a:r>
              <a:rPr b="1" spc="-5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技</a:t>
            </a:r>
            <a:r>
              <a:rPr dirty="0"/>
              <a:t>有限公</a:t>
            </a:r>
            <a:r>
              <a:rPr spc="-10" dirty="0"/>
              <a:t>司</a:t>
            </a:r>
            <a:r>
              <a:rPr dirty="0"/>
              <a:t>成立</a:t>
            </a:r>
            <a:r>
              <a:rPr spc="-5" dirty="0"/>
              <a:t>于</a:t>
            </a:r>
            <a:r>
              <a:rPr spc="-10" dirty="0">
                <a:solidFill>
                  <a:srgbClr val="0051D7"/>
                </a:solidFill>
                <a:latin typeface="Arial" panose="020B0604020202020204"/>
                <a:cs typeface="Arial" panose="020B0604020202020204"/>
              </a:rPr>
              <a:t>2005</a:t>
            </a:r>
            <a:r>
              <a:rPr dirty="0">
                <a:solidFill>
                  <a:srgbClr val="0051D7"/>
                </a:solidFill>
              </a:rPr>
              <a:t>年</a:t>
            </a:r>
            <a:r>
              <a:rPr spc="-10" dirty="0">
                <a:solidFill>
                  <a:srgbClr val="0051D7"/>
                </a:solidFill>
                <a:latin typeface="Arial" panose="020B0604020202020204"/>
                <a:cs typeface="Arial" panose="020B0604020202020204"/>
              </a:rPr>
              <a:t>12</a:t>
            </a:r>
            <a:r>
              <a:rPr dirty="0">
                <a:solidFill>
                  <a:srgbClr val="0051D7"/>
                </a:solidFill>
              </a:rPr>
              <a:t>月</a:t>
            </a:r>
            <a:r>
              <a:rPr dirty="0"/>
              <a:t>，是在全球半导体产业最大 专业测试公</a:t>
            </a:r>
            <a:r>
              <a:rPr spc="-10" dirty="0"/>
              <a:t>司</a:t>
            </a:r>
            <a:r>
              <a:rPr spc="-5" dirty="0">
                <a:latin typeface="Arial" panose="020B0604020202020204"/>
                <a:cs typeface="Arial" panose="020B0604020202020204"/>
              </a:rPr>
              <a:t>KYEC</a:t>
            </a:r>
            <a:r>
              <a:rPr dirty="0"/>
              <a:t>集团的一员。公司座落在苏州市工业园区内。</a:t>
            </a:r>
          </a:p>
          <a:p>
            <a:pPr marL="3658870">
              <a:lnSpc>
                <a:spcPct val="100000"/>
              </a:lnSpc>
              <a:spcBef>
                <a:spcPts val="45"/>
              </a:spcBef>
            </a:pPr>
            <a:endParaRPr sz="2050">
              <a:latin typeface="Times New Roman" panose="02020603050405020304"/>
              <a:cs typeface="Times New Roman" panose="02020603050405020304"/>
            </a:endParaRPr>
          </a:p>
          <a:p>
            <a:pPr marL="3671570" marR="5080">
              <a:lnSpc>
                <a:spcPct val="111000"/>
              </a:lnSpc>
            </a:pPr>
            <a:r>
              <a:rPr dirty="0"/>
              <a:t>苏州震坤科技有限公司的工厂</a:t>
            </a:r>
            <a:r>
              <a:rPr spc="-30" dirty="0"/>
              <a:t>占</a:t>
            </a:r>
            <a:r>
              <a:rPr dirty="0"/>
              <a:t>地</a:t>
            </a:r>
            <a:r>
              <a:rPr spc="-5" dirty="0">
                <a:solidFill>
                  <a:srgbClr val="0051D7"/>
                </a:solidFill>
                <a:latin typeface="Arial" panose="020B0604020202020204"/>
                <a:cs typeface="Arial" panose="020B0604020202020204"/>
              </a:rPr>
              <a:t>10.7</a:t>
            </a:r>
            <a:r>
              <a:rPr dirty="0">
                <a:solidFill>
                  <a:srgbClr val="0051D7"/>
                </a:solidFill>
              </a:rPr>
              <a:t>万平方</a:t>
            </a:r>
            <a:r>
              <a:rPr spc="-10" dirty="0">
                <a:solidFill>
                  <a:srgbClr val="0051D7"/>
                </a:solidFill>
              </a:rPr>
              <a:t>米</a:t>
            </a:r>
            <a:r>
              <a:rPr dirty="0"/>
              <a:t>，</a:t>
            </a:r>
            <a:r>
              <a:rPr spc="-40" dirty="0"/>
              <a:t> </a:t>
            </a:r>
            <a:r>
              <a:rPr dirty="0"/>
              <a:t>无尘室面积则达 </a:t>
            </a:r>
            <a:r>
              <a:rPr spc="-5" dirty="0">
                <a:latin typeface="Arial" panose="020B0604020202020204"/>
                <a:cs typeface="Arial" panose="020B0604020202020204"/>
              </a:rPr>
              <a:t>4,</a:t>
            </a:r>
            <a:r>
              <a:rPr spc="-15" dirty="0">
                <a:latin typeface="Arial" panose="020B0604020202020204"/>
                <a:cs typeface="Arial" panose="020B0604020202020204"/>
              </a:rPr>
              <a:t>0</a:t>
            </a:r>
            <a:r>
              <a:rPr spc="-5" dirty="0">
                <a:latin typeface="Arial" panose="020B0604020202020204"/>
                <a:cs typeface="Arial" panose="020B0604020202020204"/>
              </a:rPr>
              <a:t>7</a:t>
            </a:r>
            <a:r>
              <a:rPr spc="-15" dirty="0">
                <a:latin typeface="Arial" panose="020B0604020202020204"/>
                <a:cs typeface="Arial" panose="020B0604020202020204"/>
              </a:rPr>
              <a:t>8</a:t>
            </a:r>
            <a:r>
              <a:rPr dirty="0"/>
              <a:t>平方</a:t>
            </a:r>
            <a:r>
              <a:rPr spc="5" dirty="0"/>
              <a:t>米</a:t>
            </a:r>
            <a:r>
              <a:rPr spc="10" dirty="0"/>
              <a:t>。</a:t>
            </a:r>
            <a:r>
              <a:rPr dirty="0"/>
              <a:t>提</a:t>
            </a:r>
            <a:r>
              <a:rPr spc="-10" dirty="0"/>
              <a:t>供</a:t>
            </a:r>
            <a:r>
              <a:rPr dirty="0">
                <a:solidFill>
                  <a:srgbClr val="0051D7"/>
                </a:solidFill>
              </a:rPr>
              <a:t>半导体服封</a:t>
            </a:r>
            <a:r>
              <a:rPr spc="-10" dirty="0">
                <a:solidFill>
                  <a:srgbClr val="0051D7"/>
                </a:solidFill>
              </a:rPr>
              <a:t>装</a:t>
            </a:r>
            <a:r>
              <a:rPr dirty="0"/>
              <a:t>服务。</a:t>
            </a:r>
            <a:r>
              <a:rPr/>
              <a:t>主要封装产品包</a:t>
            </a:r>
            <a:r>
              <a:rPr spc="-25"/>
              <a:t>括</a:t>
            </a:r>
            <a:r>
              <a:rPr spc="10" smtClean="0">
                <a:latin typeface="Arial" panose="020B0604020202020204"/>
                <a:cs typeface="Arial" panose="020B0604020202020204"/>
              </a:rPr>
              <a:t>T</a:t>
            </a:r>
            <a:r>
              <a:rPr spc="-15" smtClean="0">
                <a:latin typeface="Arial" panose="020B0604020202020204"/>
                <a:cs typeface="Arial" panose="020B0604020202020204"/>
              </a:rPr>
              <a:t>S</a:t>
            </a:r>
            <a:r>
              <a:rPr smtClean="0">
                <a:latin typeface="Arial" panose="020B0604020202020204"/>
                <a:cs typeface="Arial" panose="020B0604020202020204"/>
              </a:rPr>
              <a:t>OP/S</a:t>
            </a:r>
            <a:r>
              <a:rPr spc="5" smtClean="0">
                <a:latin typeface="Arial" panose="020B0604020202020204"/>
                <a:cs typeface="Arial" panose="020B0604020202020204"/>
              </a:rPr>
              <a:t>O</a:t>
            </a:r>
            <a:r>
              <a:rPr spc="-15" smtClean="0">
                <a:latin typeface="Arial" panose="020B0604020202020204"/>
                <a:cs typeface="Arial" panose="020B0604020202020204"/>
              </a:rPr>
              <a:t>P</a:t>
            </a:r>
            <a:endParaRPr lang="en-US" dirty="0">
              <a:cs typeface="Arial" panose="020B0604020202020204"/>
            </a:endParaRPr>
          </a:p>
          <a:p>
            <a:pPr marL="3671570" marR="5080">
              <a:lnSpc>
                <a:spcPct val="111000"/>
              </a:lnSpc>
            </a:pPr>
            <a:endParaRPr lang="en-US" dirty="0">
              <a:cs typeface="Arial" panose="020B0604020202020204"/>
            </a:endParaRPr>
          </a:p>
          <a:p>
            <a:pPr marL="3671570" marR="5080">
              <a:lnSpc>
                <a:spcPct val="111000"/>
              </a:lnSpc>
            </a:pPr>
            <a:r>
              <a:rPr smtClean="0"/>
              <a:t>  </a:t>
            </a:r>
            <a:r>
              <a:rPr dirty="0">
                <a:latin typeface="Arial" panose="020B0604020202020204"/>
                <a:cs typeface="Arial" panose="020B0604020202020204"/>
              </a:rPr>
              <a:t>CMOS</a:t>
            </a:r>
            <a:r>
              <a:rPr spc="-5" dirty="0">
                <a:latin typeface="Arial" panose="020B0604020202020204"/>
                <a:cs typeface="Arial" panose="020B0604020202020204"/>
              </a:rPr>
              <a:t> Sensor</a:t>
            </a:r>
            <a:r>
              <a:rPr dirty="0"/>
              <a:t>、</a:t>
            </a:r>
            <a:r>
              <a:rPr dirty="0">
                <a:latin typeface="Arial" panose="020B0604020202020204"/>
                <a:cs typeface="Arial" panose="020B0604020202020204"/>
              </a:rPr>
              <a:t>QFN</a:t>
            </a:r>
            <a:r>
              <a:rPr dirty="0"/>
              <a:t>、</a:t>
            </a:r>
            <a:r>
              <a:rPr dirty="0">
                <a:latin typeface="Arial" panose="020B0604020202020204"/>
                <a:cs typeface="Arial" panose="020B0604020202020204"/>
              </a:rPr>
              <a:t>LGA/SIP</a:t>
            </a:r>
            <a:r>
              <a:rPr dirty="0"/>
              <a:t>、</a:t>
            </a:r>
            <a:r>
              <a:rPr spc="-5" dirty="0">
                <a:latin typeface="Arial" panose="020B0604020202020204"/>
                <a:cs typeface="Arial" panose="020B0604020202020204"/>
              </a:rPr>
              <a:t>BGA</a:t>
            </a:r>
            <a:r>
              <a:rPr dirty="0"/>
              <a:t>、</a:t>
            </a:r>
            <a:r>
              <a:rPr spc="-5" dirty="0">
                <a:latin typeface="Arial" panose="020B0604020202020204"/>
                <a:cs typeface="Arial" panose="020B0604020202020204"/>
              </a:rPr>
              <a:t>Memory</a:t>
            </a:r>
            <a:r>
              <a:rPr spc="-10" dirty="0">
                <a:latin typeface="Arial" panose="020B0604020202020204"/>
                <a:cs typeface="Arial" panose="020B0604020202020204"/>
              </a:rPr>
              <a:t> </a:t>
            </a:r>
            <a:r>
              <a:rPr spc="-5" dirty="0">
                <a:latin typeface="Arial" panose="020B0604020202020204"/>
                <a:cs typeface="Arial" panose="020B0604020202020204"/>
              </a:rPr>
              <a:t>Card,</a:t>
            </a:r>
            <a:r>
              <a:rPr dirty="0"/>
              <a:t>其中存储卡 </a:t>
            </a:r>
            <a:r>
              <a:rPr spc="-5" dirty="0">
                <a:latin typeface="Arial" panose="020B0604020202020204"/>
                <a:cs typeface="Arial" panose="020B0604020202020204"/>
              </a:rPr>
              <a:t>(MicroSD/UDP)</a:t>
            </a:r>
            <a:r>
              <a:rPr dirty="0"/>
              <a:t>封装月产能</a:t>
            </a:r>
            <a:r>
              <a:rPr spc="-10" dirty="0"/>
              <a:t>达</a:t>
            </a:r>
            <a:r>
              <a:rPr spc="-5" dirty="0">
                <a:latin typeface="Arial" panose="020B0604020202020204"/>
                <a:cs typeface="Arial" panose="020B0604020202020204"/>
              </a:rPr>
              <a:t>8kk</a:t>
            </a:r>
            <a:r>
              <a:rPr dirty="0"/>
              <a:t>。另于</a:t>
            </a:r>
            <a:r>
              <a:rPr spc="-30" dirty="0"/>
              <a:t> </a:t>
            </a:r>
            <a:r>
              <a:rPr spc="-10" dirty="0">
                <a:latin typeface="Arial" panose="020B0604020202020204"/>
                <a:cs typeface="Arial" panose="020B0604020202020204"/>
              </a:rPr>
              <a:t>2009</a:t>
            </a:r>
            <a:r>
              <a:rPr dirty="0"/>
              <a:t>年起积极布局</a:t>
            </a:r>
          </a:p>
          <a:p>
            <a:pPr marL="3671570" marR="228600">
              <a:lnSpc>
                <a:spcPct val="111000"/>
              </a:lnSpc>
            </a:pPr>
            <a:r>
              <a:rPr dirty="0">
                <a:latin typeface="Arial" panose="020B0604020202020204"/>
                <a:cs typeface="Arial" panose="020B0604020202020204"/>
              </a:rPr>
              <a:t>SIM</a:t>
            </a:r>
            <a:r>
              <a:rPr spc="20" dirty="0">
                <a:latin typeface="Arial" panose="020B0604020202020204"/>
                <a:cs typeface="Arial" panose="020B0604020202020204"/>
              </a:rPr>
              <a:t> </a:t>
            </a:r>
            <a:r>
              <a:rPr spc="-5" dirty="0">
                <a:latin typeface="Arial" panose="020B0604020202020204"/>
                <a:cs typeface="Arial" panose="020B0604020202020204"/>
              </a:rPr>
              <a:t>Card/Micro</a:t>
            </a:r>
            <a:r>
              <a:rPr spc="30" dirty="0">
                <a:latin typeface="Arial" panose="020B0604020202020204"/>
                <a:cs typeface="Arial" panose="020B0604020202020204"/>
              </a:rPr>
              <a:t> </a:t>
            </a:r>
            <a:r>
              <a:rPr spc="-10" dirty="0">
                <a:latin typeface="Arial" panose="020B0604020202020204"/>
                <a:cs typeface="Arial" panose="020B0604020202020204"/>
              </a:rPr>
              <a:t>SD</a:t>
            </a:r>
            <a:r>
              <a:rPr spc="-5" dirty="0"/>
              <a:t>领域产品线，目前已处于大陆地区工艺技术最领先 地位。</a:t>
            </a:r>
          </a:p>
        </p:txBody>
      </p:sp>
      <p:sp>
        <p:nvSpPr>
          <p:cNvPr id="5" name="object 5"/>
          <p:cNvSpPr/>
          <p:nvPr/>
        </p:nvSpPr>
        <p:spPr>
          <a:xfrm>
            <a:off x="683412" y="369582"/>
            <a:ext cx="527875" cy="6159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416558" y="499617"/>
            <a:ext cx="26924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0051D7"/>
                </a:solidFill>
              </a:rPr>
              <a:t>震坤科技</a:t>
            </a:r>
            <a:r>
              <a:rPr sz="2800" spc="-114" dirty="0">
                <a:solidFill>
                  <a:srgbClr val="0051D7"/>
                </a:solidFill>
              </a:rPr>
              <a:t> </a:t>
            </a:r>
            <a:r>
              <a:rPr sz="2800" spc="-5" dirty="0">
                <a:solidFill>
                  <a:srgbClr val="0051D7"/>
                </a:solidFill>
                <a:latin typeface="Arial" panose="020B0604020202020204"/>
                <a:cs typeface="Arial" panose="020B0604020202020204"/>
              </a:rPr>
              <a:t>Zktech</a:t>
            </a:r>
            <a:endParaRPr sz="2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70039" y="1605762"/>
            <a:ext cx="3236595" cy="407047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79564" y="5057114"/>
            <a:ext cx="3227070" cy="619125"/>
          </a:xfrm>
          <a:prstGeom prst="rect">
            <a:avLst/>
          </a:prstGeom>
          <a:solidFill>
            <a:srgbClr val="778494">
              <a:alpha val="90194"/>
            </a:srgbClr>
          </a:solidFill>
        </p:spPr>
        <p:txBody>
          <a:bodyPr vert="horz" wrap="square" lIns="0" tIns="14922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175"/>
              </a:spcBef>
            </a:pPr>
            <a:r>
              <a:rPr sz="2000" b="1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封装服务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5" dirty="0"/>
              <a:t>10</a:t>
            </a:fld>
            <a:endParaRPr spc="-5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9925" y="6240462"/>
            <a:ext cx="10850880" cy="0"/>
          </a:xfrm>
          <a:custGeom>
            <a:avLst/>
            <a:gdLst/>
            <a:ahLst/>
            <a:cxnLst/>
            <a:rect l="l" t="t" r="r" b="b"/>
            <a:pathLst>
              <a:path w="10850880">
                <a:moveTo>
                  <a:pt x="0" y="0"/>
                </a:moveTo>
                <a:lnTo>
                  <a:pt x="10850499" y="0"/>
                </a:lnTo>
              </a:path>
            </a:pathLst>
          </a:custGeom>
          <a:ln w="635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48690" y="531317"/>
            <a:ext cx="14458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/>
              <a:t>地理位置</a:t>
            </a:r>
            <a:endParaRPr sz="2800"/>
          </a:p>
        </p:txBody>
      </p:sp>
      <p:sp>
        <p:nvSpPr>
          <p:cNvPr id="4" name="object 4"/>
          <p:cNvSpPr/>
          <p:nvPr/>
        </p:nvSpPr>
        <p:spPr>
          <a:xfrm>
            <a:off x="7879080" y="1322832"/>
            <a:ext cx="4230624" cy="50612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857743" y="1330452"/>
            <a:ext cx="4334256" cy="51084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346693" y="1714576"/>
            <a:ext cx="3209925" cy="4039870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62865" rIns="0" bIns="0" rtlCol="0">
            <a:spAutoFit/>
          </a:bodyPr>
          <a:lstStyle/>
          <a:p>
            <a:pPr marL="379095" indent="-287020">
              <a:lnSpc>
                <a:spcPct val="100000"/>
              </a:lnSpc>
              <a:spcBef>
                <a:spcPts val="495"/>
              </a:spcBef>
              <a:buClr>
                <a:srgbClr val="5BA2EB"/>
              </a:buClr>
              <a:buFont typeface="Wingdings" panose="05000000000000000000"/>
              <a:buChar char=""/>
              <a:tabLst>
                <a:tab pos="378460" algn="l"/>
                <a:tab pos="379095" algn="l"/>
              </a:tabLst>
            </a:pPr>
            <a:r>
              <a:rPr sz="1600" spc="-10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公司地址位于：</a:t>
            </a:r>
            <a:endParaRPr sz="1600">
              <a:latin typeface="微软雅黑" panose="020B0503020204020204" charset="-122"/>
              <a:cs typeface="微软雅黑" panose="020B0503020204020204" charset="-122"/>
            </a:endParaRPr>
          </a:p>
          <a:p>
            <a:pPr marL="549275">
              <a:lnSpc>
                <a:spcPct val="100000"/>
              </a:lnSpc>
            </a:pPr>
            <a:r>
              <a:rPr sz="1600" u="sng" spc="-5" dirty="0">
                <a:solidFill>
                  <a:srgbClr val="171717"/>
                </a:solidFill>
                <a:uFill>
                  <a:solidFill>
                    <a:srgbClr val="171717"/>
                  </a:solidFill>
                </a:uFill>
                <a:latin typeface="微软雅黑" panose="020B0503020204020204" charset="-122"/>
                <a:cs typeface="微软雅黑" panose="020B0503020204020204" charset="-122"/>
              </a:rPr>
              <a:t>苏州工</a:t>
            </a:r>
            <a:r>
              <a:rPr sz="1600" u="sng" spc="5" dirty="0">
                <a:solidFill>
                  <a:srgbClr val="171717"/>
                </a:solidFill>
                <a:uFill>
                  <a:solidFill>
                    <a:srgbClr val="171717"/>
                  </a:solidFill>
                </a:uFill>
                <a:latin typeface="微软雅黑" panose="020B0503020204020204" charset="-122"/>
                <a:cs typeface="微软雅黑" panose="020B0503020204020204" charset="-122"/>
              </a:rPr>
              <a:t>业</a:t>
            </a:r>
            <a:r>
              <a:rPr sz="1600" u="sng" spc="-5" dirty="0">
                <a:solidFill>
                  <a:srgbClr val="171717"/>
                </a:solidFill>
                <a:uFill>
                  <a:solidFill>
                    <a:srgbClr val="171717"/>
                  </a:solidFill>
                </a:uFill>
                <a:latin typeface="微软雅黑" panose="020B0503020204020204" charset="-122"/>
                <a:cs typeface="微软雅黑" panose="020B0503020204020204" charset="-122"/>
              </a:rPr>
              <a:t>园区</a:t>
            </a:r>
            <a:r>
              <a:rPr sz="1600" u="sng" spc="5" dirty="0">
                <a:solidFill>
                  <a:srgbClr val="171717"/>
                </a:solidFill>
                <a:uFill>
                  <a:solidFill>
                    <a:srgbClr val="171717"/>
                  </a:solidFill>
                </a:uFill>
                <a:latin typeface="微软雅黑" panose="020B0503020204020204" charset="-122"/>
                <a:cs typeface="微软雅黑" panose="020B0503020204020204" charset="-122"/>
              </a:rPr>
              <a:t>方</a:t>
            </a:r>
            <a:r>
              <a:rPr sz="1600" u="sng" spc="-5" dirty="0">
                <a:solidFill>
                  <a:srgbClr val="171717"/>
                </a:solidFill>
                <a:uFill>
                  <a:solidFill>
                    <a:srgbClr val="171717"/>
                  </a:solidFill>
                </a:uFill>
                <a:latin typeface="微软雅黑" panose="020B0503020204020204" charset="-122"/>
                <a:cs typeface="微软雅黑" panose="020B0503020204020204" charset="-122"/>
              </a:rPr>
              <a:t>洲路</a:t>
            </a:r>
            <a:r>
              <a:rPr sz="1600" u="sng" spc="-5" dirty="0">
                <a:solidFill>
                  <a:srgbClr val="171717"/>
                </a:solidFill>
                <a:uFill>
                  <a:solidFill>
                    <a:srgbClr val="171717"/>
                  </a:solidFill>
                </a:uFill>
                <a:latin typeface="Arial" panose="020B0604020202020204"/>
                <a:cs typeface="Arial" panose="020B0604020202020204"/>
              </a:rPr>
              <a:t>183</a:t>
            </a:r>
            <a:r>
              <a:rPr sz="1600" u="sng" spc="-5" dirty="0">
                <a:solidFill>
                  <a:srgbClr val="171717"/>
                </a:solidFill>
                <a:uFill>
                  <a:solidFill>
                    <a:srgbClr val="171717"/>
                  </a:solidFill>
                </a:uFill>
                <a:latin typeface="微软雅黑" panose="020B0503020204020204" charset="-122"/>
                <a:cs typeface="微软雅黑" panose="020B0503020204020204" charset="-122"/>
              </a:rPr>
              <a:t>号</a:t>
            </a:r>
            <a:r>
              <a:rPr sz="1600" spc="-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。</a:t>
            </a:r>
            <a:endParaRPr sz="1600">
              <a:latin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650">
              <a:latin typeface="Times New Roman" panose="02020603050405020304"/>
              <a:cs typeface="Times New Roman" panose="02020603050405020304"/>
            </a:endParaRPr>
          </a:p>
          <a:p>
            <a:pPr marL="379095" marR="187325" indent="-287020" algn="just">
              <a:lnSpc>
                <a:spcPct val="100000"/>
              </a:lnSpc>
              <a:buClr>
                <a:srgbClr val="5BA2EB"/>
              </a:buClr>
              <a:buFont typeface="Wingdings" panose="05000000000000000000"/>
              <a:buChar char=""/>
              <a:tabLst>
                <a:tab pos="379095" algn="l"/>
              </a:tabLst>
            </a:pPr>
            <a:r>
              <a:rPr sz="1600" spc="-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公司与宿舍邻近永旺商业中心 及欧尚购物广场，公交地铁四 通八达。</a:t>
            </a:r>
            <a:endParaRPr sz="1600">
              <a:latin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00000"/>
              </a:lnSpc>
              <a:buClr>
                <a:srgbClr val="5BA2EB"/>
              </a:buClr>
              <a:buFont typeface="Wingdings" panose="05000000000000000000"/>
              <a:buChar char=""/>
            </a:pPr>
            <a:endParaRPr sz="1650">
              <a:latin typeface="Times New Roman" panose="02020603050405020304"/>
              <a:cs typeface="Times New Roman" panose="02020603050405020304"/>
            </a:endParaRPr>
          </a:p>
          <a:p>
            <a:pPr marL="379095" marR="187960" indent="-287020" algn="just">
              <a:lnSpc>
                <a:spcPct val="101000"/>
              </a:lnSpc>
              <a:buClr>
                <a:srgbClr val="5BA2EB"/>
              </a:buClr>
              <a:buFont typeface="Wingdings" panose="05000000000000000000"/>
              <a:buChar char=""/>
              <a:tabLst>
                <a:tab pos="379095" algn="l"/>
              </a:tabLst>
            </a:pPr>
            <a:r>
              <a:rPr sz="1600" spc="-5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上有天堂、下有苏杭</a:t>
            </a:r>
            <a:r>
              <a:rPr sz="1600" spc="-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，是古人 对苏州宜居的美誉。</a:t>
            </a:r>
            <a:endParaRPr sz="1600">
              <a:latin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5BA2EB"/>
              </a:buClr>
              <a:buFont typeface="Wingdings" panose="05000000000000000000"/>
              <a:buChar char=""/>
            </a:pPr>
            <a:endParaRPr sz="1650">
              <a:latin typeface="Times New Roman" panose="02020603050405020304"/>
              <a:cs typeface="Times New Roman" panose="02020603050405020304"/>
            </a:endParaRPr>
          </a:p>
          <a:p>
            <a:pPr marL="379095" marR="187325" indent="-287020" algn="just">
              <a:lnSpc>
                <a:spcPct val="100000"/>
              </a:lnSpc>
              <a:buClr>
                <a:srgbClr val="5BA2EB"/>
              </a:buClr>
              <a:buFont typeface="Wingdings" panose="05000000000000000000"/>
              <a:buChar char=""/>
              <a:tabLst>
                <a:tab pos="379095" algn="l"/>
              </a:tabLst>
            </a:pPr>
            <a:r>
              <a:rPr sz="1600" spc="-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苏州地理位置优越，位于长三 角城市圈中心，三小时内可高 铁直达上海、杭州、南京、无 锡、扬州。</a:t>
            </a:r>
            <a:endParaRPr sz="1600">
              <a:latin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5BA2EB"/>
              </a:buClr>
              <a:buFont typeface="Wingdings" panose="05000000000000000000"/>
              <a:buChar char=""/>
            </a:pPr>
            <a:endParaRPr sz="1650">
              <a:latin typeface="Times New Roman" panose="02020603050405020304"/>
              <a:cs typeface="Times New Roman" panose="02020603050405020304"/>
            </a:endParaRPr>
          </a:p>
          <a:p>
            <a:pPr marL="379095" indent="-287020">
              <a:lnSpc>
                <a:spcPct val="100000"/>
              </a:lnSpc>
              <a:buClr>
                <a:srgbClr val="5BA2EB"/>
              </a:buClr>
              <a:buFont typeface="Wingdings" panose="05000000000000000000"/>
              <a:buChar char=""/>
              <a:tabLst>
                <a:tab pos="378460" algn="l"/>
                <a:tab pos="379095" algn="l"/>
              </a:tabLst>
            </a:pPr>
            <a:r>
              <a:rPr sz="1600" spc="-5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欢迎大家来到苏州！</a:t>
            </a:r>
            <a:endParaRPr sz="16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21042" y="1472247"/>
            <a:ext cx="7151624" cy="45243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14692" y="1465897"/>
            <a:ext cx="7164705" cy="4537075"/>
          </a:xfrm>
          <a:custGeom>
            <a:avLst/>
            <a:gdLst/>
            <a:ahLst/>
            <a:cxnLst/>
            <a:rect l="l" t="t" r="r" b="b"/>
            <a:pathLst>
              <a:path w="7164705" h="4537075">
                <a:moveTo>
                  <a:pt x="0" y="4537075"/>
                </a:moveTo>
                <a:lnTo>
                  <a:pt x="7164324" y="4537075"/>
                </a:lnTo>
                <a:lnTo>
                  <a:pt x="7164324" y="0"/>
                </a:lnTo>
                <a:lnTo>
                  <a:pt x="0" y="0"/>
                </a:lnTo>
                <a:lnTo>
                  <a:pt x="0" y="4537075"/>
                </a:lnTo>
                <a:close/>
              </a:path>
            </a:pathLst>
          </a:custGeom>
          <a:ln w="12700">
            <a:solidFill>
              <a:srgbClr val="0051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600572" y="3454539"/>
            <a:ext cx="285000" cy="25271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594222" y="3448189"/>
            <a:ext cx="297815" cy="265430"/>
          </a:xfrm>
          <a:custGeom>
            <a:avLst/>
            <a:gdLst/>
            <a:ahLst/>
            <a:cxnLst/>
            <a:rect l="l" t="t" r="r" b="b"/>
            <a:pathLst>
              <a:path w="297814" h="265429">
                <a:moveTo>
                  <a:pt x="0" y="265417"/>
                </a:moveTo>
                <a:lnTo>
                  <a:pt x="297700" y="265417"/>
                </a:lnTo>
                <a:lnTo>
                  <a:pt x="297700" y="0"/>
                </a:lnTo>
                <a:lnTo>
                  <a:pt x="0" y="0"/>
                </a:lnTo>
                <a:lnTo>
                  <a:pt x="0" y="265417"/>
                </a:lnTo>
                <a:close/>
              </a:path>
            </a:pathLst>
          </a:custGeom>
          <a:ln w="12700">
            <a:solidFill>
              <a:srgbClr val="0051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006596" y="2415539"/>
            <a:ext cx="944879" cy="6477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211192" y="2620073"/>
            <a:ext cx="535343" cy="23818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204842" y="2613723"/>
            <a:ext cx="548640" cy="251460"/>
          </a:xfrm>
          <a:custGeom>
            <a:avLst/>
            <a:gdLst/>
            <a:ahLst/>
            <a:cxnLst/>
            <a:rect l="l" t="t" r="r" b="b"/>
            <a:pathLst>
              <a:path w="548639" h="251460">
                <a:moveTo>
                  <a:pt x="0" y="250888"/>
                </a:moveTo>
                <a:lnTo>
                  <a:pt x="548043" y="250888"/>
                </a:lnTo>
                <a:lnTo>
                  <a:pt x="548043" y="0"/>
                </a:lnTo>
                <a:lnTo>
                  <a:pt x="0" y="0"/>
                </a:lnTo>
                <a:lnTo>
                  <a:pt x="0" y="250888"/>
                </a:lnTo>
                <a:close/>
              </a:path>
            </a:pathLst>
          </a:custGeom>
          <a:ln w="12700">
            <a:solidFill>
              <a:srgbClr val="0051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05784" y="2426207"/>
            <a:ext cx="824484" cy="62941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810253" y="2631668"/>
            <a:ext cx="415302" cy="21884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803903" y="2625318"/>
            <a:ext cx="428625" cy="231775"/>
          </a:xfrm>
          <a:custGeom>
            <a:avLst/>
            <a:gdLst/>
            <a:ahLst/>
            <a:cxnLst/>
            <a:rect l="l" t="t" r="r" b="b"/>
            <a:pathLst>
              <a:path w="428625" h="231775">
                <a:moveTo>
                  <a:pt x="0" y="231546"/>
                </a:moveTo>
                <a:lnTo>
                  <a:pt x="428002" y="231546"/>
                </a:lnTo>
                <a:lnTo>
                  <a:pt x="428002" y="0"/>
                </a:lnTo>
                <a:lnTo>
                  <a:pt x="0" y="0"/>
                </a:lnTo>
                <a:lnTo>
                  <a:pt x="0" y="231546"/>
                </a:lnTo>
                <a:close/>
              </a:path>
            </a:pathLst>
          </a:custGeom>
          <a:ln w="12700">
            <a:solidFill>
              <a:srgbClr val="0051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154423" y="2942844"/>
            <a:ext cx="1210055" cy="65379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358385" y="3147898"/>
            <a:ext cx="801090" cy="24439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352035" y="3141548"/>
            <a:ext cx="814069" cy="257175"/>
          </a:xfrm>
          <a:custGeom>
            <a:avLst/>
            <a:gdLst/>
            <a:ahLst/>
            <a:cxnLst/>
            <a:rect l="l" t="t" r="r" b="b"/>
            <a:pathLst>
              <a:path w="814070" h="257175">
                <a:moveTo>
                  <a:pt x="0" y="257098"/>
                </a:moveTo>
                <a:lnTo>
                  <a:pt x="813790" y="257098"/>
                </a:lnTo>
                <a:lnTo>
                  <a:pt x="813790" y="0"/>
                </a:lnTo>
                <a:lnTo>
                  <a:pt x="0" y="0"/>
                </a:lnTo>
                <a:lnTo>
                  <a:pt x="0" y="257098"/>
                </a:lnTo>
                <a:close/>
              </a:path>
            </a:pathLst>
          </a:custGeom>
          <a:ln w="12700">
            <a:solidFill>
              <a:srgbClr val="0051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293364" y="4488179"/>
            <a:ext cx="1671827" cy="60960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498596" y="4692345"/>
            <a:ext cx="1262252" cy="20071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492246" y="4685995"/>
            <a:ext cx="1275080" cy="213995"/>
          </a:xfrm>
          <a:custGeom>
            <a:avLst/>
            <a:gdLst/>
            <a:ahLst/>
            <a:cxnLst/>
            <a:rect l="l" t="t" r="r" b="b"/>
            <a:pathLst>
              <a:path w="1275079" h="213995">
                <a:moveTo>
                  <a:pt x="0" y="213410"/>
                </a:moveTo>
                <a:lnTo>
                  <a:pt x="1274952" y="213410"/>
                </a:lnTo>
                <a:lnTo>
                  <a:pt x="1274952" y="0"/>
                </a:lnTo>
                <a:lnTo>
                  <a:pt x="0" y="0"/>
                </a:lnTo>
                <a:lnTo>
                  <a:pt x="0" y="213410"/>
                </a:lnTo>
                <a:close/>
              </a:path>
            </a:pathLst>
          </a:custGeom>
          <a:ln w="12700">
            <a:solidFill>
              <a:srgbClr val="0051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73608" y="2854451"/>
            <a:ext cx="1054608" cy="1025652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878547" y="3059061"/>
            <a:ext cx="645223" cy="616953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872197" y="3052711"/>
            <a:ext cx="658495" cy="629920"/>
          </a:xfrm>
          <a:custGeom>
            <a:avLst/>
            <a:gdLst/>
            <a:ahLst/>
            <a:cxnLst/>
            <a:rect l="l" t="t" r="r" b="b"/>
            <a:pathLst>
              <a:path w="658494" h="629920">
                <a:moveTo>
                  <a:pt x="0" y="629653"/>
                </a:moveTo>
                <a:lnTo>
                  <a:pt x="657923" y="629653"/>
                </a:lnTo>
                <a:lnTo>
                  <a:pt x="657923" y="0"/>
                </a:lnTo>
                <a:lnTo>
                  <a:pt x="0" y="0"/>
                </a:lnTo>
                <a:lnTo>
                  <a:pt x="0" y="629653"/>
                </a:lnTo>
                <a:close/>
              </a:path>
            </a:pathLst>
          </a:custGeom>
          <a:ln w="12700">
            <a:solidFill>
              <a:srgbClr val="0051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615439" y="3249167"/>
            <a:ext cx="1522475" cy="772667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820417" y="3454628"/>
            <a:ext cx="1113447" cy="362356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814067" y="3448278"/>
            <a:ext cx="1126490" cy="375285"/>
          </a:xfrm>
          <a:custGeom>
            <a:avLst/>
            <a:gdLst/>
            <a:ahLst/>
            <a:cxnLst/>
            <a:rect l="l" t="t" r="r" b="b"/>
            <a:pathLst>
              <a:path w="1126489" h="375285">
                <a:moveTo>
                  <a:pt x="0" y="375056"/>
                </a:moveTo>
                <a:lnTo>
                  <a:pt x="1126147" y="375056"/>
                </a:lnTo>
                <a:lnTo>
                  <a:pt x="1126147" y="0"/>
                </a:lnTo>
                <a:lnTo>
                  <a:pt x="0" y="0"/>
                </a:lnTo>
                <a:lnTo>
                  <a:pt x="0" y="375056"/>
                </a:lnTo>
                <a:close/>
              </a:path>
            </a:pathLst>
          </a:custGeom>
          <a:ln w="12700">
            <a:solidFill>
              <a:srgbClr val="0051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295138" y="3450335"/>
            <a:ext cx="294627" cy="273431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288788" y="3443985"/>
            <a:ext cx="307340" cy="286385"/>
          </a:xfrm>
          <a:custGeom>
            <a:avLst/>
            <a:gdLst/>
            <a:ahLst/>
            <a:cxnLst/>
            <a:rect l="l" t="t" r="r" b="b"/>
            <a:pathLst>
              <a:path w="307339" h="286385">
                <a:moveTo>
                  <a:pt x="0" y="286131"/>
                </a:moveTo>
                <a:lnTo>
                  <a:pt x="307327" y="286131"/>
                </a:lnTo>
                <a:lnTo>
                  <a:pt x="307327" y="0"/>
                </a:lnTo>
                <a:lnTo>
                  <a:pt x="0" y="0"/>
                </a:lnTo>
                <a:lnTo>
                  <a:pt x="0" y="286131"/>
                </a:lnTo>
                <a:close/>
              </a:path>
            </a:pathLst>
          </a:custGeom>
          <a:ln w="12700">
            <a:solidFill>
              <a:srgbClr val="0051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473451" y="1918716"/>
            <a:ext cx="949451" cy="918972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677922" y="2122728"/>
            <a:ext cx="540753" cy="510616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671572" y="2116378"/>
            <a:ext cx="553720" cy="523875"/>
          </a:xfrm>
          <a:custGeom>
            <a:avLst/>
            <a:gdLst/>
            <a:ahLst/>
            <a:cxnLst/>
            <a:rect l="l" t="t" r="r" b="b"/>
            <a:pathLst>
              <a:path w="553719" h="523875">
                <a:moveTo>
                  <a:pt x="0" y="523316"/>
                </a:moveTo>
                <a:lnTo>
                  <a:pt x="553453" y="523316"/>
                </a:lnTo>
                <a:lnTo>
                  <a:pt x="553453" y="0"/>
                </a:lnTo>
                <a:lnTo>
                  <a:pt x="0" y="0"/>
                </a:lnTo>
                <a:lnTo>
                  <a:pt x="0" y="523316"/>
                </a:lnTo>
                <a:close/>
              </a:path>
            </a:pathLst>
          </a:custGeom>
          <a:ln w="12700">
            <a:solidFill>
              <a:srgbClr val="0051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566672" y="2502407"/>
            <a:ext cx="1135380" cy="772668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771269" y="2707487"/>
            <a:ext cx="726109" cy="36235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764919" y="2701137"/>
            <a:ext cx="739140" cy="375285"/>
          </a:xfrm>
          <a:custGeom>
            <a:avLst/>
            <a:gdLst/>
            <a:ahLst/>
            <a:cxnLst/>
            <a:rect l="l" t="t" r="r" b="b"/>
            <a:pathLst>
              <a:path w="739139" h="375285">
                <a:moveTo>
                  <a:pt x="0" y="375056"/>
                </a:moveTo>
                <a:lnTo>
                  <a:pt x="738809" y="375056"/>
                </a:lnTo>
                <a:lnTo>
                  <a:pt x="738809" y="0"/>
                </a:lnTo>
                <a:lnTo>
                  <a:pt x="0" y="0"/>
                </a:lnTo>
                <a:lnTo>
                  <a:pt x="0" y="375056"/>
                </a:lnTo>
                <a:close/>
              </a:path>
            </a:pathLst>
          </a:custGeom>
          <a:ln w="12700">
            <a:solidFill>
              <a:srgbClr val="0051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054608" y="1499616"/>
            <a:ext cx="937260" cy="970788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259903" y="1705038"/>
            <a:ext cx="527748" cy="560641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253553" y="1698688"/>
            <a:ext cx="541020" cy="573405"/>
          </a:xfrm>
          <a:custGeom>
            <a:avLst/>
            <a:gdLst/>
            <a:ahLst/>
            <a:cxnLst/>
            <a:rect l="l" t="t" r="r" b="b"/>
            <a:pathLst>
              <a:path w="541019" h="573405">
                <a:moveTo>
                  <a:pt x="0" y="573341"/>
                </a:moveTo>
                <a:lnTo>
                  <a:pt x="540448" y="573341"/>
                </a:lnTo>
                <a:lnTo>
                  <a:pt x="540448" y="0"/>
                </a:lnTo>
                <a:lnTo>
                  <a:pt x="0" y="0"/>
                </a:lnTo>
                <a:lnTo>
                  <a:pt x="0" y="573341"/>
                </a:lnTo>
                <a:close/>
              </a:path>
            </a:pathLst>
          </a:custGeom>
          <a:ln w="12700">
            <a:solidFill>
              <a:srgbClr val="0051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5" dirty="0"/>
              <a:t>11</a:t>
            </a:fld>
            <a:endParaRPr spc="-5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9925" y="6240462"/>
            <a:ext cx="10850880" cy="0"/>
          </a:xfrm>
          <a:custGeom>
            <a:avLst/>
            <a:gdLst/>
            <a:ahLst/>
            <a:cxnLst/>
            <a:rect l="l" t="t" r="r" b="b"/>
            <a:pathLst>
              <a:path w="10850880">
                <a:moveTo>
                  <a:pt x="0" y="0"/>
                </a:moveTo>
                <a:lnTo>
                  <a:pt x="10850499" y="0"/>
                </a:lnTo>
              </a:path>
            </a:pathLst>
          </a:custGeom>
          <a:ln w="635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48690" y="529793"/>
            <a:ext cx="239712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35" dirty="0">
                <a:solidFill>
                  <a:srgbClr val="181818"/>
                </a:solidFill>
              </a:rPr>
              <a:t>KLT&amp;ZKT</a:t>
            </a:r>
            <a:r>
              <a:rPr sz="2800" spc="-10" dirty="0">
                <a:solidFill>
                  <a:srgbClr val="181818"/>
                </a:solidFill>
              </a:rPr>
              <a:t>布局</a:t>
            </a:r>
            <a:endParaRPr sz="2800"/>
          </a:p>
        </p:txBody>
      </p:sp>
      <p:sp>
        <p:nvSpPr>
          <p:cNvPr id="4" name="object 4"/>
          <p:cNvSpPr/>
          <p:nvPr/>
        </p:nvSpPr>
        <p:spPr>
          <a:xfrm>
            <a:off x="1856613" y="1197927"/>
            <a:ext cx="8476996" cy="48732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856613" y="5669610"/>
            <a:ext cx="8477250" cy="399415"/>
          </a:xfrm>
          <a:prstGeom prst="rect">
            <a:avLst/>
          </a:prstGeom>
          <a:solidFill>
            <a:srgbClr val="F84D4D">
              <a:alpha val="70195"/>
            </a:srgbClr>
          </a:solidFill>
        </p:spPr>
        <p:txBody>
          <a:bodyPr vert="horz" wrap="square" lIns="0" tIns="3937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10"/>
              </a:spcBef>
            </a:pPr>
            <a:r>
              <a:rPr sz="20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苏州厂区鸟瞰图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7511288" y="2737357"/>
            <a:ext cx="696595" cy="696595"/>
          </a:xfrm>
          <a:custGeom>
            <a:avLst/>
            <a:gdLst/>
            <a:ahLst/>
            <a:cxnLst/>
            <a:rect l="l" t="t" r="r" b="b"/>
            <a:pathLst>
              <a:path w="696595" h="696595">
                <a:moveTo>
                  <a:pt x="348233" y="0"/>
                </a:moveTo>
                <a:lnTo>
                  <a:pt x="300990" y="3177"/>
                </a:lnTo>
                <a:lnTo>
                  <a:pt x="255675" y="12433"/>
                </a:lnTo>
                <a:lnTo>
                  <a:pt x="212705" y="27354"/>
                </a:lnTo>
                <a:lnTo>
                  <a:pt x="172494" y="47526"/>
                </a:lnTo>
                <a:lnTo>
                  <a:pt x="135458" y="72534"/>
                </a:lnTo>
                <a:lnTo>
                  <a:pt x="102012" y="101965"/>
                </a:lnTo>
                <a:lnTo>
                  <a:pt x="72573" y="135404"/>
                </a:lnTo>
                <a:lnTo>
                  <a:pt x="47554" y="172437"/>
                </a:lnTo>
                <a:lnTo>
                  <a:pt x="27372" y="212651"/>
                </a:lnTo>
                <a:lnTo>
                  <a:pt x="12442" y="255631"/>
                </a:lnTo>
                <a:lnTo>
                  <a:pt x="3179" y="300963"/>
                </a:lnTo>
                <a:lnTo>
                  <a:pt x="0" y="348233"/>
                </a:lnTo>
                <a:lnTo>
                  <a:pt x="3179" y="395477"/>
                </a:lnTo>
                <a:lnTo>
                  <a:pt x="12442" y="440792"/>
                </a:lnTo>
                <a:lnTo>
                  <a:pt x="27372" y="483762"/>
                </a:lnTo>
                <a:lnTo>
                  <a:pt x="47554" y="523973"/>
                </a:lnTo>
                <a:lnTo>
                  <a:pt x="72573" y="561009"/>
                </a:lnTo>
                <a:lnTo>
                  <a:pt x="102012" y="594455"/>
                </a:lnTo>
                <a:lnTo>
                  <a:pt x="135458" y="623894"/>
                </a:lnTo>
                <a:lnTo>
                  <a:pt x="172494" y="648913"/>
                </a:lnTo>
                <a:lnTo>
                  <a:pt x="212705" y="669095"/>
                </a:lnTo>
                <a:lnTo>
                  <a:pt x="255675" y="684025"/>
                </a:lnTo>
                <a:lnTo>
                  <a:pt x="300990" y="693288"/>
                </a:lnTo>
                <a:lnTo>
                  <a:pt x="348233" y="696467"/>
                </a:lnTo>
                <a:lnTo>
                  <a:pt x="395506" y="693288"/>
                </a:lnTo>
                <a:lnTo>
                  <a:pt x="440845" y="684025"/>
                </a:lnTo>
                <a:lnTo>
                  <a:pt x="483836" y="669095"/>
                </a:lnTo>
                <a:lnTo>
                  <a:pt x="524063" y="648913"/>
                </a:lnTo>
                <a:lnTo>
                  <a:pt x="561111" y="623894"/>
                </a:lnTo>
                <a:lnTo>
                  <a:pt x="594566" y="594455"/>
                </a:lnTo>
                <a:lnTo>
                  <a:pt x="624012" y="561009"/>
                </a:lnTo>
                <a:lnTo>
                  <a:pt x="649035" y="523973"/>
                </a:lnTo>
                <a:lnTo>
                  <a:pt x="669220" y="483762"/>
                </a:lnTo>
                <a:lnTo>
                  <a:pt x="684151" y="440792"/>
                </a:lnTo>
                <a:lnTo>
                  <a:pt x="693415" y="395477"/>
                </a:lnTo>
                <a:lnTo>
                  <a:pt x="696594" y="348233"/>
                </a:lnTo>
                <a:lnTo>
                  <a:pt x="693415" y="300963"/>
                </a:lnTo>
                <a:lnTo>
                  <a:pt x="684151" y="255631"/>
                </a:lnTo>
                <a:lnTo>
                  <a:pt x="669220" y="212651"/>
                </a:lnTo>
                <a:lnTo>
                  <a:pt x="649035" y="172437"/>
                </a:lnTo>
                <a:lnTo>
                  <a:pt x="624012" y="135404"/>
                </a:lnTo>
                <a:lnTo>
                  <a:pt x="594566" y="101965"/>
                </a:lnTo>
                <a:lnTo>
                  <a:pt x="561111" y="72534"/>
                </a:lnTo>
                <a:lnTo>
                  <a:pt x="524063" y="47526"/>
                </a:lnTo>
                <a:lnTo>
                  <a:pt x="483836" y="27354"/>
                </a:lnTo>
                <a:lnTo>
                  <a:pt x="440845" y="12433"/>
                </a:lnTo>
                <a:lnTo>
                  <a:pt x="395506" y="3177"/>
                </a:lnTo>
                <a:lnTo>
                  <a:pt x="348233" y="0"/>
                </a:lnTo>
                <a:close/>
              </a:path>
            </a:pathLst>
          </a:custGeom>
          <a:solidFill>
            <a:srgbClr val="05BA9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618603" y="2928620"/>
            <a:ext cx="4826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一期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273928" y="1920239"/>
            <a:ext cx="696595" cy="696595"/>
          </a:xfrm>
          <a:custGeom>
            <a:avLst/>
            <a:gdLst/>
            <a:ahLst/>
            <a:cxnLst/>
            <a:rect l="l" t="t" r="r" b="b"/>
            <a:pathLst>
              <a:path w="696595" h="696594">
                <a:moveTo>
                  <a:pt x="348234" y="0"/>
                </a:moveTo>
                <a:lnTo>
                  <a:pt x="300990" y="3179"/>
                </a:lnTo>
                <a:lnTo>
                  <a:pt x="255675" y="12442"/>
                </a:lnTo>
                <a:lnTo>
                  <a:pt x="212705" y="27372"/>
                </a:lnTo>
                <a:lnTo>
                  <a:pt x="172494" y="47554"/>
                </a:lnTo>
                <a:lnTo>
                  <a:pt x="135458" y="72573"/>
                </a:lnTo>
                <a:lnTo>
                  <a:pt x="102012" y="102012"/>
                </a:lnTo>
                <a:lnTo>
                  <a:pt x="72573" y="135458"/>
                </a:lnTo>
                <a:lnTo>
                  <a:pt x="47554" y="172494"/>
                </a:lnTo>
                <a:lnTo>
                  <a:pt x="27372" y="212705"/>
                </a:lnTo>
                <a:lnTo>
                  <a:pt x="12442" y="255675"/>
                </a:lnTo>
                <a:lnTo>
                  <a:pt x="3179" y="300990"/>
                </a:lnTo>
                <a:lnTo>
                  <a:pt x="0" y="348234"/>
                </a:lnTo>
                <a:lnTo>
                  <a:pt x="3179" y="395504"/>
                </a:lnTo>
                <a:lnTo>
                  <a:pt x="12442" y="440836"/>
                </a:lnTo>
                <a:lnTo>
                  <a:pt x="27372" y="483816"/>
                </a:lnTo>
                <a:lnTo>
                  <a:pt x="47554" y="524030"/>
                </a:lnTo>
                <a:lnTo>
                  <a:pt x="72573" y="561063"/>
                </a:lnTo>
                <a:lnTo>
                  <a:pt x="102012" y="594502"/>
                </a:lnTo>
                <a:lnTo>
                  <a:pt x="135458" y="623933"/>
                </a:lnTo>
                <a:lnTo>
                  <a:pt x="172494" y="648941"/>
                </a:lnTo>
                <a:lnTo>
                  <a:pt x="212705" y="669113"/>
                </a:lnTo>
                <a:lnTo>
                  <a:pt x="255675" y="684034"/>
                </a:lnTo>
                <a:lnTo>
                  <a:pt x="300990" y="693290"/>
                </a:lnTo>
                <a:lnTo>
                  <a:pt x="348234" y="696468"/>
                </a:lnTo>
                <a:lnTo>
                  <a:pt x="395504" y="693290"/>
                </a:lnTo>
                <a:lnTo>
                  <a:pt x="440836" y="684034"/>
                </a:lnTo>
                <a:lnTo>
                  <a:pt x="483816" y="669113"/>
                </a:lnTo>
                <a:lnTo>
                  <a:pt x="524030" y="648941"/>
                </a:lnTo>
                <a:lnTo>
                  <a:pt x="561063" y="623933"/>
                </a:lnTo>
                <a:lnTo>
                  <a:pt x="594502" y="594502"/>
                </a:lnTo>
                <a:lnTo>
                  <a:pt x="623933" y="561063"/>
                </a:lnTo>
                <a:lnTo>
                  <a:pt x="648941" y="524030"/>
                </a:lnTo>
                <a:lnTo>
                  <a:pt x="669113" y="483816"/>
                </a:lnTo>
                <a:lnTo>
                  <a:pt x="684034" y="440836"/>
                </a:lnTo>
                <a:lnTo>
                  <a:pt x="693290" y="395504"/>
                </a:lnTo>
                <a:lnTo>
                  <a:pt x="696468" y="348234"/>
                </a:lnTo>
                <a:lnTo>
                  <a:pt x="693290" y="300990"/>
                </a:lnTo>
                <a:lnTo>
                  <a:pt x="684034" y="255675"/>
                </a:lnTo>
                <a:lnTo>
                  <a:pt x="669113" y="212705"/>
                </a:lnTo>
                <a:lnTo>
                  <a:pt x="648941" y="172494"/>
                </a:lnTo>
                <a:lnTo>
                  <a:pt x="623933" y="135458"/>
                </a:lnTo>
                <a:lnTo>
                  <a:pt x="594502" y="102012"/>
                </a:lnTo>
                <a:lnTo>
                  <a:pt x="561063" y="72573"/>
                </a:lnTo>
                <a:lnTo>
                  <a:pt x="524030" y="47554"/>
                </a:lnTo>
                <a:lnTo>
                  <a:pt x="483816" y="27372"/>
                </a:lnTo>
                <a:lnTo>
                  <a:pt x="440836" y="12442"/>
                </a:lnTo>
                <a:lnTo>
                  <a:pt x="395504" y="3179"/>
                </a:lnTo>
                <a:lnTo>
                  <a:pt x="348234" y="0"/>
                </a:lnTo>
                <a:close/>
              </a:path>
            </a:pathLst>
          </a:custGeom>
          <a:solidFill>
            <a:srgbClr val="5BA2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565271" y="2115566"/>
            <a:ext cx="696595" cy="696595"/>
          </a:xfrm>
          <a:custGeom>
            <a:avLst/>
            <a:gdLst/>
            <a:ahLst/>
            <a:cxnLst/>
            <a:rect l="l" t="t" r="r" b="b"/>
            <a:pathLst>
              <a:path w="696595" h="696594">
                <a:moveTo>
                  <a:pt x="348233" y="0"/>
                </a:moveTo>
                <a:lnTo>
                  <a:pt x="300990" y="3179"/>
                </a:lnTo>
                <a:lnTo>
                  <a:pt x="255675" y="12443"/>
                </a:lnTo>
                <a:lnTo>
                  <a:pt x="212705" y="27374"/>
                </a:lnTo>
                <a:lnTo>
                  <a:pt x="172494" y="47559"/>
                </a:lnTo>
                <a:lnTo>
                  <a:pt x="135458" y="72582"/>
                </a:lnTo>
                <a:lnTo>
                  <a:pt x="102012" y="102028"/>
                </a:lnTo>
                <a:lnTo>
                  <a:pt x="72573" y="135483"/>
                </a:lnTo>
                <a:lnTo>
                  <a:pt x="47554" y="172531"/>
                </a:lnTo>
                <a:lnTo>
                  <a:pt x="27372" y="212758"/>
                </a:lnTo>
                <a:lnTo>
                  <a:pt x="12442" y="255749"/>
                </a:lnTo>
                <a:lnTo>
                  <a:pt x="3179" y="301088"/>
                </a:lnTo>
                <a:lnTo>
                  <a:pt x="0" y="348361"/>
                </a:lnTo>
                <a:lnTo>
                  <a:pt x="3179" y="395604"/>
                </a:lnTo>
                <a:lnTo>
                  <a:pt x="12442" y="440919"/>
                </a:lnTo>
                <a:lnTo>
                  <a:pt x="27372" y="483889"/>
                </a:lnTo>
                <a:lnTo>
                  <a:pt x="47554" y="524100"/>
                </a:lnTo>
                <a:lnTo>
                  <a:pt x="72573" y="561136"/>
                </a:lnTo>
                <a:lnTo>
                  <a:pt x="102012" y="594582"/>
                </a:lnTo>
                <a:lnTo>
                  <a:pt x="135458" y="624021"/>
                </a:lnTo>
                <a:lnTo>
                  <a:pt x="172494" y="649040"/>
                </a:lnTo>
                <a:lnTo>
                  <a:pt x="212705" y="669222"/>
                </a:lnTo>
                <a:lnTo>
                  <a:pt x="255675" y="684152"/>
                </a:lnTo>
                <a:lnTo>
                  <a:pt x="300990" y="693415"/>
                </a:lnTo>
                <a:lnTo>
                  <a:pt x="348233" y="696595"/>
                </a:lnTo>
                <a:lnTo>
                  <a:pt x="395506" y="693415"/>
                </a:lnTo>
                <a:lnTo>
                  <a:pt x="440845" y="684152"/>
                </a:lnTo>
                <a:lnTo>
                  <a:pt x="483836" y="669222"/>
                </a:lnTo>
                <a:lnTo>
                  <a:pt x="524063" y="649040"/>
                </a:lnTo>
                <a:lnTo>
                  <a:pt x="561111" y="624021"/>
                </a:lnTo>
                <a:lnTo>
                  <a:pt x="594566" y="594582"/>
                </a:lnTo>
                <a:lnTo>
                  <a:pt x="624012" y="561136"/>
                </a:lnTo>
                <a:lnTo>
                  <a:pt x="649035" y="524100"/>
                </a:lnTo>
                <a:lnTo>
                  <a:pt x="669220" y="483889"/>
                </a:lnTo>
                <a:lnTo>
                  <a:pt x="684151" y="440919"/>
                </a:lnTo>
                <a:lnTo>
                  <a:pt x="693415" y="395604"/>
                </a:lnTo>
                <a:lnTo>
                  <a:pt x="696594" y="348361"/>
                </a:lnTo>
                <a:lnTo>
                  <a:pt x="693415" y="301088"/>
                </a:lnTo>
                <a:lnTo>
                  <a:pt x="684151" y="255749"/>
                </a:lnTo>
                <a:lnTo>
                  <a:pt x="669220" y="212758"/>
                </a:lnTo>
                <a:lnTo>
                  <a:pt x="649035" y="172531"/>
                </a:lnTo>
                <a:lnTo>
                  <a:pt x="624012" y="135483"/>
                </a:lnTo>
                <a:lnTo>
                  <a:pt x="594566" y="102028"/>
                </a:lnTo>
                <a:lnTo>
                  <a:pt x="561111" y="72582"/>
                </a:lnTo>
                <a:lnTo>
                  <a:pt x="524063" y="47559"/>
                </a:lnTo>
                <a:lnTo>
                  <a:pt x="483836" y="27374"/>
                </a:lnTo>
                <a:lnTo>
                  <a:pt x="440845" y="12443"/>
                </a:lnTo>
                <a:lnTo>
                  <a:pt x="395506" y="3179"/>
                </a:lnTo>
                <a:lnTo>
                  <a:pt x="348233" y="0"/>
                </a:lnTo>
                <a:close/>
              </a:path>
            </a:pathLst>
          </a:custGeom>
          <a:solidFill>
            <a:srgbClr val="8E7D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3659632" y="2111502"/>
            <a:ext cx="22167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0"/>
              </a:spcBef>
              <a:tabLst>
                <a:tab pos="1733550" algn="l"/>
              </a:tabLst>
            </a:pPr>
            <a:r>
              <a:rPr sz="2700" baseline="-480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二期	</a:t>
            </a:r>
            <a:r>
              <a:rPr sz="18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三期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5" dirty="0"/>
              <a:t>12</a:t>
            </a:fld>
            <a:endParaRPr spc="-5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9925" y="6240462"/>
            <a:ext cx="10850880" cy="0"/>
          </a:xfrm>
          <a:custGeom>
            <a:avLst/>
            <a:gdLst/>
            <a:ahLst/>
            <a:cxnLst/>
            <a:rect l="l" t="t" r="r" b="b"/>
            <a:pathLst>
              <a:path w="10850880">
                <a:moveTo>
                  <a:pt x="0" y="0"/>
                </a:moveTo>
                <a:lnTo>
                  <a:pt x="10850499" y="0"/>
                </a:lnTo>
              </a:path>
            </a:pathLst>
          </a:custGeom>
          <a:ln w="635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48690" y="531317"/>
            <a:ext cx="241236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/>
              <a:t>认证</a:t>
            </a:r>
            <a:r>
              <a:rPr sz="2800" spc="-10" dirty="0">
                <a:latin typeface="Arial" panose="020B0604020202020204"/>
                <a:cs typeface="Arial" panose="020B0604020202020204"/>
              </a:rPr>
              <a:t>&amp;</a:t>
            </a:r>
            <a:r>
              <a:rPr sz="2800" spc="-10" dirty="0"/>
              <a:t>荣誉资质</a:t>
            </a:r>
            <a:endParaRPr sz="2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935979" y="2311907"/>
            <a:ext cx="5212080" cy="10149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061709" y="2386076"/>
            <a:ext cx="4935855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21285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公司不仅具有</a:t>
            </a:r>
            <a:r>
              <a:rPr sz="1800" spc="-3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 </a:t>
            </a:r>
            <a:r>
              <a:rPr sz="18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ISO</a:t>
            </a:r>
            <a:r>
              <a:rPr sz="1800" spc="-25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 </a:t>
            </a:r>
            <a:r>
              <a:rPr sz="1800" spc="-5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9001</a:t>
            </a:r>
            <a:r>
              <a:rPr sz="18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、ISO</a:t>
            </a:r>
            <a:r>
              <a:rPr sz="1800" spc="-5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 </a:t>
            </a:r>
            <a:r>
              <a:rPr sz="1800" spc="-5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14001</a:t>
            </a:r>
            <a:r>
              <a:rPr sz="18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、</a:t>
            </a:r>
            <a:r>
              <a:rPr sz="1800" spc="-5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OHSAS  </a:t>
            </a:r>
            <a:r>
              <a:rPr sz="18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18001、</a:t>
            </a:r>
            <a:r>
              <a:rPr sz="1800" spc="-1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QC080000</a:t>
            </a:r>
            <a:r>
              <a:rPr sz="18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、</a:t>
            </a:r>
            <a:r>
              <a:rPr sz="1800" spc="-5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TS</a:t>
            </a:r>
            <a:r>
              <a:rPr sz="1800" spc="-5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 </a:t>
            </a:r>
            <a:r>
              <a:rPr sz="1800" spc="-5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16949</a:t>
            </a:r>
            <a:r>
              <a:rPr sz="1800" spc="-4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 </a:t>
            </a:r>
            <a:r>
              <a:rPr sz="1800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等国际认证，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同时取得</a:t>
            </a:r>
            <a:r>
              <a:rPr sz="1800" spc="-10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了</a:t>
            </a:r>
            <a:r>
              <a:rPr sz="1800" spc="-5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High</a:t>
            </a:r>
            <a:r>
              <a:rPr sz="1800" spc="5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 </a:t>
            </a:r>
            <a:r>
              <a:rPr sz="1800" spc="-3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Technology</a:t>
            </a:r>
            <a:r>
              <a:rPr sz="1800" spc="4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 </a:t>
            </a:r>
            <a:r>
              <a:rPr sz="1800" spc="-1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Enterprise</a:t>
            </a:r>
            <a:r>
              <a:rPr sz="1800" spc="5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 </a:t>
            </a:r>
            <a:r>
              <a:rPr sz="1800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认证。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014983" y="1560594"/>
            <a:ext cx="4114799" cy="251608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80160" y="1728216"/>
            <a:ext cx="3785997" cy="218566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007363" y="4373875"/>
            <a:ext cx="7740396" cy="166269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048243" y="4369308"/>
            <a:ext cx="2874263" cy="167182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5" dirty="0"/>
              <a:t>13</a:t>
            </a:fld>
            <a:endParaRPr spc="-5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116" y="5185664"/>
            <a:ext cx="12182475" cy="1672589"/>
          </a:xfrm>
          <a:custGeom>
            <a:avLst/>
            <a:gdLst/>
            <a:ahLst/>
            <a:cxnLst/>
            <a:rect l="l" t="t" r="r" b="b"/>
            <a:pathLst>
              <a:path w="12182475" h="1672590">
                <a:moveTo>
                  <a:pt x="381717" y="476961"/>
                </a:moveTo>
                <a:lnTo>
                  <a:pt x="339362" y="476961"/>
                </a:lnTo>
                <a:lnTo>
                  <a:pt x="339362" y="619404"/>
                </a:lnTo>
                <a:lnTo>
                  <a:pt x="305364" y="619404"/>
                </a:lnTo>
                <a:lnTo>
                  <a:pt x="305364" y="737082"/>
                </a:lnTo>
                <a:lnTo>
                  <a:pt x="271468" y="737082"/>
                </a:lnTo>
                <a:lnTo>
                  <a:pt x="271468" y="960056"/>
                </a:lnTo>
                <a:lnTo>
                  <a:pt x="233304" y="960056"/>
                </a:lnTo>
                <a:lnTo>
                  <a:pt x="233304" y="1121092"/>
                </a:lnTo>
                <a:lnTo>
                  <a:pt x="186683" y="1121092"/>
                </a:lnTo>
                <a:lnTo>
                  <a:pt x="186683" y="1282141"/>
                </a:lnTo>
                <a:lnTo>
                  <a:pt x="0" y="1282141"/>
                </a:lnTo>
                <a:lnTo>
                  <a:pt x="0" y="1672333"/>
                </a:lnTo>
                <a:lnTo>
                  <a:pt x="12181883" y="1672333"/>
                </a:lnTo>
                <a:lnTo>
                  <a:pt x="12181883" y="1548461"/>
                </a:lnTo>
                <a:lnTo>
                  <a:pt x="1514137" y="1548461"/>
                </a:lnTo>
                <a:lnTo>
                  <a:pt x="1514137" y="1436979"/>
                </a:lnTo>
                <a:lnTo>
                  <a:pt x="975556" y="1436979"/>
                </a:lnTo>
                <a:lnTo>
                  <a:pt x="975556" y="1306906"/>
                </a:lnTo>
                <a:lnTo>
                  <a:pt x="954283" y="1306906"/>
                </a:lnTo>
                <a:lnTo>
                  <a:pt x="954283" y="1275930"/>
                </a:lnTo>
                <a:lnTo>
                  <a:pt x="542943" y="1275930"/>
                </a:lnTo>
                <a:lnTo>
                  <a:pt x="542943" y="1108710"/>
                </a:lnTo>
                <a:lnTo>
                  <a:pt x="483494" y="1108710"/>
                </a:lnTo>
                <a:lnTo>
                  <a:pt x="483494" y="953871"/>
                </a:lnTo>
                <a:lnTo>
                  <a:pt x="445331" y="953871"/>
                </a:lnTo>
                <a:lnTo>
                  <a:pt x="445331" y="768057"/>
                </a:lnTo>
                <a:lnTo>
                  <a:pt x="415714" y="768057"/>
                </a:lnTo>
                <a:lnTo>
                  <a:pt x="415714" y="625602"/>
                </a:lnTo>
                <a:lnTo>
                  <a:pt x="381717" y="625602"/>
                </a:lnTo>
                <a:lnTo>
                  <a:pt x="381717" y="476961"/>
                </a:lnTo>
                <a:close/>
              </a:path>
              <a:path w="12182475" h="1672590">
                <a:moveTo>
                  <a:pt x="1705018" y="1282141"/>
                </a:moveTo>
                <a:lnTo>
                  <a:pt x="1552237" y="1282141"/>
                </a:lnTo>
                <a:lnTo>
                  <a:pt x="1552237" y="1548461"/>
                </a:lnTo>
                <a:lnTo>
                  <a:pt x="12181883" y="1548461"/>
                </a:lnTo>
                <a:lnTo>
                  <a:pt x="12181883" y="1461744"/>
                </a:lnTo>
                <a:lnTo>
                  <a:pt x="6221900" y="1461744"/>
                </a:lnTo>
                <a:lnTo>
                  <a:pt x="6221900" y="1436979"/>
                </a:lnTo>
                <a:lnTo>
                  <a:pt x="4724824" y="1436979"/>
                </a:lnTo>
                <a:lnTo>
                  <a:pt x="4724824" y="1424584"/>
                </a:lnTo>
                <a:lnTo>
                  <a:pt x="3630592" y="1424584"/>
                </a:lnTo>
                <a:lnTo>
                  <a:pt x="3630592" y="1405991"/>
                </a:lnTo>
                <a:lnTo>
                  <a:pt x="2998640" y="1405991"/>
                </a:lnTo>
                <a:lnTo>
                  <a:pt x="2998640" y="1356461"/>
                </a:lnTo>
                <a:lnTo>
                  <a:pt x="2506515" y="1356461"/>
                </a:lnTo>
                <a:lnTo>
                  <a:pt x="2506515" y="1344066"/>
                </a:lnTo>
                <a:lnTo>
                  <a:pt x="1705018" y="1344066"/>
                </a:lnTo>
                <a:lnTo>
                  <a:pt x="1705018" y="1282141"/>
                </a:lnTo>
                <a:close/>
              </a:path>
              <a:path w="12182475" h="1672590">
                <a:moveTo>
                  <a:pt x="6667162" y="1195412"/>
                </a:moveTo>
                <a:lnTo>
                  <a:pt x="6400081" y="1195412"/>
                </a:lnTo>
                <a:lnTo>
                  <a:pt x="6400081" y="1424584"/>
                </a:lnTo>
                <a:lnTo>
                  <a:pt x="6349154" y="1424584"/>
                </a:lnTo>
                <a:lnTo>
                  <a:pt x="6349154" y="1461744"/>
                </a:lnTo>
                <a:lnTo>
                  <a:pt x="12181883" y="1461744"/>
                </a:lnTo>
                <a:lnTo>
                  <a:pt x="12181883" y="1449362"/>
                </a:lnTo>
                <a:lnTo>
                  <a:pt x="7205896" y="1449362"/>
                </a:lnTo>
                <a:lnTo>
                  <a:pt x="7205896" y="1319288"/>
                </a:lnTo>
                <a:lnTo>
                  <a:pt x="6667162" y="1319288"/>
                </a:lnTo>
                <a:lnTo>
                  <a:pt x="6667162" y="1195412"/>
                </a:lnTo>
                <a:close/>
              </a:path>
              <a:path w="12182475" h="1672590">
                <a:moveTo>
                  <a:pt x="7608740" y="780453"/>
                </a:moveTo>
                <a:lnTo>
                  <a:pt x="7341532" y="1071537"/>
                </a:lnTo>
                <a:lnTo>
                  <a:pt x="7341532" y="1238770"/>
                </a:lnTo>
                <a:lnTo>
                  <a:pt x="7261014" y="1238770"/>
                </a:lnTo>
                <a:lnTo>
                  <a:pt x="7261014" y="1449362"/>
                </a:lnTo>
                <a:lnTo>
                  <a:pt x="12181883" y="1449362"/>
                </a:lnTo>
                <a:lnTo>
                  <a:pt x="12181883" y="1424584"/>
                </a:lnTo>
                <a:lnTo>
                  <a:pt x="12155467" y="1424584"/>
                </a:lnTo>
                <a:lnTo>
                  <a:pt x="12155467" y="1412201"/>
                </a:lnTo>
                <a:lnTo>
                  <a:pt x="10293520" y="1412201"/>
                </a:lnTo>
                <a:lnTo>
                  <a:pt x="10293520" y="1387424"/>
                </a:lnTo>
                <a:lnTo>
                  <a:pt x="7880266" y="1387424"/>
                </a:lnTo>
                <a:lnTo>
                  <a:pt x="7880266" y="1071537"/>
                </a:lnTo>
                <a:lnTo>
                  <a:pt x="7608740" y="780453"/>
                </a:lnTo>
                <a:close/>
              </a:path>
              <a:path w="12182475" h="1672590">
                <a:moveTo>
                  <a:pt x="1162132" y="1251153"/>
                </a:moveTo>
                <a:lnTo>
                  <a:pt x="1000994" y="1251153"/>
                </a:lnTo>
                <a:lnTo>
                  <a:pt x="1000994" y="1436979"/>
                </a:lnTo>
                <a:lnTo>
                  <a:pt x="1514137" y="1436979"/>
                </a:lnTo>
                <a:lnTo>
                  <a:pt x="1514137" y="1418386"/>
                </a:lnTo>
                <a:lnTo>
                  <a:pt x="1238471" y="1418386"/>
                </a:lnTo>
                <a:lnTo>
                  <a:pt x="1238471" y="1306906"/>
                </a:lnTo>
                <a:lnTo>
                  <a:pt x="1162132" y="1306906"/>
                </a:lnTo>
                <a:lnTo>
                  <a:pt x="1162132" y="1251153"/>
                </a:lnTo>
                <a:close/>
              </a:path>
              <a:path w="12182475" h="1672590">
                <a:moveTo>
                  <a:pt x="4936787" y="489343"/>
                </a:moveTo>
                <a:lnTo>
                  <a:pt x="4839251" y="637984"/>
                </a:lnTo>
                <a:lnTo>
                  <a:pt x="4839251" y="1436979"/>
                </a:lnTo>
                <a:lnTo>
                  <a:pt x="5403385" y="1436979"/>
                </a:lnTo>
                <a:lnTo>
                  <a:pt x="5403385" y="1238770"/>
                </a:lnTo>
                <a:lnTo>
                  <a:pt x="5047150" y="1238770"/>
                </a:lnTo>
                <a:lnTo>
                  <a:pt x="5047150" y="644182"/>
                </a:lnTo>
                <a:lnTo>
                  <a:pt x="4936787" y="489343"/>
                </a:lnTo>
                <a:close/>
              </a:path>
              <a:path w="12182475" h="1672590">
                <a:moveTo>
                  <a:pt x="5751111" y="1158265"/>
                </a:moveTo>
                <a:lnTo>
                  <a:pt x="5598584" y="1158265"/>
                </a:lnTo>
                <a:lnTo>
                  <a:pt x="5598584" y="1232585"/>
                </a:lnTo>
                <a:lnTo>
                  <a:pt x="5530639" y="1232585"/>
                </a:lnTo>
                <a:lnTo>
                  <a:pt x="5530639" y="1436979"/>
                </a:lnTo>
                <a:lnTo>
                  <a:pt x="6221900" y="1436979"/>
                </a:lnTo>
                <a:lnTo>
                  <a:pt x="6221900" y="1313103"/>
                </a:lnTo>
                <a:lnTo>
                  <a:pt x="5937801" y="1313103"/>
                </a:lnTo>
                <a:lnTo>
                  <a:pt x="5937801" y="1251153"/>
                </a:lnTo>
                <a:lnTo>
                  <a:pt x="5878365" y="1251153"/>
                </a:lnTo>
                <a:lnTo>
                  <a:pt x="5878365" y="1238770"/>
                </a:lnTo>
                <a:lnTo>
                  <a:pt x="5751111" y="1238770"/>
                </a:lnTo>
                <a:lnTo>
                  <a:pt x="5751111" y="1158265"/>
                </a:lnTo>
                <a:close/>
              </a:path>
              <a:path w="12182475" h="1672590">
                <a:moveTo>
                  <a:pt x="4321853" y="1195412"/>
                </a:moveTo>
                <a:lnTo>
                  <a:pt x="4173390" y="1195412"/>
                </a:lnTo>
                <a:lnTo>
                  <a:pt x="4173390" y="1294511"/>
                </a:lnTo>
                <a:lnTo>
                  <a:pt x="3867955" y="1294511"/>
                </a:lnTo>
                <a:lnTo>
                  <a:pt x="3867955" y="1424584"/>
                </a:lnTo>
                <a:lnTo>
                  <a:pt x="4724824" y="1424584"/>
                </a:lnTo>
                <a:lnTo>
                  <a:pt x="4724824" y="1362646"/>
                </a:lnTo>
                <a:lnTo>
                  <a:pt x="4321853" y="1362646"/>
                </a:lnTo>
                <a:lnTo>
                  <a:pt x="4321853" y="1195412"/>
                </a:lnTo>
                <a:close/>
              </a:path>
              <a:path w="12182475" h="1672590">
                <a:moveTo>
                  <a:pt x="1395392" y="1139672"/>
                </a:moveTo>
                <a:lnTo>
                  <a:pt x="1242751" y="1139672"/>
                </a:lnTo>
                <a:lnTo>
                  <a:pt x="1242751" y="1418386"/>
                </a:lnTo>
                <a:lnTo>
                  <a:pt x="1395392" y="1418386"/>
                </a:lnTo>
                <a:lnTo>
                  <a:pt x="1395392" y="1139672"/>
                </a:lnTo>
                <a:close/>
              </a:path>
              <a:path w="12182475" h="1672590">
                <a:moveTo>
                  <a:pt x="10654073" y="0"/>
                </a:moveTo>
                <a:lnTo>
                  <a:pt x="10590446" y="0"/>
                </a:lnTo>
                <a:lnTo>
                  <a:pt x="10590446" y="192024"/>
                </a:lnTo>
                <a:lnTo>
                  <a:pt x="10543837" y="192024"/>
                </a:lnTo>
                <a:lnTo>
                  <a:pt x="10543837" y="346837"/>
                </a:lnTo>
                <a:lnTo>
                  <a:pt x="10505610" y="346837"/>
                </a:lnTo>
                <a:lnTo>
                  <a:pt x="10505610" y="644182"/>
                </a:lnTo>
                <a:lnTo>
                  <a:pt x="10450492" y="644182"/>
                </a:lnTo>
                <a:lnTo>
                  <a:pt x="10450492" y="854773"/>
                </a:lnTo>
                <a:lnTo>
                  <a:pt x="10391056" y="854773"/>
                </a:lnTo>
                <a:lnTo>
                  <a:pt x="10391056" y="1412201"/>
                </a:lnTo>
                <a:lnTo>
                  <a:pt x="12155467" y="1412201"/>
                </a:lnTo>
                <a:lnTo>
                  <a:pt x="12155467" y="1331683"/>
                </a:lnTo>
                <a:lnTo>
                  <a:pt x="10866036" y="1331683"/>
                </a:lnTo>
                <a:lnTo>
                  <a:pt x="10866036" y="836193"/>
                </a:lnTo>
                <a:lnTo>
                  <a:pt x="10785518" y="836193"/>
                </a:lnTo>
                <a:lnTo>
                  <a:pt x="10785518" y="631799"/>
                </a:lnTo>
                <a:lnTo>
                  <a:pt x="10730400" y="631799"/>
                </a:lnTo>
                <a:lnTo>
                  <a:pt x="10730400" y="384048"/>
                </a:lnTo>
                <a:lnTo>
                  <a:pt x="10692173" y="384048"/>
                </a:lnTo>
                <a:lnTo>
                  <a:pt x="10692173" y="198247"/>
                </a:lnTo>
                <a:lnTo>
                  <a:pt x="10654073" y="198247"/>
                </a:lnTo>
                <a:lnTo>
                  <a:pt x="10654073" y="0"/>
                </a:lnTo>
                <a:close/>
              </a:path>
              <a:path w="12182475" h="1672590">
                <a:moveTo>
                  <a:pt x="3278548" y="1183030"/>
                </a:moveTo>
                <a:lnTo>
                  <a:pt x="3117258" y="1183030"/>
                </a:lnTo>
                <a:lnTo>
                  <a:pt x="3117258" y="1405991"/>
                </a:lnTo>
                <a:lnTo>
                  <a:pt x="3630592" y="1405991"/>
                </a:lnTo>
                <a:lnTo>
                  <a:pt x="3630592" y="1337881"/>
                </a:lnTo>
                <a:lnTo>
                  <a:pt x="3409993" y="1337881"/>
                </a:lnTo>
                <a:lnTo>
                  <a:pt x="3409993" y="1269746"/>
                </a:lnTo>
                <a:lnTo>
                  <a:pt x="3278548" y="1269746"/>
                </a:lnTo>
                <a:lnTo>
                  <a:pt x="3278548" y="1183030"/>
                </a:lnTo>
                <a:close/>
              </a:path>
              <a:path w="12182475" h="1672590">
                <a:moveTo>
                  <a:pt x="8563018" y="916698"/>
                </a:moveTo>
                <a:lnTo>
                  <a:pt x="8151665" y="916698"/>
                </a:lnTo>
                <a:lnTo>
                  <a:pt x="8151665" y="1015796"/>
                </a:lnTo>
                <a:lnTo>
                  <a:pt x="8037238" y="1015796"/>
                </a:lnTo>
                <a:lnTo>
                  <a:pt x="8037238" y="1387424"/>
                </a:lnTo>
                <a:lnTo>
                  <a:pt x="10293520" y="1387424"/>
                </a:lnTo>
                <a:lnTo>
                  <a:pt x="10293520" y="1344066"/>
                </a:lnTo>
                <a:lnTo>
                  <a:pt x="10000785" y="1344066"/>
                </a:lnTo>
                <a:lnTo>
                  <a:pt x="10000785" y="1282141"/>
                </a:lnTo>
                <a:lnTo>
                  <a:pt x="9220497" y="1282141"/>
                </a:lnTo>
                <a:lnTo>
                  <a:pt x="9220497" y="1164450"/>
                </a:lnTo>
                <a:lnTo>
                  <a:pt x="8563018" y="1164450"/>
                </a:lnTo>
                <a:lnTo>
                  <a:pt x="8563018" y="916698"/>
                </a:lnTo>
                <a:close/>
              </a:path>
              <a:path w="12182475" h="1672590">
                <a:moveTo>
                  <a:pt x="4724824" y="662762"/>
                </a:moveTo>
                <a:lnTo>
                  <a:pt x="4385480" y="662762"/>
                </a:lnTo>
                <a:lnTo>
                  <a:pt x="4385480" y="1362646"/>
                </a:lnTo>
                <a:lnTo>
                  <a:pt x="4724824" y="1362646"/>
                </a:lnTo>
                <a:lnTo>
                  <a:pt x="4724824" y="662762"/>
                </a:lnTo>
                <a:close/>
              </a:path>
              <a:path w="12182475" h="1672590">
                <a:moveTo>
                  <a:pt x="2998640" y="879551"/>
                </a:moveTo>
                <a:lnTo>
                  <a:pt x="2803441" y="885736"/>
                </a:lnTo>
                <a:lnTo>
                  <a:pt x="2803441" y="1176832"/>
                </a:lnTo>
                <a:lnTo>
                  <a:pt x="2671996" y="1176832"/>
                </a:lnTo>
                <a:lnTo>
                  <a:pt x="2671996" y="1356461"/>
                </a:lnTo>
                <a:lnTo>
                  <a:pt x="2998640" y="1356461"/>
                </a:lnTo>
                <a:lnTo>
                  <a:pt x="2998640" y="879551"/>
                </a:lnTo>
                <a:close/>
              </a:path>
              <a:path w="12182475" h="1672590">
                <a:moveTo>
                  <a:pt x="1933999" y="829995"/>
                </a:moveTo>
                <a:lnTo>
                  <a:pt x="1738927" y="1046772"/>
                </a:lnTo>
                <a:lnTo>
                  <a:pt x="1738927" y="1344066"/>
                </a:lnTo>
                <a:lnTo>
                  <a:pt x="2506515" y="1344066"/>
                </a:lnTo>
                <a:lnTo>
                  <a:pt x="2506515" y="1158265"/>
                </a:lnTo>
                <a:lnTo>
                  <a:pt x="2392088" y="1158265"/>
                </a:lnTo>
                <a:lnTo>
                  <a:pt x="2392088" y="1133487"/>
                </a:lnTo>
                <a:lnTo>
                  <a:pt x="2133389" y="1133487"/>
                </a:lnTo>
                <a:lnTo>
                  <a:pt x="2133389" y="1046772"/>
                </a:lnTo>
                <a:lnTo>
                  <a:pt x="1933999" y="829995"/>
                </a:lnTo>
                <a:close/>
              </a:path>
              <a:path w="12182475" h="1672590">
                <a:moveTo>
                  <a:pt x="10293520" y="1282141"/>
                </a:moveTo>
                <a:lnTo>
                  <a:pt x="10081430" y="1282141"/>
                </a:lnTo>
                <a:lnTo>
                  <a:pt x="10081430" y="1344066"/>
                </a:lnTo>
                <a:lnTo>
                  <a:pt x="10293520" y="1344066"/>
                </a:lnTo>
                <a:lnTo>
                  <a:pt x="10293520" y="1282141"/>
                </a:lnTo>
                <a:close/>
              </a:path>
              <a:path w="12182475" h="1672590">
                <a:moveTo>
                  <a:pt x="3630592" y="1226388"/>
                </a:moveTo>
                <a:lnTo>
                  <a:pt x="3503338" y="1226388"/>
                </a:lnTo>
                <a:lnTo>
                  <a:pt x="3503338" y="1337881"/>
                </a:lnTo>
                <a:lnTo>
                  <a:pt x="3630592" y="1337881"/>
                </a:lnTo>
                <a:lnTo>
                  <a:pt x="3630592" y="1226388"/>
                </a:lnTo>
                <a:close/>
              </a:path>
              <a:path w="12182475" h="1672590">
                <a:moveTo>
                  <a:pt x="11302916" y="631799"/>
                </a:moveTo>
                <a:lnTo>
                  <a:pt x="11035708" y="631799"/>
                </a:lnTo>
                <a:lnTo>
                  <a:pt x="11035708" y="1059167"/>
                </a:lnTo>
                <a:lnTo>
                  <a:pt x="10984781" y="1059167"/>
                </a:lnTo>
                <a:lnTo>
                  <a:pt x="10984781" y="1331683"/>
                </a:lnTo>
                <a:lnTo>
                  <a:pt x="12155467" y="1331683"/>
                </a:lnTo>
                <a:lnTo>
                  <a:pt x="12155467" y="1269746"/>
                </a:lnTo>
                <a:lnTo>
                  <a:pt x="11438552" y="1269746"/>
                </a:lnTo>
                <a:lnTo>
                  <a:pt x="11438552" y="1102525"/>
                </a:lnTo>
                <a:lnTo>
                  <a:pt x="11302916" y="1102525"/>
                </a:lnTo>
                <a:lnTo>
                  <a:pt x="11302916" y="631799"/>
                </a:lnTo>
                <a:close/>
              </a:path>
              <a:path w="12182475" h="1672590">
                <a:moveTo>
                  <a:pt x="7205896" y="1021994"/>
                </a:moveTo>
                <a:lnTo>
                  <a:pt x="6972597" y="1021994"/>
                </a:lnTo>
                <a:lnTo>
                  <a:pt x="6972597" y="1195412"/>
                </a:lnTo>
                <a:lnTo>
                  <a:pt x="6747807" y="1195412"/>
                </a:lnTo>
                <a:lnTo>
                  <a:pt x="6747807" y="1319288"/>
                </a:lnTo>
                <a:lnTo>
                  <a:pt x="7205896" y="1319288"/>
                </a:lnTo>
                <a:lnTo>
                  <a:pt x="7205896" y="1021994"/>
                </a:lnTo>
                <a:close/>
              </a:path>
              <a:path w="12182475" h="1672590">
                <a:moveTo>
                  <a:pt x="9640359" y="1108710"/>
                </a:moveTo>
                <a:lnTo>
                  <a:pt x="9453669" y="1108710"/>
                </a:lnTo>
                <a:lnTo>
                  <a:pt x="9453669" y="1201610"/>
                </a:lnTo>
                <a:lnTo>
                  <a:pt x="9343433" y="1201610"/>
                </a:lnTo>
                <a:lnTo>
                  <a:pt x="9343433" y="1282141"/>
                </a:lnTo>
                <a:lnTo>
                  <a:pt x="10000785" y="1282141"/>
                </a:lnTo>
                <a:lnTo>
                  <a:pt x="10000785" y="1195412"/>
                </a:lnTo>
                <a:lnTo>
                  <a:pt x="9640359" y="1195412"/>
                </a:lnTo>
                <a:lnTo>
                  <a:pt x="9640359" y="1108710"/>
                </a:lnTo>
                <a:close/>
              </a:path>
              <a:path w="12182475" h="1672590">
                <a:moveTo>
                  <a:pt x="873765" y="953871"/>
                </a:moveTo>
                <a:lnTo>
                  <a:pt x="674350" y="953871"/>
                </a:lnTo>
                <a:lnTo>
                  <a:pt x="674350" y="1275930"/>
                </a:lnTo>
                <a:lnTo>
                  <a:pt x="954283" y="1275930"/>
                </a:lnTo>
                <a:lnTo>
                  <a:pt x="954283" y="1065352"/>
                </a:lnTo>
                <a:lnTo>
                  <a:pt x="873765" y="1065352"/>
                </a:lnTo>
                <a:lnTo>
                  <a:pt x="873765" y="953871"/>
                </a:lnTo>
                <a:close/>
              </a:path>
              <a:path w="12182475" h="1672590">
                <a:moveTo>
                  <a:pt x="11790723" y="1102525"/>
                </a:moveTo>
                <a:lnTo>
                  <a:pt x="11561615" y="1102525"/>
                </a:lnTo>
                <a:lnTo>
                  <a:pt x="11561615" y="1269746"/>
                </a:lnTo>
                <a:lnTo>
                  <a:pt x="12155467" y="1269746"/>
                </a:lnTo>
                <a:lnTo>
                  <a:pt x="12155467" y="1251153"/>
                </a:lnTo>
                <a:lnTo>
                  <a:pt x="11790723" y="1251153"/>
                </a:lnTo>
                <a:lnTo>
                  <a:pt x="11790723" y="1102525"/>
                </a:lnTo>
                <a:close/>
              </a:path>
              <a:path w="12182475" h="1672590">
                <a:moveTo>
                  <a:pt x="5403385" y="1152055"/>
                </a:moveTo>
                <a:lnTo>
                  <a:pt x="5153068" y="1152055"/>
                </a:lnTo>
                <a:lnTo>
                  <a:pt x="5153068" y="1238770"/>
                </a:lnTo>
                <a:lnTo>
                  <a:pt x="5403385" y="1238770"/>
                </a:lnTo>
                <a:lnTo>
                  <a:pt x="5403385" y="1152055"/>
                </a:lnTo>
                <a:close/>
              </a:path>
              <a:path w="12182475" h="1672590">
                <a:moveTo>
                  <a:pt x="5878365" y="1170647"/>
                </a:moveTo>
                <a:lnTo>
                  <a:pt x="5819056" y="1170647"/>
                </a:lnTo>
                <a:lnTo>
                  <a:pt x="5819056" y="1238770"/>
                </a:lnTo>
                <a:lnTo>
                  <a:pt x="5878365" y="1238770"/>
                </a:lnTo>
                <a:lnTo>
                  <a:pt x="5878365" y="1170647"/>
                </a:lnTo>
                <a:close/>
              </a:path>
              <a:path w="12182475" h="1672590">
                <a:moveTo>
                  <a:pt x="9941476" y="594639"/>
                </a:moveTo>
                <a:lnTo>
                  <a:pt x="9754913" y="594639"/>
                </a:lnTo>
                <a:lnTo>
                  <a:pt x="9754913" y="749477"/>
                </a:lnTo>
                <a:lnTo>
                  <a:pt x="9712495" y="792822"/>
                </a:lnTo>
                <a:lnTo>
                  <a:pt x="9712495" y="1195412"/>
                </a:lnTo>
                <a:lnTo>
                  <a:pt x="10000785" y="1195412"/>
                </a:lnTo>
                <a:lnTo>
                  <a:pt x="10000785" y="761860"/>
                </a:lnTo>
                <a:lnTo>
                  <a:pt x="9941476" y="761860"/>
                </a:lnTo>
                <a:lnTo>
                  <a:pt x="9941476" y="594639"/>
                </a:lnTo>
                <a:close/>
              </a:path>
              <a:path w="12182475" h="1672590">
                <a:moveTo>
                  <a:pt x="9135661" y="916698"/>
                </a:moveTo>
                <a:lnTo>
                  <a:pt x="8647981" y="916698"/>
                </a:lnTo>
                <a:lnTo>
                  <a:pt x="8647981" y="1164450"/>
                </a:lnTo>
                <a:lnTo>
                  <a:pt x="9135661" y="1164450"/>
                </a:lnTo>
                <a:lnTo>
                  <a:pt x="9135661" y="916698"/>
                </a:lnTo>
                <a:close/>
              </a:path>
              <a:path w="12182475" h="1672590">
                <a:moveTo>
                  <a:pt x="2392088" y="1077747"/>
                </a:moveTo>
                <a:lnTo>
                  <a:pt x="2239434" y="1077747"/>
                </a:lnTo>
                <a:lnTo>
                  <a:pt x="2239434" y="1133487"/>
                </a:lnTo>
                <a:lnTo>
                  <a:pt x="2392088" y="1133487"/>
                </a:lnTo>
                <a:lnTo>
                  <a:pt x="2392088" y="1077747"/>
                </a:lnTo>
                <a:close/>
              </a:path>
              <a:path w="12182475" h="1672590">
                <a:moveTo>
                  <a:pt x="831309" y="891933"/>
                </a:moveTo>
                <a:lnTo>
                  <a:pt x="721073" y="891933"/>
                </a:lnTo>
                <a:lnTo>
                  <a:pt x="721073" y="953871"/>
                </a:lnTo>
                <a:lnTo>
                  <a:pt x="831309" y="953871"/>
                </a:lnTo>
                <a:lnTo>
                  <a:pt x="831309" y="891933"/>
                </a:lnTo>
                <a:close/>
              </a:path>
              <a:path w="12182475" h="1672590">
                <a:moveTo>
                  <a:pt x="11243607" y="545096"/>
                </a:moveTo>
                <a:lnTo>
                  <a:pt x="11099335" y="545096"/>
                </a:lnTo>
                <a:lnTo>
                  <a:pt x="11099335" y="631799"/>
                </a:lnTo>
                <a:lnTo>
                  <a:pt x="11243607" y="631799"/>
                </a:lnTo>
                <a:lnTo>
                  <a:pt x="11243607" y="545096"/>
                </a:lnTo>
                <a:close/>
              </a:path>
            </a:pathLst>
          </a:custGeom>
          <a:solidFill>
            <a:srgbClr val="DE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426970" y="4221052"/>
            <a:ext cx="6264402" cy="2514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474589" y="2159634"/>
            <a:ext cx="12446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公司环境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933569" y="2770758"/>
            <a:ext cx="232664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Arial" panose="020B0604020202020204"/>
                <a:cs typeface="Arial" panose="020B0604020202020204"/>
              </a:rPr>
              <a:t>Company </a:t>
            </a:r>
            <a:r>
              <a:rPr sz="1400" dirty="0">
                <a:latin typeface="Arial" panose="020B0604020202020204"/>
                <a:cs typeface="Arial" panose="020B0604020202020204"/>
              </a:rPr>
              <a:t>setting</a:t>
            </a:r>
            <a:r>
              <a:rPr sz="1400" spc="-105" dirty="0">
                <a:latin typeface="Arial" panose="020B0604020202020204"/>
                <a:cs typeface="Arial" panose="020B0604020202020204"/>
              </a:rPr>
              <a:t> </a:t>
            </a:r>
            <a:r>
              <a:rPr sz="1400" dirty="0">
                <a:latin typeface="Arial" panose="020B0604020202020204"/>
                <a:cs typeface="Arial" panose="020B0604020202020204"/>
              </a:rPr>
              <a:t>introduction</a:t>
            </a:r>
            <a:endParaRPr sz="14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678176" y="2636139"/>
            <a:ext cx="7712709" cy="0"/>
          </a:xfrm>
          <a:custGeom>
            <a:avLst/>
            <a:gdLst/>
            <a:ahLst/>
            <a:cxnLst/>
            <a:rect l="l" t="t" r="r" b="b"/>
            <a:pathLst>
              <a:path w="7712709">
                <a:moveTo>
                  <a:pt x="0" y="0"/>
                </a:moveTo>
                <a:lnTo>
                  <a:pt x="7712456" y="0"/>
                </a:lnTo>
              </a:path>
            </a:pathLst>
          </a:custGeom>
          <a:ln w="6350">
            <a:solidFill>
              <a:srgbClr val="FF6B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584190" y="5247385"/>
            <a:ext cx="1023619" cy="890269"/>
          </a:xfrm>
          <a:custGeom>
            <a:avLst/>
            <a:gdLst/>
            <a:ahLst/>
            <a:cxnLst/>
            <a:rect l="l" t="t" r="r" b="b"/>
            <a:pathLst>
              <a:path w="1023620" h="890270">
                <a:moveTo>
                  <a:pt x="428751" y="11175"/>
                </a:moveTo>
                <a:lnTo>
                  <a:pt x="363569" y="33178"/>
                </a:lnTo>
                <a:lnTo>
                  <a:pt x="337061" y="60682"/>
                </a:lnTo>
                <a:lnTo>
                  <a:pt x="314579" y="99186"/>
                </a:lnTo>
                <a:lnTo>
                  <a:pt x="290400" y="171361"/>
                </a:lnTo>
                <a:lnTo>
                  <a:pt x="281325" y="215780"/>
                </a:lnTo>
                <a:lnTo>
                  <a:pt x="274263" y="265757"/>
                </a:lnTo>
                <a:lnTo>
                  <a:pt x="269224" y="321205"/>
                </a:lnTo>
                <a:lnTo>
                  <a:pt x="266278" y="380538"/>
                </a:lnTo>
                <a:lnTo>
                  <a:pt x="265175" y="449046"/>
                </a:lnTo>
                <a:lnTo>
                  <a:pt x="266093" y="516736"/>
                </a:lnTo>
                <a:lnTo>
                  <a:pt x="268846" y="578257"/>
                </a:lnTo>
                <a:lnTo>
                  <a:pt x="273433" y="633611"/>
                </a:lnTo>
                <a:lnTo>
                  <a:pt x="279856" y="682795"/>
                </a:lnTo>
                <a:lnTo>
                  <a:pt x="288113" y="725810"/>
                </a:lnTo>
                <a:lnTo>
                  <a:pt x="298206" y="762655"/>
                </a:lnTo>
                <a:lnTo>
                  <a:pt x="334472" y="835576"/>
                </a:lnTo>
                <a:lnTo>
                  <a:pt x="362346" y="865751"/>
                </a:lnTo>
                <a:lnTo>
                  <a:pt x="428751" y="889888"/>
                </a:lnTo>
                <a:lnTo>
                  <a:pt x="463305" y="884385"/>
                </a:lnTo>
                <a:lnTo>
                  <a:pt x="520317" y="840361"/>
                </a:lnTo>
                <a:lnTo>
                  <a:pt x="542798" y="801839"/>
                </a:lnTo>
                <a:lnTo>
                  <a:pt x="560276" y="753110"/>
                </a:lnTo>
                <a:lnTo>
                  <a:pt x="428751" y="753110"/>
                </a:lnTo>
                <a:lnTo>
                  <a:pt x="420190" y="751918"/>
                </a:lnTo>
                <a:lnTo>
                  <a:pt x="391142" y="722568"/>
                </a:lnTo>
                <a:lnTo>
                  <a:pt x="379866" y="684854"/>
                </a:lnTo>
                <a:lnTo>
                  <a:pt x="371230" y="624649"/>
                </a:lnTo>
                <a:lnTo>
                  <a:pt x="368402" y="578257"/>
                </a:lnTo>
                <a:lnTo>
                  <a:pt x="366722" y="521019"/>
                </a:lnTo>
                <a:lnTo>
                  <a:pt x="366140" y="450799"/>
                </a:lnTo>
                <a:lnTo>
                  <a:pt x="366762" y="380538"/>
                </a:lnTo>
                <a:lnTo>
                  <a:pt x="368633" y="321205"/>
                </a:lnTo>
                <a:lnTo>
                  <a:pt x="371766" y="272801"/>
                </a:lnTo>
                <a:lnTo>
                  <a:pt x="380291" y="212564"/>
                </a:lnTo>
                <a:lnTo>
                  <a:pt x="397383" y="167004"/>
                </a:lnTo>
                <a:lnTo>
                  <a:pt x="428751" y="147954"/>
                </a:lnTo>
                <a:lnTo>
                  <a:pt x="560245" y="147954"/>
                </a:lnTo>
                <a:lnTo>
                  <a:pt x="556091" y="133375"/>
                </a:lnTo>
                <a:lnTo>
                  <a:pt x="543051" y="100329"/>
                </a:lnTo>
                <a:lnTo>
                  <a:pt x="520477" y="61325"/>
                </a:lnTo>
                <a:lnTo>
                  <a:pt x="493903" y="33464"/>
                </a:lnTo>
                <a:lnTo>
                  <a:pt x="463327" y="16748"/>
                </a:lnTo>
                <a:lnTo>
                  <a:pt x="428751" y="11175"/>
                </a:lnTo>
                <a:close/>
              </a:path>
              <a:path w="1023620" h="890270">
                <a:moveTo>
                  <a:pt x="560245" y="147954"/>
                </a:moveTo>
                <a:lnTo>
                  <a:pt x="428751" y="147954"/>
                </a:lnTo>
                <a:lnTo>
                  <a:pt x="437255" y="149145"/>
                </a:lnTo>
                <a:lnTo>
                  <a:pt x="445246" y="152717"/>
                </a:lnTo>
                <a:lnTo>
                  <a:pt x="472233" y="195468"/>
                </a:lnTo>
                <a:lnTo>
                  <a:pt x="482346" y="242697"/>
                </a:lnTo>
                <a:lnTo>
                  <a:pt x="489029" y="323030"/>
                </a:lnTo>
                <a:lnTo>
                  <a:pt x="490673" y="380538"/>
                </a:lnTo>
                <a:lnTo>
                  <a:pt x="491236" y="450799"/>
                </a:lnTo>
                <a:lnTo>
                  <a:pt x="490616" y="521019"/>
                </a:lnTo>
                <a:lnTo>
                  <a:pt x="488759" y="580234"/>
                </a:lnTo>
                <a:lnTo>
                  <a:pt x="485663" y="628442"/>
                </a:lnTo>
                <a:lnTo>
                  <a:pt x="477138" y="688414"/>
                </a:lnTo>
                <a:lnTo>
                  <a:pt x="459994" y="734034"/>
                </a:lnTo>
                <a:lnTo>
                  <a:pt x="428751" y="753110"/>
                </a:lnTo>
                <a:lnTo>
                  <a:pt x="560276" y="753110"/>
                </a:lnTo>
                <a:lnTo>
                  <a:pt x="576077" y="684854"/>
                </a:lnTo>
                <a:lnTo>
                  <a:pt x="583113" y="634886"/>
                </a:lnTo>
                <a:lnTo>
                  <a:pt x="588160" y="579130"/>
                </a:lnTo>
                <a:lnTo>
                  <a:pt x="591190" y="517768"/>
                </a:lnTo>
                <a:lnTo>
                  <a:pt x="592201" y="450799"/>
                </a:lnTo>
                <a:lnTo>
                  <a:pt x="591197" y="383715"/>
                </a:lnTo>
                <a:lnTo>
                  <a:pt x="588224" y="323030"/>
                </a:lnTo>
                <a:lnTo>
                  <a:pt x="583173" y="266560"/>
                </a:lnTo>
                <a:lnTo>
                  <a:pt x="576152" y="216492"/>
                </a:lnTo>
                <a:lnTo>
                  <a:pt x="567124" y="172096"/>
                </a:lnTo>
                <a:lnTo>
                  <a:pt x="560245" y="147954"/>
                </a:lnTo>
                <a:close/>
              </a:path>
              <a:path w="1023620" h="890270">
                <a:moveTo>
                  <a:pt x="782447" y="627494"/>
                </a:moveTo>
                <a:lnTo>
                  <a:pt x="688975" y="646861"/>
                </a:lnTo>
                <a:lnTo>
                  <a:pt x="694951" y="698575"/>
                </a:lnTo>
                <a:lnTo>
                  <a:pt x="705643" y="745115"/>
                </a:lnTo>
                <a:lnTo>
                  <a:pt x="721050" y="786482"/>
                </a:lnTo>
                <a:lnTo>
                  <a:pt x="741172" y="822680"/>
                </a:lnTo>
                <a:lnTo>
                  <a:pt x="792019" y="873086"/>
                </a:lnTo>
                <a:lnTo>
                  <a:pt x="854583" y="889888"/>
                </a:lnTo>
                <a:lnTo>
                  <a:pt x="889130" y="884900"/>
                </a:lnTo>
                <a:lnTo>
                  <a:pt x="949416" y="844985"/>
                </a:lnTo>
                <a:lnTo>
                  <a:pt x="975106" y="810056"/>
                </a:lnTo>
                <a:lnTo>
                  <a:pt x="996295" y="768046"/>
                </a:lnTo>
                <a:lnTo>
                  <a:pt x="1001198" y="753110"/>
                </a:lnTo>
                <a:lnTo>
                  <a:pt x="853821" y="753110"/>
                </a:lnTo>
                <a:lnTo>
                  <a:pt x="840436" y="751092"/>
                </a:lnTo>
                <a:lnTo>
                  <a:pt x="806450" y="720826"/>
                </a:lnTo>
                <a:lnTo>
                  <a:pt x="790638" y="681351"/>
                </a:lnTo>
                <a:lnTo>
                  <a:pt x="785590" y="656222"/>
                </a:lnTo>
                <a:lnTo>
                  <a:pt x="782447" y="627494"/>
                </a:lnTo>
                <a:close/>
              </a:path>
              <a:path w="1023620" h="890270">
                <a:moveTo>
                  <a:pt x="992659" y="474865"/>
                </a:moveTo>
                <a:lnTo>
                  <a:pt x="857250" y="474865"/>
                </a:lnTo>
                <a:lnTo>
                  <a:pt x="870801" y="477141"/>
                </a:lnTo>
                <a:lnTo>
                  <a:pt x="883269" y="483968"/>
                </a:lnTo>
                <a:lnTo>
                  <a:pt x="913576" y="531078"/>
                </a:lnTo>
                <a:lnTo>
                  <a:pt x="923343" y="580385"/>
                </a:lnTo>
                <a:lnTo>
                  <a:pt x="924560" y="609879"/>
                </a:lnTo>
                <a:lnTo>
                  <a:pt x="923295" y="641069"/>
                </a:lnTo>
                <a:lnTo>
                  <a:pt x="913147" y="693314"/>
                </a:lnTo>
                <a:lnTo>
                  <a:pt x="893379" y="731325"/>
                </a:lnTo>
                <a:lnTo>
                  <a:pt x="853821" y="753110"/>
                </a:lnTo>
                <a:lnTo>
                  <a:pt x="1001198" y="753110"/>
                </a:lnTo>
                <a:lnTo>
                  <a:pt x="1011459" y="721855"/>
                </a:lnTo>
                <a:lnTo>
                  <a:pt x="1020575" y="671482"/>
                </a:lnTo>
                <a:lnTo>
                  <a:pt x="1023619" y="616927"/>
                </a:lnTo>
                <a:lnTo>
                  <a:pt x="1021998" y="579323"/>
                </a:lnTo>
                <a:lnTo>
                  <a:pt x="1017127" y="544579"/>
                </a:lnTo>
                <a:lnTo>
                  <a:pt x="1008993" y="512697"/>
                </a:lnTo>
                <a:lnTo>
                  <a:pt x="997585" y="483679"/>
                </a:lnTo>
                <a:lnTo>
                  <a:pt x="992659" y="474865"/>
                </a:lnTo>
                <a:close/>
              </a:path>
              <a:path w="1023620" h="890270">
                <a:moveTo>
                  <a:pt x="989007" y="146684"/>
                </a:moveTo>
                <a:lnTo>
                  <a:pt x="848740" y="146684"/>
                </a:lnTo>
                <a:lnTo>
                  <a:pt x="860619" y="148304"/>
                </a:lnTo>
                <a:lnTo>
                  <a:pt x="871283" y="153161"/>
                </a:lnTo>
                <a:lnTo>
                  <a:pt x="895467" y="186568"/>
                </a:lnTo>
                <a:lnTo>
                  <a:pt x="903986" y="241807"/>
                </a:lnTo>
                <a:lnTo>
                  <a:pt x="902700" y="266072"/>
                </a:lnTo>
                <a:lnTo>
                  <a:pt x="892413" y="307030"/>
                </a:lnTo>
                <a:lnTo>
                  <a:pt x="858170" y="346389"/>
                </a:lnTo>
                <a:lnTo>
                  <a:pt x="823595" y="352767"/>
                </a:lnTo>
                <a:lnTo>
                  <a:pt x="812926" y="487197"/>
                </a:lnTo>
                <a:lnTo>
                  <a:pt x="825406" y="481804"/>
                </a:lnTo>
                <a:lnTo>
                  <a:pt x="836945" y="477950"/>
                </a:lnTo>
                <a:lnTo>
                  <a:pt x="847556" y="475637"/>
                </a:lnTo>
                <a:lnTo>
                  <a:pt x="857250" y="474865"/>
                </a:lnTo>
                <a:lnTo>
                  <a:pt x="992659" y="474865"/>
                </a:lnTo>
                <a:lnTo>
                  <a:pt x="983537" y="458545"/>
                </a:lnTo>
                <a:lnTo>
                  <a:pt x="967311" y="438329"/>
                </a:lnTo>
                <a:lnTo>
                  <a:pt x="948918" y="423030"/>
                </a:lnTo>
                <a:lnTo>
                  <a:pt x="928369" y="412648"/>
                </a:lnTo>
                <a:lnTo>
                  <a:pt x="960114" y="376027"/>
                </a:lnTo>
                <a:lnTo>
                  <a:pt x="982773" y="333686"/>
                </a:lnTo>
                <a:lnTo>
                  <a:pt x="996360" y="285639"/>
                </a:lnTo>
                <a:lnTo>
                  <a:pt x="1000887" y="231901"/>
                </a:lnTo>
                <a:lnTo>
                  <a:pt x="998672" y="193016"/>
                </a:lnTo>
                <a:lnTo>
                  <a:pt x="992028" y="156178"/>
                </a:lnTo>
                <a:lnTo>
                  <a:pt x="989007" y="146684"/>
                </a:lnTo>
                <a:close/>
              </a:path>
              <a:path w="1023620" h="890270">
                <a:moveTo>
                  <a:pt x="851408" y="11175"/>
                </a:moveTo>
                <a:lnTo>
                  <a:pt x="811879" y="17843"/>
                </a:lnTo>
                <a:lnTo>
                  <a:pt x="776351" y="37845"/>
                </a:lnTo>
                <a:lnTo>
                  <a:pt x="746537" y="69548"/>
                </a:lnTo>
                <a:lnTo>
                  <a:pt x="724154" y="111251"/>
                </a:lnTo>
                <a:lnTo>
                  <a:pt x="707802" y="165750"/>
                </a:lnTo>
                <a:lnTo>
                  <a:pt x="696213" y="235965"/>
                </a:lnTo>
                <a:lnTo>
                  <a:pt x="785113" y="261747"/>
                </a:lnTo>
                <a:lnTo>
                  <a:pt x="787876" y="235261"/>
                </a:lnTo>
                <a:lnTo>
                  <a:pt x="792352" y="212169"/>
                </a:lnTo>
                <a:lnTo>
                  <a:pt x="806450" y="176022"/>
                </a:lnTo>
                <a:lnTo>
                  <a:pt x="836810" y="148518"/>
                </a:lnTo>
                <a:lnTo>
                  <a:pt x="848740" y="146684"/>
                </a:lnTo>
                <a:lnTo>
                  <a:pt x="989007" y="146684"/>
                </a:lnTo>
                <a:lnTo>
                  <a:pt x="980955" y="121388"/>
                </a:lnTo>
                <a:lnTo>
                  <a:pt x="965454" y="88645"/>
                </a:lnTo>
                <a:lnTo>
                  <a:pt x="942258" y="54735"/>
                </a:lnTo>
                <a:lnTo>
                  <a:pt x="915527" y="30527"/>
                </a:lnTo>
                <a:lnTo>
                  <a:pt x="885247" y="16011"/>
                </a:lnTo>
                <a:lnTo>
                  <a:pt x="851408" y="11175"/>
                </a:lnTo>
                <a:close/>
              </a:path>
              <a:path w="1023620" h="890270">
                <a:moveTo>
                  <a:pt x="197231" y="0"/>
                </a:moveTo>
                <a:lnTo>
                  <a:pt x="124713" y="0"/>
                </a:lnTo>
                <a:lnTo>
                  <a:pt x="0" y="889888"/>
                </a:lnTo>
                <a:lnTo>
                  <a:pt x="71120" y="889888"/>
                </a:lnTo>
                <a:lnTo>
                  <a:pt x="197231" y="0"/>
                </a:lnTo>
                <a:close/>
              </a:path>
            </a:pathLst>
          </a:custGeom>
          <a:solidFill>
            <a:srgbClr val="FF6B42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9925" y="6240462"/>
            <a:ext cx="10850880" cy="0"/>
          </a:xfrm>
          <a:custGeom>
            <a:avLst/>
            <a:gdLst/>
            <a:ahLst/>
            <a:cxnLst/>
            <a:rect l="l" t="t" r="r" b="b"/>
            <a:pathLst>
              <a:path w="10850880">
                <a:moveTo>
                  <a:pt x="0" y="0"/>
                </a:moveTo>
                <a:lnTo>
                  <a:pt x="10850499" y="0"/>
                </a:lnTo>
              </a:path>
            </a:pathLst>
          </a:custGeom>
          <a:ln w="635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48690" y="531317"/>
            <a:ext cx="286639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/>
              <a:t>公司内部环境展示</a:t>
            </a:r>
            <a:endParaRPr sz="2800"/>
          </a:p>
        </p:txBody>
      </p:sp>
      <p:sp>
        <p:nvSpPr>
          <p:cNvPr id="4" name="object 4"/>
          <p:cNvSpPr txBox="1"/>
          <p:nvPr/>
        </p:nvSpPr>
        <p:spPr>
          <a:xfrm>
            <a:off x="4192904" y="2065146"/>
            <a:ext cx="9398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一厂大厅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29055" y="1335024"/>
            <a:ext cx="3468624" cy="2532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024915" y="1530350"/>
            <a:ext cx="2879979" cy="194424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192904" y="4359909"/>
            <a:ext cx="9398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公司食堂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829055" y="3628644"/>
            <a:ext cx="3468624" cy="2532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24915" y="3824719"/>
            <a:ext cx="2879979" cy="194424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9437878" y="1996897"/>
            <a:ext cx="941069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二厂大厅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074664" y="1266444"/>
            <a:ext cx="3467099" cy="253288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269354" y="1462277"/>
            <a:ext cx="2879979" cy="194424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9437878" y="4359909"/>
            <a:ext cx="11703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公司办公室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6074664" y="3628644"/>
            <a:ext cx="3467099" cy="253288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269354" y="3824719"/>
            <a:ext cx="2879979" cy="194424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765">
              <a:lnSpc>
                <a:spcPct val="100000"/>
              </a:lnSpc>
            </a:pPr>
            <a:fld id="{81D60167-4931-47E6-BA6A-407CBD079E47}" type="slidenum">
              <a:rPr spc="-5" dirty="0"/>
              <a:t>15</a:t>
            </a:fld>
            <a:endParaRPr spc="-5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9925" y="6240462"/>
            <a:ext cx="10850880" cy="0"/>
          </a:xfrm>
          <a:custGeom>
            <a:avLst/>
            <a:gdLst/>
            <a:ahLst/>
            <a:cxnLst/>
            <a:rect l="l" t="t" r="r" b="b"/>
            <a:pathLst>
              <a:path w="10850880">
                <a:moveTo>
                  <a:pt x="0" y="0"/>
                </a:moveTo>
                <a:lnTo>
                  <a:pt x="10850499" y="0"/>
                </a:lnTo>
              </a:path>
            </a:pathLst>
          </a:custGeom>
          <a:ln w="635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48690" y="531317"/>
            <a:ext cx="286639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/>
              <a:t>公司产线环境展示</a:t>
            </a:r>
            <a:endParaRPr sz="2800"/>
          </a:p>
        </p:txBody>
      </p:sp>
      <p:sp>
        <p:nvSpPr>
          <p:cNvPr id="4" name="object 4"/>
          <p:cNvSpPr txBox="1"/>
          <p:nvPr/>
        </p:nvSpPr>
        <p:spPr>
          <a:xfrm>
            <a:off x="4778502" y="5443220"/>
            <a:ext cx="3300095" cy="453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微软雅黑" panose="020B0503020204020204" charset="-122"/>
                <a:cs typeface="微软雅黑" panose="020B0503020204020204" charset="-122"/>
              </a:rPr>
              <a:t>产</a:t>
            </a:r>
            <a:r>
              <a:rPr sz="1400" spc="5" dirty="0">
                <a:latin typeface="微软雅黑" panose="020B0503020204020204" charset="-122"/>
                <a:cs typeface="微软雅黑" panose="020B0503020204020204" charset="-122"/>
              </a:rPr>
              <a:t>线</a:t>
            </a:r>
            <a:r>
              <a:rPr sz="1400" dirty="0">
                <a:latin typeface="微软雅黑" panose="020B0503020204020204" charset="-122"/>
                <a:cs typeface="微软雅黑" panose="020B0503020204020204" charset="-122"/>
              </a:rPr>
              <a:t>工</a:t>
            </a:r>
            <a:r>
              <a:rPr sz="1400" spc="-10" dirty="0">
                <a:latin typeface="微软雅黑" panose="020B0503020204020204" charset="-122"/>
                <a:cs typeface="微软雅黑" panose="020B0503020204020204" charset="-122"/>
              </a:rPr>
              <a:t>作</a:t>
            </a:r>
            <a:r>
              <a:rPr sz="1400" spc="5" dirty="0">
                <a:latin typeface="微软雅黑" panose="020B0503020204020204" charset="-122"/>
                <a:cs typeface="微软雅黑" panose="020B0503020204020204" charset="-122"/>
              </a:rPr>
              <a:t>环</a:t>
            </a:r>
            <a:r>
              <a:rPr sz="1400" dirty="0">
                <a:latin typeface="微软雅黑" panose="020B0503020204020204" charset="-122"/>
                <a:cs typeface="微软雅黑" panose="020B0503020204020204" charset="-122"/>
              </a:rPr>
              <a:t>境</a:t>
            </a:r>
            <a:r>
              <a:rPr sz="1400" spc="-5" dirty="0">
                <a:latin typeface="微软雅黑" panose="020B0503020204020204" charset="-122"/>
                <a:cs typeface="微软雅黑" panose="020B0503020204020204" charset="-122"/>
              </a:rPr>
              <a:t>：</a:t>
            </a:r>
            <a:r>
              <a:rPr sz="1400" spc="-5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10~10000</a:t>
            </a:r>
            <a:r>
              <a:rPr sz="1400" spc="-3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 </a:t>
            </a:r>
            <a:r>
              <a:rPr sz="1400" spc="-5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class</a:t>
            </a:r>
            <a:r>
              <a:rPr sz="1400" spc="-1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无尘</a:t>
            </a:r>
            <a:r>
              <a:rPr sz="14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室</a:t>
            </a:r>
            <a:r>
              <a:rPr sz="1400" spc="5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，</a:t>
            </a:r>
            <a:endParaRPr sz="1400">
              <a:latin typeface="微软雅黑" panose="020B0503020204020204" charset="-122"/>
              <a:cs typeface="微软雅黑" panose="020B0503020204020204" charset="-122"/>
            </a:endParaRPr>
          </a:p>
          <a:p>
            <a:pPr marL="696595">
              <a:lnSpc>
                <a:spcPct val="100000"/>
              </a:lnSpc>
            </a:pPr>
            <a:r>
              <a:rPr sz="14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24小时空调，恒温恒湿</a:t>
            </a:r>
            <a:endParaRPr sz="14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736340" y="1659127"/>
            <a:ext cx="4719320" cy="35397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58812" y="3942943"/>
            <a:ext cx="2922651" cy="219024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573896" y="1125600"/>
            <a:ext cx="2922778" cy="21920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58812" y="1130300"/>
            <a:ext cx="2922778" cy="219214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610600" y="3933825"/>
            <a:ext cx="2886075" cy="230187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765">
              <a:lnSpc>
                <a:spcPct val="100000"/>
              </a:lnSpc>
            </a:pPr>
            <a:fld id="{81D60167-4931-47E6-BA6A-407CBD079E47}" type="slidenum">
              <a:rPr spc="-5" dirty="0"/>
              <a:t>16</a:t>
            </a:fld>
            <a:endParaRPr spc="-5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9925" y="6240462"/>
            <a:ext cx="10850880" cy="0"/>
          </a:xfrm>
          <a:custGeom>
            <a:avLst/>
            <a:gdLst/>
            <a:ahLst/>
            <a:cxnLst/>
            <a:rect l="l" t="t" r="r" b="b"/>
            <a:pathLst>
              <a:path w="10850880">
                <a:moveTo>
                  <a:pt x="0" y="0"/>
                </a:moveTo>
                <a:lnTo>
                  <a:pt x="10850499" y="0"/>
                </a:lnTo>
              </a:path>
            </a:pathLst>
          </a:custGeom>
          <a:ln w="635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48690" y="531317"/>
            <a:ext cx="286639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/>
              <a:t>公司产线环境展示</a:t>
            </a:r>
            <a:endParaRPr sz="2800"/>
          </a:p>
        </p:txBody>
      </p:sp>
      <p:sp>
        <p:nvSpPr>
          <p:cNvPr id="4" name="object 4"/>
          <p:cNvSpPr txBox="1"/>
          <p:nvPr/>
        </p:nvSpPr>
        <p:spPr>
          <a:xfrm>
            <a:off x="4771771" y="5443220"/>
            <a:ext cx="3300095" cy="453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微软雅黑" panose="020B0503020204020204" charset="-122"/>
                <a:cs typeface="微软雅黑" panose="020B0503020204020204" charset="-122"/>
              </a:rPr>
              <a:t>产</a:t>
            </a:r>
            <a:r>
              <a:rPr sz="1400" spc="5" dirty="0">
                <a:latin typeface="微软雅黑" panose="020B0503020204020204" charset="-122"/>
                <a:cs typeface="微软雅黑" panose="020B0503020204020204" charset="-122"/>
              </a:rPr>
              <a:t>线</a:t>
            </a:r>
            <a:r>
              <a:rPr sz="1400" dirty="0">
                <a:latin typeface="微软雅黑" panose="020B0503020204020204" charset="-122"/>
                <a:cs typeface="微软雅黑" panose="020B0503020204020204" charset="-122"/>
              </a:rPr>
              <a:t>工</a:t>
            </a:r>
            <a:r>
              <a:rPr sz="1400" spc="-10" dirty="0">
                <a:latin typeface="微软雅黑" panose="020B0503020204020204" charset="-122"/>
                <a:cs typeface="微软雅黑" panose="020B0503020204020204" charset="-122"/>
              </a:rPr>
              <a:t>作</a:t>
            </a:r>
            <a:r>
              <a:rPr sz="1400" spc="5" dirty="0">
                <a:latin typeface="微软雅黑" panose="020B0503020204020204" charset="-122"/>
                <a:cs typeface="微软雅黑" panose="020B0503020204020204" charset="-122"/>
              </a:rPr>
              <a:t>环</a:t>
            </a:r>
            <a:r>
              <a:rPr sz="1400" dirty="0">
                <a:latin typeface="微软雅黑" panose="020B0503020204020204" charset="-122"/>
                <a:cs typeface="微软雅黑" panose="020B0503020204020204" charset="-122"/>
              </a:rPr>
              <a:t>境</a:t>
            </a:r>
            <a:r>
              <a:rPr sz="1400" spc="-5" dirty="0">
                <a:latin typeface="微软雅黑" panose="020B0503020204020204" charset="-122"/>
                <a:cs typeface="微软雅黑" panose="020B0503020204020204" charset="-122"/>
              </a:rPr>
              <a:t>：</a:t>
            </a:r>
            <a:r>
              <a:rPr sz="1400" spc="-5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10~10000</a:t>
            </a:r>
            <a:r>
              <a:rPr sz="1400" spc="-3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 </a:t>
            </a:r>
            <a:r>
              <a:rPr sz="1400" spc="-5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class</a:t>
            </a:r>
            <a:r>
              <a:rPr sz="1400" spc="-1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无尘</a:t>
            </a:r>
            <a:r>
              <a:rPr sz="14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室</a:t>
            </a:r>
            <a:r>
              <a:rPr sz="1400" spc="5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，</a:t>
            </a:r>
            <a:endParaRPr sz="1400">
              <a:latin typeface="微软雅黑" panose="020B0503020204020204" charset="-122"/>
              <a:cs typeface="微软雅黑" panose="020B0503020204020204" charset="-122"/>
            </a:endParaRPr>
          </a:p>
          <a:p>
            <a:pPr marL="688975">
              <a:lnSpc>
                <a:spcPct val="100000"/>
              </a:lnSpc>
            </a:pPr>
            <a:r>
              <a:rPr sz="14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24小时空调，恒温恒湿</a:t>
            </a:r>
            <a:endParaRPr sz="14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736340" y="1659127"/>
            <a:ext cx="4719320" cy="35397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18782" y="1254023"/>
            <a:ext cx="3322574" cy="44871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543670" y="1193228"/>
            <a:ext cx="3409823" cy="460883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765">
              <a:lnSpc>
                <a:spcPct val="100000"/>
              </a:lnSpc>
            </a:pPr>
            <a:fld id="{81D60167-4931-47E6-BA6A-407CBD079E47}" type="slidenum">
              <a:rPr spc="-5" dirty="0"/>
              <a:t>17</a:t>
            </a:fld>
            <a:endParaRPr spc="-5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9925" y="6240462"/>
            <a:ext cx="10850880" cy="0"/>
          </a:xfrm>
          <a:custGeom>
            <a:avLst/>
            <a:gdLst/>
            <a:ahLst/>
            <a:cxnLst/>
            <a:rect l="l" t="t" r="r" b="b"/>
            <a:pathLst>
              <a:path w="10850880">
                <a:moveTo>
                  <a:pt x="0" y="0"/>
                </a:moveTo>
                <a:lnTo>
                  <a:pt x="10850499" y="0"/>
                </a:lnTo>
              </a:path>
            </a:pathLst>
          </a:custGeom>
          <a:ln w="635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48690" y="531317"/>
            <a:ext cx="14458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/>
              <a:t>员工宿舍</a:t>
            </a:r>
            <a:endParaRPr sz="2800"/>
          </a:p>
        </p:txBody>
      </p:sp>
      <p:sp>
        <p:nvSpPr>
          <p:cNvPr id="4" name="object 4"/>
          <p:cNvSpPr/>
          <p:nvPr/>
        </p:nvSpPr>
        <p:spPr>
          <a:xfrm>
            <a:off x="7495031" y="1257300"/>
            <a:ext cx="4027931" cy="14325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646034" y="1348231"/>
            <a:ext cx="3867150" cy="12166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公司提供高质量宿舍</a:t>
            </a:r>
            <a:endParaRPr sz="160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sz="1400" spc="-5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4-6</a:t>
            </a:r>
            <a:r>
              <a:rPr sz="14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人</a:t>
            </a:r>
            <a:r>
              <a:rPr sz="1400" spc="-1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的</a:t>
            </a:r>
            <a:r>
              <a:rPr sz="1400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独立</a:t>
            </a:r>
            <a:r>
              <a:rPr sz="1400" spc="-1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宿</a:t>
            </a:r>
            <a:r>
              <a:rPr sz="1400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舍</a:t>
            </a:r>
            <a:r>
              <a:rPr sz="1400" spc="-1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并</a:t>
            </a:r>
            <a:r>
              <a:rPr sz="1400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配备全</a:t>
            </a:r>
            <a:r>
              <a:rPr sz="1400" spc="-1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套</a:t>
            </a:r>
            <a:r>
              <a:rPr sz="1400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床上</a:t>
            </a:r>
            <a:r>
              <a:rPr sz="1400" spc="-1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用品</a:t>
            </a:r>
            <a:r>
              <a:rPr sz="1400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，洗衣</a:t>
            </a:r>
            <a:r>
              <a:rPr sz="1400" spc="-1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机</a:t>
            </a:r>
            <a:r>
              <a:rPr sz="1400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、</a:t>
            </a:r>
            <a:endParaRPr sz="140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400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空调、热水器、独立卫</a:t>
            </a:r>
            <a:r>
              <a:rPr sz="1400" spc="-1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浴</a:t>
            </a:r>
            <a:r>
              <a:rPr sz="1400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等设</a:t>
            </a:r>
            <a:r>
              <a:rPr sz="1400" spc="-1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施</a:t>
            </a:r>
            <a:r>
              <a:rPr sz="1400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。宿</a:t>
            </a:r>
            <a:r>
              <a:rPr sz="1400" spc="-1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舍</a:t>
            </a:r>
            <a:r>
              <a:rPr sz="1400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区建置</a:t>
            </a:r>
            <a:endParaRPr sz="140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>
              <a:lnSpc>
                <a:spcPct val="100000"/>
              </a:lnSpc>
              <a:spcBef>
                <a:spcPts val="230"/>
              </a:spcBef>
            </a:pPr>
            <a:r>
              <a:rPr sz="1400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员工餐厅、咖啡吧、便</a:t>
            </a:r>
            <a:r>
              <a:rPr sz="1400" spc="-1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利</a:t>
            </a:r>
            <a:r>
              <a:rPr sz="1400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店、</a:t>
            </a:r>
            <a:r>
              <a:rPr sz="1400" spc="-1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电</a:t>
            </a:r>
            <a:r>
              <a:rPr sz="1400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脑教</a:t>
            </a:r>
            <a:r>
              <a:rPr sz="1400" spc="-1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室</a:t>
            </a:r>
            <a:r>
              <a:rPr sz="1400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、健身</a:t>
            </a:r>
            <a:endParaRPr sz="140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400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房、韵律操室、图书室</a:t>
            </a:r>
            <a:r>
              <a:rPr sz="1400" spc="-1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、</a:t>
            </a:r>
            <a:r>
              <a:rPr sz="1400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自修</a:t>
            </a:r>
            <a:r>
              <a:rPr sz="1400" spc="-1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教</a:t>
            </a:r>
            <a:r>
              <a:rPr sz="1400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室等。</a:t>
            </a:r>
            <a:endParaRPr sz="14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61414" y="1133855"/>
            <a:ext cx="6659882" cy="499262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499607" y="2953516"/>
            <a:ext cx="1972048" cy="152856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538716" y="4594864"/>
            <a:ext cx="1997963" cy="152856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515852" y="2962655"/>
            <a:ext cx="2014734" cy="150875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499607" y="4587244"/>
            <a:ext cx="1972048" cy="152856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204200" y="4168647"/>
            <a:ext cx="2743200" cy="61264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859011" y="4212335"/>
            <a:ext cx="1450848" cy="51358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0002011" y="4210811"/>
            <a:ext cx="371855" cy="51358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8991727" y="4267327"/>
            <a:ext cx="11684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京隆生活区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765">
              <a:lnSpc>
                <a:spcPct val="100000"/>
              </a:lnSpc>
            </a:pPr>
            <a:fld id="{81D60167-4931-47E6-BA6A-407CBD079E47}" type="slidenum">
              <a:rPr spc="-5" dirty="0"/>
              <a:t>18</a:t>
            </a:fld>
            <a:endParaRPr spc="-5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9925" y="6240462"/>
            <a:ext cx="10850880" cy="0"/>
          </a:xfrm>
          <a:custGeom>
            <a:avLst/>
            <a:gdLst/>
            <a:ahLst/>
            <a:cxnLst/>
            <a:rect l="l" t="t" r="r" b="b"/>
            <a:pathLst>
              <a:path w="10850880">
                <a:moveTo>
                  <a:pt x="0" y="0"/>
                </a:moveTo>
                <a:lnTo>
                  <a:pt x="10850499" y="0"/>
                </a:lnTo>
              </a:path>
            </a:pathLst>
          </a:custGeom>
          <a:ln w="635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48690" y="531317"/>
            <a:ext cx="14458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latin typeface="微软雅黑" panose="020B0503020204020204" charset="-122"/>
                <a:cs typeface="微软雅黑" panose="020B0503020204020204" charset="-122"/>
              </a:rPr>
              <a:t>员工宿舍</a:t>
            </a:r>
            <a:endParaRPr sz="2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934967" y="3491484"/>
            <a:ext cx="3646932" cy="28300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127627" y="3682809"/>
            <a:ext cx="3261995" cy="24465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0248" y="3491484"/>
            <a:ext cx="3646932" cy="28300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52513" y="3682809"/>
            <a:ext cx="3261995" cy="244652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925307" y="1140460"/>
            <a:ext cx="3217036" cy="499364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129283" y="938783"/>
            <a:ext cx="2977895" cy="275386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321180" y="1130300"/>
            <a:ext cx="2593340" cy="237070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934967" y="952500"/>
            <a:ext cx="2775204" cy="274015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127627" y="1145158"/>
            <a:ext cx="2390521" cy="235585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177539" y="2914523"/>
            <a:ext cx="1473708" cy="139598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256788" y="2991611"/>
            <a:ext cx="1315720" cy="1241425"/>
          </a:xfrm>
          <a:custGeom>
            <a:avLst/>
            <a:gdLst/>
            <a:ahLst/>
            <a:cxnLst/>
            <a:rect l="l" t="t" r="r" b="b"/>
            <a:pathLst>
              <a:path w="1315720" h="1241425">
                <a:moveTo>
                  <a:pt x="1315465" y="0"/>
                </a:moveTo>
                <a:lnTo>
                  <a:pt x="657733" y="0"/>
                </a:lnTo>
                <a:lnTo>
                  <a:pt x="608650" y="1701"/>
                </a:lnTo>
                <a:lnTo>
                  <a:pt x="560546" y="6726"/>
                </a:lnTo>
                <a:lnTo>
                  <a:pt x="513548" y="14954"/>
                </a:lnTo>
                <a:lnTo>
                  <a:pt x="467784" y="26266"/>
                </a:lnTo>
                <a:lnTo>
                  <a:pt x="423380" y="40542"/>
                </a:lnTo>
                <a:lnTo>
                  <a:pt x="380464" y="57661"/>
                </a:lnTo>
                <a:lnTo>
                  <a:pt x="339164" y="77505"/>
                </a:lnTo>
                <a:lnTo>
                  <a:pt x="299606" y="99952"/>
                </a:lnTo>
                <a:lnTo>
                  <a:pt x="261917" y="124884"/>
                </a:lnTo>
                <a:lnTo>
                  <a:pt x="226226" y="152180"/>
                </a:lnTo>
                <a:lnTo>
                  <a:pt x="192658" y="181721"/>
                </a:lnTo>
                <a:lnTo>
                  <a:pt x="161342" y="213386"/>
                </a:lnTo>
                <a:lnTo>
                  <a:pt x="132405" y="247056"/>
                </a:lnTo>
                <a:lnTo>
                  <a:pt x="105973" y="282611"/>
                </a:lnTo>
                <a:lnTo>
                  <a:pt x="82175" y="319931"/>
                </a:lnTo>
                <a:lnTo>
                  <a:pt x="61137" y="358896"/>
                </a:lnTo>
                <a:lnTo>
                  <a:pt x="42986" y="399386"/>
                </a:lnTo>
                <a:lnTo>
                  <a:pt x="27850" y="441282"/>
                </a:lnTo>
                <a:lnTo>
                  <a:pt x="15856" y="484463"/>
                </a:lnTo>
                <a:lnTo>
                  <a:pt x="7132" y="528810"/>
                </a:lnTo>
                <a:lnTo>
                  <a:pt x="1804" y="574203"/>
                </a:lnTo>
                <a:lnTo>
                  <a:pt x="0" y="620521"/>
                </a:lnTo>
                <a:lnTo>
                  <a:pt x="1804" y="666824"/>
                </a:lnTo>
                <a:lnTo>
                  <a:pt x="7132" y="712204"/>
                </a:lnTo>
                <a:lnTo>
                  <a:pt x="15856" y="756541"/>
                </a:lnTo>
                <a:lnTo>
                  <a:pt x="27850" y="799715"/>
                </a:lnTo>
                <a:lnTo>
                  <a:pt x="42986" y="841605"/>
                </a:lnTo>
                <a:lnTo>
                  <a:pt x="61137" y="882092"/>
                </a:lnTo>
                <a:lnTo>
                  <a:pt x="82175" y="921056"/>
                </a:lnTo>
                <a:lnTo>
                  <a:pt x="105973" y="958376"/>
                </a:lnTo>
                <a:lnTo>
                  <a:pt x="132405" y="993933"/>
                </a:lnTo>
                <a:lnTo>
                  <a:pt x="161342" y="1027606"/>
                </a:lnTo>
                <a:lnTo>
                  <a:pt x="192658" y="1059275"/>
                </a:lnTo>
                <a:lnTo>
                  <a:pt x="226226" y="1088820"/>
                </a:lnTo>
                <a:lnTo>
                  <a:pt x="261917" y="1116121"/>
                </a:lnTo>
                <a:lnTo>
                  <a:pt x="299606" y="1141059"/>
                </a:lnTo>
                <a:lnTo>
                  <a:pt x="339164" y="1163512"/>
                </a:lnTo>
                <a:lnTo>
                  <a:pt x="380464" y="1183361"/>
                </a:lnTo>
                <a:lnTo>
                  <a:pt x="423380" y="1200486"/>
                </a:lnTo>
                <a:lnTo>
                  <a:pt x="467784" y="1214766"/>
                </a:lnTo>
                <a:lnTo>
                  <a:pt x="513548" y="1226083"/>
                </a:lnTo>
                <a:lnTo>
                  <a:pt x="560546" y="1234314"/>
                </a:lnTo>
                <a:lnTo>
                  <a:pt x="608650" y="1239341"/>
                </a:lnTo>
                <a:lnTo>
                  <a:pt x="657733" y="1241044"/>
                </a:lnTo>
                <a:lnTo>
                  <a:pt x="706815" y="1239341"/>
                </a:lnTo>
                <a:lnTo>
                  <a:pt x="754919" y="1234314"/>
                </a:lnTo>
                <a:lnTo>
                  <a:pt x="801917" y="1226083"/>
                </a:lnTo>
                <a:lnTo>
                  <a:pt x="847681" y="1214766"/>
                </a:lnTo>
                <a:lnTo>
                  <a:pt x="892085" y="1200486"/>
                </a:lnTo>
                <a:lnTo>
                  <a:pt x="935001" y="1183361"/>
                </a:lnTo>
                <a:lnTo>
                  <a:pt x="976301" y="1163512"/>
                </a:lnTo>
                <a:lnTo>
                  <a:pt x="1015859" y="1141059"/>
                </a:lnTo>
                <a:lnTo>
                  <a:pt x="1053548" y="1116121"/>
                </a:lnTo>
                <a:lnTo>
                  <a:pt x="1089239" y="1088820"/>
                </a:lnTo>
                <a:lnTo>
                  <a:pt x="1122807" y="1059275"/>
                </a:lnTo>
                <a:lnTo>
                  <a:pt x="1154123" y="1027606"/>
                </a:lnTo>
                <a:lnTo>
                  <a:pt x="1183060" y="993933"/>
                </a:lnTo>
                <a:lnTo>
                  <a:pt x="1209492" y="958376"/>
                </a:lnTo>
                <a:lnTo>
                  <a:pt x="1233290" y="921056"/>
                </a:lnTo>
                <a:lnTo>
                  <a:pt x="1254328" y="882092"/>
                </a:lnTo>
                <a:lnTo>
                  <a:pt x="1272479" y="841605"/>
                </a:lnTo>
                <a:lnTo>
                  <a:pt x="1287615" y="799715"/>
                </a:lnTo>
                <a:lnTo>
                  <a:pt x="1299609" y="756541"/>
                </a:lnTo>
                <a:lnTo>
                  <a:pt x="1308333" y="712204"/>
                </a:lnTo>
                <a:lnTo>
                  <a:pt x="1313661" y="666824"/>
                </a:lnTo>
                <a:lnTo>
                  <a:pt x="1315465" y="620521"/>
                </a:lnTo>
                <a:lnTo>
                  <a:pt x="1315465" y="0"/>
                </a:lnTo>
                <a:close/>
              </a:path>
            </a:pathLst>
          </a:custGeom>
          <a:solidFill>
            <a:srgbClr val="B9BB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229100" y="3261359"/>
            <a:ext cx="374903" cy="51358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3429000" y="3230245"/>
            <a:ext cx="971550" cy="7639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5095" marR="5080" indent="-11303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宿舍 </a:t>
            </a:r>
          </a:p>
          <a:p>
            <a:pPr marL="125095" marR="5080" indent="-11303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四人间</a:t>
            </a:r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765">
              <a:lnSpc>
                <a:spcPct val="100000"/>
              </a:lnSpc>
            </a:pPr>
            <a:fld id="{81D60167-4931-47E6-BA6A-407CBD079E47}" type="slidenum">
              <a:rPr spc="-5" dirty="0"/>
              <a:t>19</a:t>
            </a:fld>
            <a:endParaRPr spc="-5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35854" y="5206"/>
            <a:ext cx="5047615" cy="1940560"/>
          </a:xfrm>
          <a:custGeom>
            <a:avLst/>
            <a:gdLst/>
            <a:ahLst/>
            <a:cxnLst/>
            <a:rect l="l" t="t" r="r" b="b"/>
            <a:pathLst>
              <a:path w="5047615" h="1940560">
                <a:moveTo>
                  <a:pt x="5047107" y="0"/>
                </a:moveTo>
                <a:lnTo>
                  <a:pt x="2730754" y="0"/>
                </a:lnTo>
                <a:lnTo>
                  <a:pt x="0" y="1940052"/>
                </a:lnTo>
                <a:lnTo>
                  <a:pt x="2316353" y="1940052"/>
                </a:lnTo>
                <a:lnTo>
                  <a:pt x="5047107" y="0"/>
                </a:lnTo>
                <a:close/>
              </a:path>
            </a:pathLst>
          </a:custGeom>
          <a:solidFill>
            <a:srgbClr val="E3E6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209038" y="0"/>
            <a:ext cx="5047615" cy="2762250"/>
          </a:xfrm>
          <a:custGeom>
            <a:avLst/>
            <a:gdLst/>
            <a:ahLst/>
            <a:cxnLst/>
            <a:rect l="l" t="t" r="r" b="b"/>
            <a:pathLst>
              <a:path w="5047615" h="2762250">
                <a:moveTo>
                  <a:pt x="2316353" y="0"/>
                </a:moveTo>
                <a:lnTo>
                  <a:pt x="0" y="0"/>
                </a:lnTo>
                <a:lnTo>
                  <a:pt x="2730754" y="1940052"/>
                </a:lnTo>
                <a:lnTo>
                  <a:pt x="2734056" y="1940052"/>
                </a:lnTo>
                <a:lnTo>
                  <a:pt x="3890645" y="2761741"/>
                </a:lnTo>
                <a:lnTo>
                  <a:pt x="5047107" y="1940052"/>
                </a:lnTo>
                <a:lnTo>
                  <a:pt x="2316353" y="0"/>
                </a:lnTo>
                <a:close/>
              </a:path>
            </a:pathLst>
          </a:custGeom>
          <a:solidFill>
            <a:srgbClr val="7784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456301" y="1868804"/>
            <a:ext cx="12833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CON</a:t>
            </a:r>
            <a:r>
              <a:rPr sz="1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T</a:t>
            </a:r>
            <a:r>
              <a:rPr sz="1800" b="1" spc="-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ENTS</a:t>
            </a:r>
            <a:endParaRPr sz="1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295400" y="3136773"/>
            <a:ext cx="1137920" cy="1137920"/>
          </a:xfrm>
          <a:custGeom>
            <a:avLst/>
            <a:gdLst/>
            <a:ahLst/>
            <a:cxnLst/>
            <a:rect l="l" t="t" r="r" b="b"/>
            <a:pathLst>
              <a:path w="1137920" h="1137920">
                <a:moveTo>
                  <a:pt x="568960" y="0"/>
                </a:moveTo>
                <a:lnTo>
                  <a:pt x="519854" y="2088"/>
                </a:lnTo>
                <a:lnTo>
                  <a:pt x="471911" y="8240"/>
                </a:lnTo>
                <a:lnTo>
                  <a:pt x="425300" y="18285"/>
                </a:lnTo>
                <a:lnTo>
                  <a:pt x="380194" y="32051"/>
                </a:lnTo>
                <a:lnTo>
                  <a:pt x="336762" y="49368"/>
                </a:lnTo>
                <a:lnTo>
                  <a:pt x="295174" y="70065"/>
                </a:lnTo>
                <a:lnTo>
                  <a:pt x="255602" y="93971"/>
                </a:lnTo>
                <a:lnTo>
                  <a:pt x="218216" y="120916"/>
                </a:lnTo>
                <a:lnTo>
                  <a:pt x="183186" y="150728"/>
                </a:lnTo>
                <a:lnTo>
                  <a:pt x="150683" y="183236"/>
                </a:lnTo>
                <a:lnTo>
                  <a:pt x="120877" y="218270"/>
                </a:lnTo>
                <a:lnTo>
                  <a:pt x="93939" y="255658"/>
                </a:lnTo>
                <a:lnTo>
                  <a:pt x="70039" y="295231"/>
                </a:lnTo>
                <a:lnTo>
                  <a:pt x="49349" y="336816"/>
                </a:lnTo>
                <a:lnTo>
                  <a:pt x="32038" y="380244"/>
                </a:lnTo>
                <a:lnTo>
                  <a:pt x="18277" y="425343"/>
                </a:lnTo>
                <a:lnTo>
                  <a:pt x="8236" y="471943"/>
                </a:lnTo>
                <a:lnTo>
                  <a:pt x="2087" y="519872"/>
                </a:lnTo>
                <a:lnTo>
                  <a:pt x="0" y="568959"/>
                </a:lnTo>
                <a:lnTo>
                  <a:pt x="2087" y="618047"/>
                </a:lnTo>
                <a:lnTo>
                  <a:pt x="8236" y="665976"/>
                </a:lnTo>
                <a:lnTo>
                  <a:pt x="18277" y="712576"/>
                </a:lnTo>
                <a:lnTo>
                  <a:pt x="32038" y="757675"/>
                </a:lnTo>
                <a:lnTo>
                  <a:pt x="49349" y="801103"/>
                </a:lnTo>
                <a:lnTo>
                  <a:pt x="70039" y="842688"/>
                </a:lnTo>
                <a:lnTo>
                  <a:pt x="93939" y="882261"/>
                </a:lnTo>
                <a:lnTo>
                  <a:pt x="120877" y="919649"/>
                </a:lnTo>
                <a:lnTo>
                  <a:pt x="150683" y="954683"/>
                </a:lnTo>
                <a:lnTo>
                  <a:pt x="183186" y="987191"/>
                </a:lnTo>
                <a:lnTo>
                  <a:pt x="218216" y="1017003"/>
                </a:lnTo>
                <a:lnTo>
                  <a:pt x="255602" y="1043948"/>
                </a:lnTo>
                <a:lnTo>
                  <a:pt x="295174" y="1067854"/>
                </a:lnTo>
                <a:lnTo>
                  <a:pt x="336762" y="1088551"/>
                </a:lnTo>
                <a:lnTo>
                  <a:pt x="380194" y="1105868"/>
                </a:lnTo>
                <a:lnTo>
                  <a:pt x="425300" y="1119634"/>
                </a:lnTo>
                <a:lnTo>
                  <a:pt x="471911" y="1129679"/>
                </a:lnTo>
                <a:lnTo>
                  <a:pt x="519854" y="1135831"/>
                </a:lnTo>
                <a:lnTo>
                  <a:pt x="568960" y="1137920"/>
                </a:lnTo>
                <a:lnTo>
                  <a:pt x="618047" y="1135831"/>
                </a:lnTo>
                <a:lnTo>
                  <a:pt x="665976" y="1129679"/>
                </a:lnTo>
                <a:lnTo>
                  <a:pt x="712576" y="1119634"/>
                </a:lnTo>
                <a:lnTo>
                  <a:pt x="757675" y="1105868"/>
                </a:lnTo>
                <a:lnTo>
                  <a:pt x="801103" y="1088551"/>
                </a:lnTo>
                <a:lnTo>
                  <a:pt x="842688" y="1067854"/>
                </a:lnTo>
                <a:lnTo>
                  <a:pt x="882261" y="1043948"/>
                </a:lnTo>
                <a:lnTo>
                  <a:pt x="919649" y="1017003"/>
                </a:lnTo>
                <a:lnTo>
                  <a:pt x="954683" y="987191"/>
                </a:lnTo>
                <a:lnTo>
                  <a:pt x="987191" y="954683"/>
                </a:lnTo>
                <a:lnTo>
                  <a:pt x="1017003" y="919649"/>
                </a:lnTo>
                <a:lnTo>
                  <a:pt x="1043948" y="882261"/>
                </a:lnTo>
                <a:lnTo>
                  <a:pt x="1067854" y="842688"/>
                </a:lnTo>
                <a:lnTo>
                  <a:pt x="1088551" y="801103"/>
                </a:lnTo>
                <a:lnTo>
                  <a:pt x="1105868" y="757675"/>
                </a:lnTo>
                <a:lnTo>
                  <a:pt x="1119634" y="712576"/>
                </a:lnTo>
                <a:lnTo>
                  <a:pt x="1129679" y="665976"/>
                </a:lnTo>
                <a:lnTo>
                  <a:pt x="1135831" y="618047"/>
                </a:lnTo>
                <a:lnTo>
                  <a:pt x="1137920" y="568959"/>
                </a:lnTo>
                <a:lnTo>
                  <a:pt x="1135831" y="519872"/>
                </a:lnTo>
                <a:lnTo>
                  <a:pt x="1129679" y="471943"/>
                </a:lnTo>
                <a:lnTo>
                  <a:pt x="1119634" y="425343"/>
                </a:lnTo>
                <a:lnTo>
                  <a:pt x="1105868" y="380244"/>
                </a:lnTo>
                <a:lnTo>
                  <a:pt x="1088551" y="336816"/>
                </a:lnTo>
                <a:lnTo>
                  <a:pt x="1067854" y="295231"/>
                </a:lnTo>
                <a:lnTo>
                  <a:pt x="1043948" y="255658"/>
                </a:lnTo>
                <a:lnTo>
                  <a:pt x="1017003" y="218270"/>
                </a:lnTo>
                <a:lnTo>
                  <a:pt x="987191" y="183236"/>
                </a:lnTo>
                <a:lnTo>
                  <a:pt x="954683" y="150728"/>
                </a:lnTo>
                <a:lnTo>
                  <a:pt x="919649" y="120916"/>
                </a:lnTo>
                <a:lnTo>
                  <a:pt x="882261" y="93971"/>
                </a:lnTo>
                <a:lnTo>
                  <a:pt x="842688" y="70065"/>
                </a:lnTo>
                <a:lnTo>
                  <a:pt x="801103" y="49368"/>
                </a:lnTo>
                <a:lnTo>
                  <a:pt x="757675" y="32051"/>
                </a:lnTo>
                <a:lnTo>
                  <a:pt x="712576" y="18285"/>
                </a:lnTo>
                <a:lnTo>
                  <a:pt x="665976" y="8240"/>
                </a:lnTo>
                <a:lnTo>
                  <a:pt x="618047" y="2088"/>
                </a:lnTo>
                <a:lnTo>
                  <a:pt x="568960" y="0"/>
                </a:lnTo>
                <a:close/>
              </a:path>
            </a:pathLst>
          </a:custGeom>
          <a:solidFill>
            <a:srgbClr val="F84D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445767" y="3407105"/>
            <a:ext cx="836294" cy="15163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</a:t>
            </a:r>
            <a:endParaRPr sz="3600">
              <a:latin typeface="Arial" panose="020B0604020202020204"/>
              <a:cs typeface="Arial" panose="020B0604020202020204"/>
            </a:endParaRPr>
          </a:p>
          <a:p>
            <a:pPr algn="ctr">
              <a:lnSpc>
                <a:spcPct val="100000"/>
              </a:lnSpc>
              <a:spcBef>
                <a:spcPts val="3375"/>
              </a:spcBef>
            </a:pPr>
            <a:r>
              <a:rPr sz="1600" b="1" spc="-5" dirty="0">
                <a:latin typeface="微软雅黑" panose="020B0503020204020204" charset="-122"/>
                <a:cs typeface="微软雅黑" panose="020B0503020204020204" charset="-122"/>
              </a:rPr>
              <a:t>集团简介</a:t>
            </a:r>
            <a:endParaRPr sz="1600">
              <a:latin typeface="微软雅黑" panose="020B0503020204020204" charset="-122"/>
              <a:cs typeface="微软雅黑" panose="020B0503020204020204" charset="-122"/>
            </a:endParaRPr>
          </a:p>
          <a:p>
            <a:pPr marL="635" algn="ctr">
              <a:lnSpc>
                <a:spcPct val="100000"/>
              </a:lnSpc>
              <a:spcBef>
                <a:spcPts val="860"/>
              </a:spcBef>
            </a:pPr>
            <a:r>
              <a:rPr sz="1050" dirty="0">
                <a:latin typeface="Arial" panose="020B0604020202020204"/>
                <a:cs typeface="Arial" panose="020B0604020202020204"/>
              </a:rPr>
              <a:t>Group</a:t>
            </a:r>
            <a:r>
              <a:rPr sz="1050" spc="-90" dirty="0">
                <a:latin typeface="Arial" panose="020B0604020202020204"/>
                <a:cs typeface="Arial" panose="020B0604020202020204"/>
              </a:rPr>
              <a:t> </a:t>
            </a:r>
            <a:r>
              <a:rPr sz="1050" dirty="0">
                <a:latin typeface="Arial" panose="020B0604020202020204"/>
                <a:cs typeface="Arial" panose="020B0604020202020204"/>
              </a:rPr>
              <a:t>profile</a:t>
            </a:r>
            <a:endParaRPr sz="10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116451" y="3136773"/>
            <a:ext cx="1137920" cy="1137920"/>
          </a:xfrm>
          <a:custGeom>
            <a:avLst/>
            <a:gdLst/>
            <a:ahLst/>
            <a:cxnLst/>
            <a:rect l="l" t="t" r="r" b="b"/>
            <a:pathLst>
              <a:path w="1137920" h="1137920">
                <a:moveTo>
                  <a:pt x="568960" y="0"/>
                </a:moveTo>
                <a:lnTo>
                  <a:pt x="519872" y="2088"/>
                </a:lnTo>
                <a:lnTo>
                  <a:pt x="471943" y="8240"/>
                </a:lnTo>
                <a:lnTo>
                  <a:pt x="425343" y="18285"/>
                </a:lnTo>
                <a:lnTo>
                  <a:pt x="380244" y="32051"/>
                </a:lnTo>
                <a:lnTo>
                  <a:pt x="336816" y="49368"/>
                </a:lnTo>
                <a:lnTo>
                  <a:pt x="295231" y="70065"/>
                </a:lnTo>
                <a:lnTo>
                  <a:pt x="255658" y="93971"/>
                </a:lnTo>
                <a:lnTo>
                  <a:pt x="218270" y="120916"/>
                </a:lnTo>
                <a:lnTo>
                  <a:pt x="183236" y="150728"/>
                </a:lnTo>
                <a:lnTo>
                  <a:pt x="150728" y="183236"/>
                </a:lnTo>
                <a:lnTo>
                  <a:pt x="120916" y="218270"/>
                </a:lnTo>
                <a:lnTo>
                  <a:pt x="93971" y="255658"/>
                </a:lnTo>
                <a:lnTo>
                  <a:pt x="70065" y="295231"/>
                </a:lnTo>
                <a:lnTo>
                  <a:pt x="49368" y="336816"/>
                </a:lnTo>
                <a:lnTo>
                  <a:pt x="32051" y="380244"/>
                </a:lnTo>
                <a:lnTo>
                  <a:pt x="18285" y="425343"/>
                </a:lnTo>
                <a:lnTo>
                  <a:pt x="8240" y="471943"/>
                </a:lnTo>
                <a:lnTo>
                  <a:pt x="2088" y="519872"/>
                </a:lnTo>
                <a:lnTo>
                  <a:pt x="0" y="568959"/>
                </a:lnTo>
                <a:lnTo>
                  <a:pt x="2088" y="618047"/>
                </a:lnTo>
                <a:lnTo>
                  <a:pt x="8240" y="665976"/>
                </a:lnTo>
                <a:lnTo>
                  <a:pt x="18285" y="712576"/>
                </a:lnTo>
                <a:lnTo>
                  <a:pt x="32051" y="757675"/>
                </a:lnTo>
                <a:lnTo>
                  <a:pt x="49368" y="801103"/>
                </a:lnTo>
                <a:lnTo>
                  <a:pt x="70065" y="842688"/>
                </a:lnTo>
                <a:lnTo>
                  <a:pt x="93971" y="882261"/>
                </a:lnTo>
                <a:lnTo>
                  <a:pt x="120916" y="919649"/>
                </a:lnTo>
                <a:lnTo>
                  <a:pt x="150728" y="954683"/>
                </a:lnTo>
                <a:lnTo>
                  <a:pt x="183236" y="987191"/>
                </a:lnTo>
                <a:lnTo>
                  <a:pt x="218270" y="1017003"/>
                </a:lnTo>
                <a:lnTo>
                  <a:pt x="255658" y="1043948"/>
                </a:lnTo>
                <a:lnTo>
                  <a:pt x="295231" y="1067854"/>
                </a:lnTo>
                <a:lnTo>
                  <a:pt x="336816" y="1088551"/>
                </a:lnTo>
                <a:lnTo>
                  <a:pt x="380244" y="1105868"/>
                </a:lnTo>
                <a:lnTo>
                  <a:pt x="425343" y="1119634"/>
                </a:lnTo>
                <a:lnTo>
                  <a:pt x="471943" y="1129679"/>
                </a:lnTo>
                <a:lnTo>
                  <a:pt x="519872" y="1135831"/>
                </a:lnTo>
                <a:lnTo>
                  <a:pt x="568960" y="1137920"/>
                </a:lnTo>
                <a:lnTo>
                  <a:pt x="618047" y="1135831"/>
                </a:lnTo>
                <a:lnTo>
                  <a:pt x="665976" y="1129679"/>
                </a:lnTo>
                <a:lnTo>
                  <a:pt x="712576" y="1119634"/>
                </a:lnTo>
                <a:lnTo>
                  <a:pt x="757675" y="1105868"/>
                </a:lnTo>
                <a:lnTo>
                  <a:pt x="801103" y="1088551"/>
                </a:lnTo>
                <a:lnTo>
                  <a:pt x="842688" y="1067854"/>
                </a:lnTo>
                <a:lnTo>
                  <a:pt x="882261" y="1043948"/>
                </a:lnTo>
                <a:lnTo>
                  <a:pt x="919649" y="1017003"/>
                </a:lnTo>
                <a:lnTo>
                  <a:pt x="954683" y="987191"/>
                </a:lnTo>
                <a:lnTo>
                  <a:pt x="987191" y="954683"/>
                </a:lnTo>
                <a:lnTo>
                  <a:pt x="1017003" y="919649"/>
                </a:lnTo>
                <a:lnTo>
                  <a:pt x="1043948" y="882261"/>
                </a:lnTo>
                <a:lnTo>
                  <a:pt x="1067854" y="842688"/>
                </a:lnTo>
                <a:lnTo>
                  <a:pt x="1088551" y="801103"/>
                </a:lnTo>
                <a:lnTo>
                  <a:pt x="1105868" y="757675"/>
                </a:lnTo>
                <a:lnTo>
                  <a:pt x="1119634" y="712576"/>
                </a:lnTo>
                <a:lnTo>
                  <a:pt x="1129679" y="665976"/>
                </a:lnTo>
                <a:lnTo>
                  <a:pt x="1135831" y="618047"/>
                </a:lnTo>
                <a:lnTo>
                  <a:pt x="1137920" y="568959"/>
                </a:lnTo>
                <a:lnTo>
                  <a:pt x="1135831" y="519872"/>
                </a:lnTo>
                <a:lnTo>
                  <a:pt x="1129679" y="471943"/>
                </a:lnTo>
                <a:lnTo>
                  <a:pt x="1119634" y="425343"/>
                </a:lnTo>
                <a:lnTo>
                  <a:pt x="1105868" y="380244"/>
                </a:lnTo>
                <a:lnTo>
                  <a:pt x="1088551" y="336816"/>
                </a:lnTo>
                <a:lnTo>
                  <a:pt x="1067854" y="295231"/>
                </a:lnTo>
                <a:lnTo>
                  <a:pt x="1043948" y="255658"/>
                </a:lnTo>
                <a:lnTo>
                  <a:pt x="1017003" y="218270"/>
                </a:lnTo>
                <a:lnTo>
                  <a:pt x="987191" y="183236"/>
                </a:lnTo>
                <a:lnTo>
                  <a:pt x="954683" y="150728"/>
                </a:lnTo>
                <a:lnTo>
                  <a:pt x="919649" y="120916"/>
                </a:lnTo>
                <a:lnTo>
                  <a:pt x="882261" y="93971"/>
                </a:lnTo>
                <a:lnTo>
                  <a:pt x="842688" y="70065"/>
                </a:lnTo>
                <a:lnTo>
                  <a:pt x="801103" y="49368"/>
                </a:lnTo>
                <a:lnTo>
                  <a:pt x="757675" y="32051"/>
                </a:lnTo>
                <a:lnTo>
                  <a:pt x="712576" y="18285"/>
                </a:lnTo>
                <a:lnTo>
                  <a:pt x="665976" y="8240"/>
                </a:lnTo>
                <a:lnTo>
                  <a:pt x="618047" y="2088"/>
                </a:lnTo>
                <a:lnTo>
                  <a:pt x="568960" y="0"/>
                </a:lnTo>
                <a:close/>
              </a:path>
            </a:pathLst>
          </a:custGeom>
          <a:solidFill>
            <a:srgbClr val="F4B8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560823" y="3437585"/>
            <a:ext cx="25209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</a:t>
            </a:r>
            <a:endParaRPr sz="3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185030" y="4384928"/>
            <a:ext cx="1001394" cy="5384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latin typeface="微软雅黑" panose="020B0503020204020204" charset="-122"/>
                <a:cs typeface="微软雅黑" panose="020B0503020204020204" charset="-122"/>
              </a:rPr>
              <a:t>公司简介</a:t>
            </a:r>
            <a:endParaRPr sz="1600">
              <a:latin typeface="微软雅黑" panose="020B0503020204020204" charset="-122"/>
              <a:cs typeface="微软雅黑" panose="020B0503020204020204" charset="-122"/>
            </a:endParaRPr>
          </a:p>
          <a:p>
            <a:pPr algn="ctr">
              <a:lnSpc>
                <a:spcPct val="100000"/>
              </a:lnSpc>
              <a:spcBef>
                <a:spcPts val="860"/>
              </a:spcBef>
            </a:pPr>
            <a:r>
              <a:rPr sz="1050" dirty="0">
                <a:latin typeface="Arial" panose="020B0604020202020204"/>
                <a:cs typeface="Arial" panose="020B0604020202020204"/>
              </a:rPr>
              <a:t>Company</a:t>
            </a:r>
            <a:r>
              <a:rPr sz="1050" spc="-85" dirty="0">
                <a:latin typeface="Arial" panose="020B0604020202020204"/>
                <a:cs typeface="Arial" panose="020B0604020202020204"/>
              </a:rPr>
              <a:t> </a:t>
            </a:r>
            <a:r>
              <a:rPr sz="1050" dirty="0">
                <a:latin typeface="Arial" panose="020B0604020202020204"/>
                <a:cs typeface="Arial" panose="020B0604020202020204"/>
              </a:rPr>
              <a:t>profile</a:t>
            </a:r>
            <a:endParaRPr sz="10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937629" y="3136773"/>
            <a:ext cx="1137920" cy="1137920"/>
          </a:xfrm>
          <a:custGeom>
            <a:avLst/>
            <a:gdLst/>
            <a:ahLst/>
            <a:cxnLst/>
            <a:rect l="l" t="t" r="r" b="b"/>
            <a:pathLst>
              <a:path w="1137920" h="1137920">
                <a:moveTo>
                  <a:pt x="568960" y="0"/>
                </a:moveTo>
                <a:lnTo>
                  <a:pt x="519872" y="2088"/>
                </a:lnTo>
                <a:lnTo>
                  <a:pt x="471943" y="8240"/>
                </a:lnTo>
                <a:lnTo>
                  <a:pt x="425343" y="18285"/>
                </a:lnTo>
                <a:lnTo>
                  <a:pt x="380244" y="32051"/>
                </a:lnTo>
                <a:lnTo>
                  <a:pt x="336816" y="49368"/>
                </a:lnTo>
                <a:lnTo>
                  <a:pt x="295231" y="70065"/>
                </a:lnTo>
                <a:lnTo>
                  <a:pt x="255658" y="93971"/>
                </a:lnTo>
                <a:lnTo>
                  <a:pt x="218270" y="120916"/>
                </a:lnTo>
                <a:lnTo>
                  <a:pt x="183236" y="150728"/>
                </a:lnTo>
                <a:lnTo>
                  <a:pt x="150728" y="183236"/>
                </a:lnTo>
                <a:lnTo>
                  <a:pt x="120916" y="218270"/>
                </a:lnTo>
                <a:lnTo>
                  <a:pt x="93971" y="255658"/>
                </a:lnTo>
                <a:lnTo>
                  <a:pt x="70065" y="295231"/>
                </a:lnTo>
                <a:lnTo>
                  <a:pt x="49368" y="336816"/>
                </a:lnTo>
                <a:lnTo>
                  <a:pt x="32051" y="380244"/>
                </a:lnTo>
                <a:lnTo>
                  <a:pt x="18285" y="425343"/>
                </a:lnTo>
                <a:lnTo>
                  <a:pt x="8240" y="471943"/>
                </a:lnTo>
                <a:lnTo>
                  <a:pt x="2088" y="519872"/>
                </a:lnTo>
                <a:lnTo>
                  <a:pt x="0" y="568959"/>
                </a:lnTo>
                <a:lnTo>
                  <a:pt x="2088" y="618047"/>
                </a:lnTo>
                <a:lnTo>
                  <a:pt x="8240" y="665976"/>
                </a:lnTo>
                <a:lnTo>
                  <a:pt x="18285" y="712576"/>
                </a:lnTo>
                <a:lnTo>
                  <a:pt x="32051" y="757675"/>
                </a:lnTo>
                <a:lnTo>
                  <a:pt x="49368" y="801103"/>
                </a:lnTo>
                <a:lnTo>
                  <a:pt x="70065" y="842688"/>
                </a:lnTo>
                <a:lnTo>
                  <a:pt x="93971" y="882261"/>
                </a:lnTo>
                <a:lnTo>
                  <a:pt x="120916" y="919649"/>
                </a:lnTo>
                <a:lnTo>
                  <a:pt x="150728" y="954683"/>
                </a:lnTo>
                <a:lnTo>
                  <a:pt x="183236" y="987191"/>
                </a:lnTo>
                <a:lnTo>
                  <a:pt x="218270" y="1017003"/>
                </a:lnTo>
                <a:lnTo>
                  <a:pt x="255658" y="1043948"/>
                </a:lnTo>
                <a:lnTo>
                  <a:pt x="295231" y="1067854"/>
                </a:lnTo>
                <a:lnTo>
                  <a:pt x="336816" y="1088551"/>
                </a:lnTo>
                <a:lnTo>
                  <a:pt x="380244" y="1105868"/>
                </a:lnTo>
                <a:lnTo>
                  <a:pt x="425343" y="1119634"/>
                </a:lnTo>
                <a:lnTo>
                  <a:pt x="471943" y="1129679"/>
                </a:lnTo>
                <a:lnTo>
                  <a:pt x="519872" y="1135831"/>
                </a:lnTo>
                <a:lnTo>
                  <a:pt x="568960" y="1137920"/>
                </a:lnTo>
                <a:lnTo>
                  <a:pt x="618047" y="1135831"/>
                </a:lnTo>
                <a:lnTo>
                  <a:pt x="665976" y="1129679"/>
                </a:lnTo>
                <a:lnTo>
                  <a:pt x="712576" y="1119634"/>
                </a:lnTo>
                <a:lnTo>
                  <a:pt x="757675" y="1105868"/>
                </a:lnTo>
                <a:lnTo>
                  <a:pt x="801103" y="1088551"/>
                </a:lnTo>
                <a:lnTo>
                  <a:pt x="842688" y="1067854"/>
                </a:lnTo>
                <a:lnTo>
                  <a:pt x="882261" y="1043948"/>
                </a:lnTo>
                <a:lnTo>
                  <a:pt x="919649" y="1017003"/>
                </a:lnTo>
                <a:lnTo>
                  <a:pt x="954683" y="987191"/>
                </a:lnTo>
                <a:lnTo>
                  <a:pt x="987191" y="954683"/>
                </a:lnTo>
                <a:lnTo>
                  <a:pt x="1017003" y="919649"/>
                </a:lnTo>
                <a:lnTo>
                  <a:pt x="1043948" y="882261"/>
                </a:lnTo>
                <a:lnTo>
                  <a:pt x="1067854" y="842688"/>
                </a:lnTo>
                <a:lnTo>
                  <a:pt x="1088551" y="801103"/>
                </a:lnTo>
                <a:lnTo>
                  <a:pt x="1105868" y="757675"/>
                </a:lnTo>
                <a:lnTo>
                  <a:pt x="1119634" y="712576"/>
                </a:lnTo>
                <a:lnTo>
                  <a:pt x="1129679" y="665976"/>
                </a:lnTo>
                <a:lnTo>
                  <a:pt x="1135831" y="618047"/>
                </a:lnTo>
                <a:lnTo>
                  <a:pt x="1137920" y="568959"/>
                </a:lnTo>
                <a:lnTo>
                  <a:pt x="1135831" y="519872"/>
                </a:lnTo>
                <a:lnTo>
                  <a:pt x="1129679" y="471943"/>
                </a:lnTo>
                <a:lnTo>
                  <a:pt x="1119634" y="425343"/>
                </a:lnTo>
                <a:lnTo>
                  <a:pt x="1105868" y="380244"/>
                </a:lnTo>
                <a:lnTo>
                  <a:pt x="1088551" y="336816"/>
                </a:lnTo>
                <a:lnTo>
                  <a:pt x="1067854" y="295231"/>
                </a:lnTo>
                <a:lnTo>
                  <a:pt x="1043948" y="255658"/>
                </a:lnTo>
                <a:lnTo>
                  <a:pt x="1017003" y="218270"/>
                </a:lnTo>
                <a:lnTo>
                  <a:pt x="987191" y="183236"/>
                </a:lnTo>
                <a:lnTo>
                  <a:pt x="954683" y="150728"/>
                </a:lnTo>
                <a:lnTo>
                  <a:pt x="919649" y="120916"/>
                </a:lnTo>
                <a:lnTo>
                  <a:pt x="882261" y="93971"/>
                </a:lnTo>
                <a:lnTo>
                  <a:pt x="842688" y="70065"/>
                </a:lnTo>
                <a:lnTo>
                  <a:pt x="801103" y="49368"/>
                </a:lnTo>
                <a:lnTo>
                  <a:pt x="757675" y="32051"/>
                </a:lnTo>
                <a:lnTo>
                  <a:pt x="712576" y="18285"/>
                </a:lnTo>
                <a:lnTo>
                  <a:pt x="665976" y="8240"/>
                </a:lnTo>
                <a:lnTo>
                  <a:pt x="618047" y="2088"/>
                </a:lnTo>
                <a:lnTo>
                  <a:pt x="568960" y="0"/>
                </a:lnTo>
                <a:close/>
              </a:path>
            </a:pathLst>
          </a:custGeom>
          <a:solidFill>
            <a:srgbClr val="5BA2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7382382" y="3437585"/>
            <a:ext cx="25209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3</a:t>
            </a:r>
            <a:endParaRPr sz="3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628638" y="4384928"/>
            <a:ext cx="1758314" cy="5384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latin typeface="微软雅黑" panose="020B0503020204020204" charset="-122"/>
                <a:cs typeface="微软雅黑" panose="020B0503020204020204" charset="-122"/>
              </a:rPr>
              <a:t>公司环境介绍</a:t>
            </a:r>
            <a:endParaRPr sz="1600">
              <a:latin typeface="微软雅黑" panose="020B0503020204020204" charset="-122"/>
              <a:cs typeface="微软雅黑" panose="020B0503020204020204" charset="-122"/>
            </a:endParaRPr>
          </a:p>
          <a:p>
            <a:pPr algn="ctr">
              <a:lnSpc>
                <a:spcPct val="100000"/>
              </a:lnSpc>
              <a:spcBef>
                <a:spcPts val="860"/>
              </a:spcBef>
            </a:pPr>
            <a:r>
              <a:rPr sz="1050" dirty="0">
                <a:latin typeface="Arial" panose="020B0604020202020204"/>
                <a:cs typeface="Arial" panose="020B0604020202020204"/>
              </a:rPr>
              <a:t>Company setting</a:t>
            </a:r>
            <a:r>
              <a:rPr sz="1050" spc="-80" dirty="0">
                <a:latin typeface="Arial" panose="020B0604020202020204"/>
                <a:cs typeface="Arial" panose="020B0604020202020204"/>
              </a:rPr>
              <a:t> </a:t>
            </a:r>
            <a:r>
              <a:rPr sz="1050" dirty="0">
                <a:latin typeface="Arial" panose="020B0604020202020204"/>
                <a:cs typeface="Arial" panose="020B0604020202020204"/>
              </a:rPr>
              <a:t>introduction</a:t>
            </a:r>
            <a:endParaRPr sz="10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9758680" y="3128645"/>
            <a:ext cx="1137920" cy="1137920"/>
          </a:xfrm>
          <a:custGeom>
            <a:avLst/>
            <a:gdLst/>
            <a:ahLst/>
            <a:cxnLst/>
            <a:rect l="l" t="t" r="r" b="b"/>
            <a:pathLst>
              <a:path w="1137920" h="1137920">
                <a:moveTo>
                  <a:pt x="568960" y="0"/>
                </a:moveTo>
                <a:lnTo>
                  <a:pt x="519872" y="2088"/>
                </a:lnTo>
                <a:lnTo>
                  <a:pt x="471943" y="8240"/>
                </a:lnTo>
                <a:lnTo>
                  <a:pt x="425343" y="18285"/>
                </a:lnTo>
                <a:lnTo>
                  <a:pt x="380244" y="32051"/>
                </a:lnTo>
                <a:lnTo>
                  <a:pt x="336816" y="49368"/>
                </a:lnTo>
                <a:lnTo>
                  <a:pt x="295231" y="70065"/>
                </a:lnTo>
                <a:lnTo>
                  <a:pt x="255658" y="93971"/>
                </a:lnTo>
                <a:lnTo>
                  <a:pt x="218270" y="120916"/>
                </a:lnTo>
                <a:lnTo>
                  <a:pt x="183236" y="150728"/>
                </a:lnTo>
                <a:lnTo>
                  <a:pt x="150728" y="183236"/>
                </a:lnTo>
                <a:lnTo>
                  <a:pt x="120916" y="218270"/>
                </a:lnTo>
                <a:lnTo>
                  <a:pt x="93971" y="255658"/>
                </a:lnTo>
                <a:lnTo>
                  <a:pt x="70065" y="295231"/>
                </a:lnTo>
                <a:lnTo>
                  <a:pt x="49368" y="336816"/>
                </a:lnTo>
                <a:lnTo>
                  <a:pt x="32051" y="380244"/>
                </a:lnTo>
                <a:lnTo>
                  <a:pt x="18285" y="425343"/>
                </a:lnTo>
                <a:lnTo>
                  <a:pt x="8240" y="471943"/>
                </a:lnTo>
                <a:lnTo>
                  <a:pt x="2088" y="519872"/>
                </a:lnTo>
                <a:lnTo>
                  <a:pt x="0" y="568959"/>
                </a:lnTo>
                <a:lnTo>
                  <a:pt x="2088" y="618047"/>
                </a:lnTo>
                <a:lnTo>
                  <a:pt x="8240" y="665976"/>
                </a:lnTo>
                <a:lnTo>
                  <a:pt x="18285" y="712576"/>
                </a:lnTo>
                <a:lnTo>
                  <a:pt x="32051" y="757675"/>
                </a:lnTo>
                <a:lnTo>
                  <a:pt x="49368" y="801103"/>
                </a:lnTo>
                <a:lnTo>
                  <a:pt x="70065" y="842688"/>
                </a:lnTo>
                <a:lnTo>
                  <a:pt x="93971" y="882261"/>
                </a:lnTo>
                <a:lnTo>
                  <a:pt x="120916" y="919649"/>
                </a:lnTo>
                <a:lnTo>
                  <a:pt x="150728" y="954683"/>
                </a:lnTo>
                <a:lnTo>
                  <a:pt x="183236" y="987191"/>
                </a:lnTo>
                <a:lnTo>
                  <a:pt x="218270" y="1017003"/>
                </a:lnTo>
                <a:lnTo>
                  <a:pt x="255658" y="1043948"/>
                </a:lnTo>
                <a:lnTo>
                  <a:pt x="295231" y="1067854"/>
                </a:lnTo>
                <a:lnTo>
                  <a:pt x="336816" y="1088551"/>
                </a:lnTo>
                <a:lnTo>
                  <a:pt x="380244" y="1105868"/>
                </a:lnTo>
                <a:lnTo>
                  <a:pt x="425343" y="1119634"/>
                </a:lnTo>
                <a:lnTo>
                  <a:pt x="471943" y="1129679"/>
                </a:lnTo>
                <a:lnTo>
                  <a:pt x="519872" y="1135831"/>
                </a:lnTo>
                <a:lnTo>
                  <a:pt x="568960" y="1137919"/>
                </a:lnTo>
                <a:lnTo>
                  <a:pt x="618065" y="1135831"/>
                </a:lnTo>
                <a:lnTo>
                  <a:pt x="666008" y="1129679"/>
                </a:lnTo>
                <a:lnTo>
                  <a:pt x="712619" y="1119634"/>
                </a:lnTo>
                <a:lnTo>
                  <a:pt x="757725" y="1105868"/>
                </a:lnTo>
                <a:lnTo>
                  <a:pt x="801157" y="1088551"/>
                </a:lnTo>
                <a:lnTo>
                  <a:pt x="842745" y="1067854"/>
                </a:lnTo>
                <a:lnTo>
                  <a:pt x="882317" y="1043948"/>
                </a:lnTo>
                <a:lnTo>
                  <a:pt x="919703" y="1017003"/>
                </a:lnTo>
                <a:lnTo>
                  <a:pt x="954733" y="987191"/>
                </a:lnTo>
                <a:lnTo>
                  <a:pt x="987236" y="954683"/>
                </a:lnTo>
                <a:lnTo>
                  <a:pt x="1017042" y="919649"/>
                </a:lnTo>
                <a:lnTo>
                  <a:pt x="1043980" y="882261"/>
                </a:lnTo>
                <a:lnTo>
                  <a:pt x="1067880" y="842688"/>
                </a:lnTo>
                <a:lnTo>
                  <a:pt x="1088570" y="801103"/>
                </a:lnTo>
                <a:lnTo>
                  <a:pt x="1105881" y="757675"/>
                </a:lnTo>
                <a:lnTo>
                  <a:pt x="1119642" y="712576"/>
                </a:lnTo>
                <a:lnTo>
                  <a:pt x="1129683" y="665976"/>
                </a:lnTo>
                <a:lnTo>
                  <a:pt x="1135832" y="618047"/>
                </a:lnTo>
                <a:lnTo>
                  <a:pt x="1137920" y="568959"/>
                </a:lnTo>
                <a:lnTo>
                  <a:pt x="1135832" y="519872"/>
                </a:lnTo>
                <a:lnTo>
                  <a:pt x="1129683" y="471943"/>
                </a:lnTo>
                <a:lnTo>
                  <a:pt x="1119642" y="425343"/>
                </a:lnTo>
                <a:lnTo>
                  <a:pt x="1105881" y="380244"/>
                </a:lnTo>
                <a:lnTo>
                  <a:pt x="1088570" y="336816"/>
                </a:lnTo>
                <a:lnTo>
                  <a:pt x="1067880" y="295231"/>
                </a:lnTo>
                <a:lnTo>
                  <a:pt x="1043980" y="255658"/>
                </a:lnTo>
                <a:lnTo>
                  <a:pt x="1017042" y="218270"/>
                </a:lnTo>
                <a:lnTo>
                  <a:pt x="987236" y="183236"/>
                </a:lnTo>
                <a:lnTo>
                  <a:pt x="954733" y="150728"/>
                </a:lnTo>
                <a:lnTo>
                  <a:pt x="919703" y="120916"/>
                </a:lnTo>
                <a:lnTo>
                  <a:pt x="882317" y="93971"/>
                </a:lnTo>
                <a:lnTo>
                  <a:pt x="842745" y="70065"/>
                </a:lnTo>
                <a:lnTo>
                  <a:pt x="801157" y="49368"/>
                </a:lnTo>
                <a:lnTo>
                  <a:pt x="757725" y="32051"/>
                </a:lnTo>
                <a:lnTo>
                  <a:pt x="712619" y="18285"/>
                </a:lnTo>
                <a:lnTo>
                  <a:pt x="666008" y="8240"/>
                </a:lnTo>
                <a:lnTo>
                  <a:pt x="618065" y="2088"/>
                </a:lnTo>
                <a:lnTo>
                  <a:pt x="568960" y="0"/>
                </a:lnTo>
                <a:close/>
              </a:path>
            </a:pathLst>
          </a:custGeom>
          <a:solidFill>
            <a:srgbClr val="05BA9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0203942" y="3429761"/>
            <a:ext cx="25209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4</a:t>
            </a:r>
            <a:endParaRPr sz="3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480295" y="4376673"/>
            <a:ext cx="1696085" cy="5384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latin typeface="微软雅黑" panose="020B0503020204020204" charset="-122"/>
                <a:cs typeface="微软雅黑" panose="020B0503020204020204" charset="-122"/>
              </a:rPr>
              <a:t>招聘与人事体系</a:t>
            </a:r>
            <a:endParaRPr sz="1600">
              <a:latin typeface="微软雅黑" panose="020B0503020204020204" charset="-122"/>
              <a:cs typeface="微软雅黑" panose="020B0503020204020204" charset="-122"/>
            </a:endParaRPr>
          </a:p>
          <a:p>
            <a:pPr algn="ctr">
              <a:lnSpc>
                <a:spcPct val="100000"/>
              </a:lnSpc>
              <a:spcBef>
                <a:spcPts val="860"/>
              </a:spcBef>
            </a:pPr>
            <a:r>
              <a:rPr sz="1050" dirty="0">
                <a:latin typeface="Arial" panose="020B0604020202020204"/>
                <a:cs typeface="Arial" panose="020B0604020202020204"/>
              </a:rPr>
              <a:t>Recruitment and HR</a:t>
            </a:r>
            <a:r>
              <a:rPr sz="105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050" spc="-5" dirty="0">
                <a:latin typeface="Arial" panose="020B0604020202020204"/>
                <a:cs typeface="Arial" panose="020B0604020202020204"/>
              </a:rPr>
              <a:t>system</a:t>
            </a:r>
            <a:endParaRPr sz="10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305936" y="4353814"/>
            <a:ext cx="635" cy="1790064"/>
          </a:xfrm>
          <a:custGeom>
            <a:avLst/>
            <a:gdLst/>
            <a:ahLst/>
            <a:cxnLst/>
            <a:rect l="l" t="t" r="r" b="b"/>
            <a:pathLst>
              <a:path w="635" h="1790064">
                <a:moveTo>
                  <a:pt x="0" y="0"/>
                </a:moveTo>
                <a:lnTo>
                  <a:pt x="126" y="1789811"/>
                </a:lnTo>
              </a:path>
            </a:pathLst>
          </a:custGeom>
          <a:ln w="3175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096000" y="4353814"/>
            <a:ext cx="0" cy="1790064"/>
          </a:xfrm>
          <a:custGeom>
            <a:avLst/>
            <a:gdLst/>
            <a:ahLst/>
            <a:cxnLst/>
            <a:rect l="l" t="t" r="r" b="b"/>
            <a:pathLst>
              <a:path h="1790064">
                <a:moveTo>
                  <a:pt x="0" y="0"/>
                </a:moveTo>
                <a:lnTo>
                  <a:pt x="0" y="1789811"/>
                </a:lnTo>
              </a:path>
            </a:pathLst>
          </a:custGeom>
          <a:ln w="3175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886063" y="4353814"/>
            <a:ext cx="0" cy="1790064"/>
          </a:xfrm>
          <a:custGeom>
            <a:avLst/>
            <a:gdLst/>
            <a:ahLst/>
            <a:cxnLst/>
            <a:rect l="l" t="t" r="r" b="b"/>
            <a:pathLst>
              <a:path h="1790064">
                <a:moveTo>
                  <a:pt x="0" y="0"/>
                </a:moveTo>
                <a:lnTo>
                  <a:pt x="0" y="1789811"/>
                </a:lnTo>
              </a:path>
            </a:pathLst>
          </a:custGeom>
          <a:ln w="3175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9925" y="6240462"/>
            <a:ext cx="10850880" cy="0"/>
          </a:xfrm>
          <a:custGeom>
            <a:avLst/>
            <a:gdLst/>
            <a:ahLst/>
            <a:cxnLst/>
            <a:rect l="l" t="t" r="r" b="b"/>
            <a:pathLst>
              <a:path w="10850880">
                <a:moveTo>
                  <a:pt x="0" y="0"/>
                </a:moveTo>
                <a:lnTo>
                  <a:pt x="10850499" y="0"/>
                </a:lnTo>
              </a:path>
            </a:pathLst>
          </a:custGeom>
          <a:ln w="635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48690" y="531317"/>
            <a:ext cx="14458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/>
              <a:t>员工宿舍</a:t>
            </a:r>
            <a:endParaRPr sz="2800"/>
          </a:p>
        </p:txBody>
      </p:sp>
      <p:sp>
        <p:nvSpPr>
          <p:cNvPr id="4" name="object 4"/>
          <p:cNvSpPr/>
          <p:nvPr/>
        </p:nvSpPr>
        <p:spPr>
          <a:xfrm>
            <a:off x="1184150" y="1514852"/>
            <a:ext cx="3270493" cy="205131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745738" y="1586483"/>
            <a:ext cx="2881879" cy="19842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95446" y="3913628"/>
            <a:ext cx="2932171" cy="19690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249552" y="3886326"/>
            <a:ext cx="3204972" cy="198424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824216" y="1612393"/>
            <a:ext cx="2967228" cy="425805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778412" y="2963916"/>
            <a:ext cx="1714175" cy="139205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778412" y="2963916"/>
            <a:ext cx="1714500" cy="1392555"/>
          </a:xfrm>
          <a:custGeom>
            <a:avLst/>
            <a:gdLst/>
            <a:ahLst/>
            <a:cxnLst/>
            <a:rect l="l" t="t" r="r" b="b"/>
            <a:pathLst>
              <a:path w="1714500" h="1392554">
                <a:moveTo>
                  <a:pt x="857087" y="334908"/>
                </a:moveTo>
                <a:lnTo>
                  <a:pt x="882502" y="281946"/>
                </a:lnTo>
                <a:lnTo>
                  <a:pt x="910749" y="233871"/>
                </a:lnTo>
                <a:lnTo>
                  <a:pt x="941547" y="190588"/>
                </a:lnTo>
                <a:lnTo>
                  <a:pt x="974612" y="151999"/>
                </a:lnTo>
                <a:lnTo>
                  <a:pt x="1009663" y="118010"/>
                </a:lnTo>
                <a:lnTo>
                  <a:pt x="1046416" y="88524"/>
                </a:lnTo>
                <a:lnTo>
                  <a:pt x="1084590" y="63445"/>
                </a:lnTo>
                <a:lnTo>
                  <a:pt x="1123902" y="42677"/>
                </a:lnTo>
                <a:lnTo>
                  <a:pt x="1164069" y="26124"/>
                </a:lnTo>
                <a:lnTo>
                  <a:pt x="1204809" y="13691"/>
                </a:lnTo>
                <a:lnTo>
                  <a:pt x="1245840" y="5281"/>
                </a:lnTo>
                <a:lnTo>
                  <a:pt x="1286880" y="798"/>
                </a:lnTo>
                <a:lnTo>
                  <a:pt x="1307314" y="0"/>
                </a:lnTo>
                <a:lnTo>
                  <a:pt x="1327645" y="147"/>
                </a:lnTo>
                <a:lnTo>
                  <a:pt x="1367853" y="3230"/>
                </a:lnTo>
                <a:lnTo>
                  <a:pt x="1407223" y="9953"/>
                </a:lnTo>
                <a:lnTo>
                  <a:pt x="1445471" y="20219"/>
                </a:lnTo>
                <a:lnTo>
                  <a:pt x="1482316" y="33933"/>
                </a:lnTo>
                <a:lnTo>
                  <a:pt x="1517474" y="50998"/>
                </a:lnTo>
                <a:lnTo>
                  <a:pt x="1550663" y="71318"/>
                </a:lnTo>
                <a:lnTo>
                  <a:pt x="1581601" y="94797"/>
                </a:lnTo>
                <a:lnTo>
                  <a:pt x="1610006" y="121340"/>
                </a:lnTo>
                <a:lnTo>
                  <a:pt x="1635594" y="150850"/>
                </a:lnTo>
                <a:lnTo>
                  <a:pt x="1658085" y="183231"/>
                </a:lnTo>
                <a:lnTo>
                  <a:pt x="1677194" y="218388"/>
                </a:lnTo>
                <a:lnTo>
                  <a:pt x="1692640" y="256224"/>
                </a:lnTo>
                <a:lnTo>
                  <a:pt x="1704141" y="296643"/>
                </a:lnTo>
                <a:lnTo>
                  <a:pt x="1711413" y="339550"/>
                </a:lnTo>
                <a:lnTo>
                  <a:pt x="1714175" y="384848"/>
                </a:lnTo>
                <a:lnTo>
                  <a:pt x="1713776" y="408364"/>
                </a:lnTo>
                <a:lnTo>
                  <a:pt x="1709242" y="457069"/>
                </a:lnTo>
                <a:lnTo>
                  <a:pt x="1699492" y="507926"/>
                </a:lnTo>
                <a:lnTo>
                  <a:pt x="1684243" y="560838"/>
                </a:lnTo>
                <a:lnTo>
                  <a:pt x="1663212" y="615709"/>
                </a:lnTo>
                <a:lnTo>
                  <a:pt x="1636118" y="672444"/>
                </a:lnTo>
                <a:lnTo>
                  <a:pt x="1602677" y="730946"/>
                </a:lnTo>
                <a:lnTo>
                  <a:pt x="1562607" y="791119"/>
                </a:lnTo>
                <a:lnTo>
                  <a:pt x="1539998" y="821803"/>
                </a:lnTo>
                <a:lnTo>
                  <a:pt x="1515626" y="852868"/>
                </a:lnTo>
                <a:lnTo>
                  <a:pt x="1489456" y="884304"/>
                </a:lnTo>
                <a:lnTo>
                  <a:pt x="1461452" y="916097"/>
                </a:lnTo>
                <a:lnTo>
                  <a:pt x="1431579" y="948236"/>
                </a:lnTo>
                <a:lnTo>
                  <a:pt x="1399801" y="980708"/>
                </a:lnTo>
                <a:lnTo>
                  <a:pt x="1366085" y="1013503"/>
                </a:lnTo>
                <a:lnTo>
                  <a:pt x="1330393" y="1046608"/>
                </a:lnTo>
                <a:lnTo>
                  <a:pt x="1292691" y="1080010"/>
                </a:lnTo>
                <a:lnTo>
                  <a:pt x="1252943" y="1113699"/>
                </a:lnTo>
                <a:lnTo>
                  <a:pt x="1211115" y="1147661"/>
                </a:lnTo>
                <a:lnTo>
                  <a:pt x="1167170" y="1181885"/>
                </a:lnTo>
                <a:lnTo>
                  <a:pt x="1121074" y="1216359"/>
                </a:lnTo>
                <a:lnTo>
                  <a:pt x="1072791" y="1251070"/>
                </a:lnTo>
                <a:lnTo>
                  <a:pt x="1022287" y="1286008"/>
                </a:lnTo>
                <a:lnTo>
                  <a:pt x="969524" y="1321160"/>
                </a:lnTo>
                <a:lnTo>
                  <a:pt x="914470" y="1356513"/>
                </a:lnTo>
                <a:lnTo>
                  <a:pt x="857087" y="1392056"/>
                </a:lnTo>
                <a:lnTo>
                  <a:pt x="799704" y="1356513"/>
                </a:lnTo>
                <a:lnTo>
                  <a:pt x="744650" y="1321160"/>
                </a:lnTo>
                <a:lnTo>
                  <a:pt x="691888" y="1286008"/>
                </a:lnTo>
                <a:lnTo>
                  <a:pt x="641383" y="1251070"/>
                </a:lnTo>
                <a:lnTo>
                  <a:pt x="593100" y="1216359"/>
                </a:lnTo>
                <a:lnTo>
                  <a:pt x="547004" y="1181885"/>
                </a:lnTo>
                <a:lnTo>
                  <a:pt x="503060" y="1147661"/>
                </a:lnTo>
                <a:lnTo>
                  <a:pt x="461231" y="1113699"/>
                </a:lnTo>
                <a:lnTo>
                  <a:pt x="421484" y="1080010"/>
                </a:lnTo>
                <a:lnTo>
                  <a:pt x="383781" y="1046608"/>
                </a:lnTo>
                <a:lnTo>
                  <a:pt x="348090" y="1013503"/>
                </a:lnTo>
                <a:lnTo>
                  <a:pt x="314373" y="980708"/>
                </a:lnTo>
                <a:lnTo>
                  <a:pt x="282595" y="948236"/>
                </a:lnTo>
                <a:lnTo>
                  <a:pt x="252722" y="916097"/>
                </a:lnTo>
                <a:lnTo>
                  <a:pt x="224718" y="884304"/>
                </a:lnTo>
                <a:lnTo>
                  <a:pt x="198548" y="852868"/>
                </a:lnTo>
                <a:lnTo>
                  <a:pt x="174176" y="821803"/>
                </a:lnTo>
                <a:lnTo>
                  <a:pt x="151567" y="791119"/>
                </a:lnTo>
                <a:lnTo>
                  <a:pt x="111497" y="730946"/>
                </a:lnTo>
                <a:lnTo>
                  <a:pt x="78057" y="672444"/>
                </a:lnTo>
                <a:lnTo>
                  <a:pt x="50962" y="615709"/>
                </a:lnTo>
                <a:lnTo>
                  <a:pt x="29931" y="560838"/>
                </a:lnTo>
                <a:lnTo>
                  <a:pt x="14682" y="507926"/>
                </a:lnTo>
                <a:lnTo>
                  <a:pt x="4932" y="457069"/>
                </a:lnTo>
                <a:lnTo>
                  <a:pt x="398" y="408364"/>
                </a:lnTo>
                <a:lnTo>
                  <a:pt x="0" y="384848"/>
                </a:lnTo>
                <a:lnTo>
                  <a:pt x="799" y="361906"/>
                </a:lnTo>
                <a:lnTo>
                  <a:pt x="5851" y="317792"/>
                </a:lnTo>
                <a:lnTo>
                  <a:pt x="15273" y="276117"/>
                </a:lnTo>
                <a:lnTo>
                  <a:pt x="28782" y="236977"/>
                </a:lnTo>
                <a:lnTo>
                  <a:pt x="46095" y="200469"/>
                </a:lnTo>
                <a:lnTo>
                  <a:pt x="66930" y="166688"/>
                </a:lnTo>
                <a:lnTo>
                  <a:pt x="91004" y="135730"/>
                </a:lnTo>
                <a:lnTo>
                  <a:pt x="118036" y="107692"/>
                </a:lnTo>
                <a:lnTo>
                  <a:pt x="147743" y="82669"/>
                </a:lnTo>
                <a:lnTo>
                  <a:pt x="179842" y="60757"/>
                </a:lnTo>
                <a:lnTo>
                  <a:pt x="214051" y="42052"/>
                </a:lnTo>
                <a:lnTo>
                  <a:pt x="250088" y="26651"/>
                </a:lnTo>
                <a:lnTo>
                  <a:pt x="287669" y="14649"/>
                </a:lnTo>
                <a:lnTo>
                  <a:pt x="326513" y="6143"/>
                </a:lnTo>
                <a:lnTo>
                  <a:pt x="366338" y="1228"/>
                </a:lnTo>
                <a:lnTo>
                  <a:pt x="406860" y="0"/>
                </a:lnTo>
                <a:lnTo>
                  <a:pt x="447798" y="2555"/>
                </a:lnTo>
                <a:lnTo>
                  <a:pt x="488868" y="8989"/>
                </a:lnTo>
                <a:lnTo>
                  <a:pt x="529789" y="19399"/>
                </a:lnTo>
                <a:lnTo>
                  <a:pt x="570278" y="33880"/>
                </a:lnTo>
                <a:lnTo>
                  <a:pt x="610053" y="52528"/>
                </a:lnTo>
                <a:lnTo>
                  <a:pt x="648831" y="75439"/>
                </a:lnTo>
                <a:lnTo>
                  <a:pt x="686330" y="102710"/>
                </a:lnTo>
                <a:lnTo>
                  <a:pt x="722267" y="134435"/>
                </a:lnTo>
                <a:lnTo>
                  <a:pt x="756360" y="170712"/>
                </a:lnTo>
                <a:lnTo>
                  <a:pt x="788327" y="211637"/>
                </a:lnTo>
                <a:lnTo>
                  <a:pt x="817885" y="257304"/>
                </a:lnTo>
                <a:lnTo>
                  <a:pt x="844751" y="307810"/>
                </a:lnTo>
                <a:lnTo>
                  <a:pt x="857087" y="334908"/>
                </a:lnTo>
                <a:close/>
              </a:path>
            </a:pathLst>
          </a:custGeom>
          <a:ln w="12700">
            <a:solidFill>
              <a:srgbClr val="B63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834128" y="3515867"/>
            <a:ext cx="371855" cy="51358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3971925" y="3046095"/>
            <a:ext cx="1327150" cy="76644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0" marR="5080" indent="-114300">
              <a:lnSpc>
                <a:spcPct val="101000"/>
              </a:lnSpc>
              <a:spcBef>
                <a:spcPts val="85"/>
              </a:spcBef>
            </a:pPr>
            <a:endParaRPr sz="2400" dirty="0">
              <a:solidFill>
                <a:srgbClr val="FFFFFF"/>
              </a:solidFill>
              <a:latin typeface="微软雅黑" panose="020B0503020204020204" charset="-122"/>
              <a:cs typeface="微软雅黑" panose="020B0503020204020204" charset="-122"/>
            </a:endParaRPr>
          </a:p>
          <a:p>
            <a:pPr marL="127000" marR="5080" indent="-114300">
              <a:lnSpc>
                <a:spcPct val="101000"/>
              </a:lnSpc>
              <a:spcBef>
                <a:spcPts val="85"/>
              </a:spcBef>
            </a:pPr>
            <a:r>
              <a:rPr lang="zh-CN" sz="2400">
                <a:latin typeface="微软雅黑" panose="020B0503020204020204" charset="-122"/>
                <a:cs typeface="微软雅黑" panose="020B0503020204020204" charset="-122"/>
              </a:rPr>
              <a:t>宿舍环境</a:t>
            </a: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765">
              <a:lnSpc>
                <a:spcPct val="100000"/>
              </a:lnSpc>
            </a:pPr>
            <a:fld id="{81D60167-4931-47E6-BA6A-407CBD079E47}" type="slidenum">
              <a:rPr spc="-5" dirty="0"/>
              <a:t>20</a:t>
            </a:fld>
            <a:endParaRPr spc="-5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176771" y="3808454"/>
            <a:ext cx="3209543" cy="25390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808719" y="1237466"/>
            <a:ext cx="3357392" cy="25710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110483" y="3790188"/>
            <a:ext cx="3064764" cy="25115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63055" y="1219200"/>
            <a:ext cx="2391155" cy="258318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858511" y="2537460"/>
            <a:ext cx="2621280" cy="249478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442203" y="3514344"/>
            <a:ext cx="1539240" cy="62941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917566" y="2578100"/>
            <a:ext cx="2503805" cy="2376805"/>
          </a:xfrm>
          <a:custGeom>
            <a:avLst/>
            <a:gdLst/>
            <a:ahLst/>
            <a:cxnLst/>
            <a:rect l="l" t="t" r="r" b="b"/>
            <a:pathLst>
              <a:path w="2503804" h="2376804">
                <a:moveTo>
                  <a:pt x="1251712" y="0"/>
                </a:moveTo>
                <a:lnTo>
                  <a:pt x="0" y="1188212"/>
                </a:lnTo>
                <a:lnTo>
                  <a:pt x="1251712" y="2376297"/>
                </a:lnTo>
                <a:lnTo>
                  <a:pt x="2503424" y="1188212"/>
                </a:lnTo>
                <a:lnTo>
                  <a:pt x="1251712" y="0"/>
                </a:lnTo>
                <a:close/>
              </a:path>
            </a:pathLst>
          </a:custGeom>
          <a:solidFill>
            <a:srgbClr val="F84D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500115" y="3552444"/>
            <a:ext cx="441960" cy="51358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634228" y="3552444"/>
            <a:ext cx="1222248" cy="51358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548628" y="3552444"/>
            <a:ext cx="374903" cy="5135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5632196" y="3608070"/>
            <a:ext cx="10744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2人房情况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8980939" y="1269491"/>
            <a:ext cx="2799573" cy="69951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9059544" y="1326438"/>
            <a:ext cx="2642235" cy="585470"/>
          </a:xfrm>
          <a:prstGeom prst="rect">
            <a:avLst/>
          </a:prstGeom>
          <a:solidFill>
            <a:srgbClr val="B9BBBC"/>
          </a:solidFill>
        </p:spPr>
        <p:txBody>
          <a:bodyPr vert="horz" wrap="square" lIns="0" tIns="40640" rIns="0" bIns="0" rtlCol="0">
            <a:spAutoFit/>
          </a:bodyPr>
          <a:lstStyle/>
          <a:p>
            <a:pPr marL="3175" algn="ctr">
              <a:lnSpc>
                <a:spcPct val="100000"/>
              </a:lnSpc>
              <a:spcBef>
                <a:spcPts val="320"/>
              </a:spcBef>
            </a:pPr>
            <a:r>
              <a:rPr sz="1600" spc="-5" dirty="0">
                <a:latin typeface="微软雅黑" panose="020B0503020204020204" charset="-122"/>
                <a:cs typeface="微软雅黑" panose="020B0503020204020204" charset="-122"/>
              </a:rPr>
              <a:t>入住条件：</a:t>
            </a:r>
            <a:endParaRPr sz="1600">
              <a:latin typeface="微软雅黑" panose="020B0503020204020204" charset="-122"/>
              <a:cs typeface="微软雅黑" panose="020B0503020204020204" charset="-122"/>
            </a:endParaRPr>
          </a:p>
          <a:p>
            <a:pPr marL="3175" algn="ctr">
              <a:lnSpc>
                <a:spcPct val="100000"/>
              </a:lnSpc>
              <a:spcBef>
                <a:spcPts val="5"/>
              </a:spcBef>
            </a:pPr>
            <a:r>
              <a:rPr sz="1600" spc="-1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根据年资与职等晋升评定</a:t>
            </a:r>
            <a:endParaRPr sz="16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748690" y="531317"/>
            <a:ext cx="14458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/>
              <a:t>员工宿舍</a:t>
            </a:r>
            <a:endParaRPr sz="28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498839" y="2080247"/>
            <a:ext cx="3395484" cy="33756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064999" y="3721591"/>
            <a:ext cx="3473207" cy="25252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40308" y="1330443"/>
            <a:ext cx="3387852" cy="234392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406374" y="3898383"/>
            <a:ext cx="1921799" cy="244908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060435" y="1197855"/>
            <a:ext cx="1938527" cy="234392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175511" y="1299993"/>
            <a:ext cx="1839452" cy="6187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326379" y="1342644"/>
            <a:ext cx="1603248" cy="59893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225796" y="1330578"/>
            <a:ext cx="1739264" cy="519430"/>
          </a:xfrm>
          <a:custGeom>
            <a:avLst/>
            <a:gdLst/>
            <a:ahLst/>
            <a:cxnLst/>
            <a:rect l="l" t="t" r="r" b="b"/>
            <a:pathLst>
              <a:path w="1739265" h="519430">
                <a:moveTo>
                  <a:pt x="1459102" y="0"/>
                </a:moveTo>
                <a:lnTo>
                  <a:pt x="279780" y="0"/>
                </a:lnTo>
                <a:lnTo>
                  <a:pt x="229479" y="4186"/>
                </a:lnTo>
                <a:lnTo>
                  <a:pt x="182140" y="16254"/>
                </a:lnTo>
                <a:lnTo>
                  <a:pt x="138552" y="35470"/>
                </a:lnTo>
                <a:lnTo>
                  <a:pt x="99505" y="61099"/>
                </a:lnTo>
                <a:lnTo>
                  <a:pt x="65787" y="92406"/>
                </a:lnTo>
                <a:lnTo>
                  <a:pt x="38189" y="128655"/>
                </a:lnTo>
                <a:lnTo>
                  <a:pt x="17499" y="169113"/>
                </a:lnTo>
                <a:lnTo>
                  <a:pt x="4506" y="213045"/>
                </a:lnTo>
                <a:lnTo>
                  <a:pt x="0" y="259715"/>
                </a:lnTo>
                <a:lnTo>
                  <a:pt x="4506" y="306384"/>
                </a:lnTo>
                <a:lnTo>
                  <a:pt x="17499" y="350316"/>
                </a:lnTo>
                <a:lnTo>
                  <a:pt x="38189" y="390774"/>
                </a:lnTo>
                <a:lnTo>
                  <a:pt x="65787" y="427023"/>
                </a:lnTo>
                <a:lnTo>
                  <a:pt x="99505" y="458330"/>
                </a:lnTo>
                <a:lnTo>
                  <a:pt x="138552" y="483959"/>
                </a:lnTo>
                <a:lnTo>
                  <a:pt x="182140" y="503175"/>
                </a:lnTo>
                <a:lnTo>
                  <a:pt x="229479" y="515243"/>
                </a:lnTo>
                <a:lnTo>
                  <a:pt x="279780" y="519430"/>
                </a:lnTo>
                <a:lnTo>
                  <a:pt x="1459102" y="519430"/>
                </a:lnTo>
                <a:lnTo>
                  <a:pt x="1509366" y="515243"/>
                </a:lnTo>
                <a:lnTo>
                  <a:pt x="1556676" y="503175"/>
                </a:lnTo>
                <a:lnTo>
                  <a:pt x="1600242" y="483959"/>
                </a:lnTo>
                <a:lnTo>
                  <a:pt x="1639273" y="458330"/>
                </a:lnTo>
                <a:lnTo>
                  <a:pt x="1672980" y="427023"/>
                </a:lnTo>
                <a:lnTo>
                  <a:pt x="1700572" y="390774"/>
                </a:lnTo>
                <a:lnTo>
                  <a:pt x="1721259" y="350316"/>
                </a:lnTo>
                <a:lnTo>
                  <a:pt x="1734250" y="306384"/>
                </a:lnTo>
                <a:lnTo>
                  <a:pt x="1738756" y="259715"/>
                </a:lnTo>
                <a:lnTo>
                  <a:pt x="1734250" y="213045"/>
                </a:lnTo>
                <a:lnTo>
                  <a:pt x="1721259" y="169113"/>
                </a:lnTo>
                <a:lnTo>
                  <a:pt x="1700572" y="128655"/>
                </a:lnTo>
                <a:lnTo>
                  <a:pt x="1672980" y="92406"/>
                </a:lnTo>
                <a:lnTo>
                  <a:pt x="1639273" y="61099"/>
                </a:lnTo>
                <a:lnTo>
                  <a:pt x="1600242" y="35470"/>
                </a:lnTo>
                <a:lnTo>
                  <a:pt x="1556676" y="16254"/>
                </a:lnTo>
                <a:lnTo>
                  <a:pt x="1509366" y="4186"/>
                </a:lnTo>
                <a:lnTo>
                  <a:pt x="1459102" y="0"/>
                </a:lnTo>
                <a:close/>
              </a:path>
            </a:pathLst>
          </a:custGeom>
          <a:solidFill>
            <a:srgbClr val="0051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511165" y="1430782"/>
            <a:ext cx="11684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家庭房情况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48690" y="531317"/>
            <a:ext cx="14458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latin typeface="微软雅黑" panose="020B0503020204020204" charset="-122"/>
                <a:cs typeface="微软雅黑" panose="020B0503020204020204" charset="-122"/>
              </a:rPr>
              <a:t>员工宿舍</a:t>
            </a:r>
            <a:endParaRPr sz="2800">
              <a:latin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700771" y="1296913"/>
            <a:ext cx="2880359" cy="20558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615430" y="1319773"/>
            <a:ext cx="2892568" cy="20558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448037" y="3855710"/>
            <a:ext cx="3116591" cy="22204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391149" y="3855711"/>
            <a:ext cx="3354334" cy="238507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84766" y="1274043"/>
            <a:ext cx="2878852" cy="205438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062728" y="3278123"/>
            <a:ext cx="1857755" cy="63855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222747" y="3329940"/>
            <a:ext cx="1603248" cy="59893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122164" y="3319145"/>
            <a:ext cx="1738757" cy="51930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407533" y="3419602"/>
            <a:ext cx="11684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家庭房情况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48690" y="531317"/>
            <a:ext cx="14458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latin typeface="微软雅黑" panose="020B0503020204020204" charset="-122"/>
                <a:cs typeface="微软雅黑" panose="020B0503020204020204" charset="-122"/>
              </a:rPr>
              <a:t>员工宿舍</a:t>
            </a:r>
            <a:endParaRPr sz="2800">
              <a:latin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700771" y="1296913"/>
            <a:ext cx="2880359" cy="20558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615430" y="1319773"/>
            <a:ext cx="2892568" cy="20558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448037" y="3855710"/>
            <a:ext cx="3116591" cy="22204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391149" y="3855711"/>
            <a:ext cx="3354334" cy="238507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84766" y="1274043"/>
            <a:ext cx="2878852" cy="205438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062728" y="3278123"/>
            <a:ext cx="1857755" cy="63855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222747" y="3329940"/>
            <a:ext cx="1603248" cy="59893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122164" y="3319145"/>
            <a:ext cx="1738757" cy="51930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407533" y="3419602"/>
            <a:ext cx="11684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家庭房情况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48690" y="531317"/>
            <a:ext cx="14458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latin typeface="微软雅黑" panose="020B0503020204020204" charset="-122"/>
                <a:cs typeface="微软雅黑" panose="020B0503020204020204" charset="-122"/>
              </a:rPr>
              <a:t>员工宿舍</a:t>
            </a:r>
            <a:endParaRPr sz="2800">
              <a:latin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48690" y="531317"/>
            <a:ext cx="215646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/>
              <a:t>宿舍配套设施</a:t>
            </a:r>
            <a:endParaRPr sz="2800"/>
          </a:p>
        </p:txBody>
      </p:sp>
      <p:sp>
        <p:nvSpPr>
          <p:cNvPr id="3" name="object 3"/>
          <p:cNvSpPr/>
          <p:nvPr/>
        </p:nvSpPr>
        <p:spPr>
          <a:xfrm>
            <a:off x="4408170" y="1243711"/>
            <a:ext cx="2730500" cy="20699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498715" y="3975899"/>
            <a:ext cx="2886075" cy="20923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408170" y="3907942"/>
            <a:ext cx="2726817" cy="21365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275841" y="3907929"/>
            <a:ext cx="2802512" cy="212474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300225" y="1243711"/>
            <a:ext cx="2759582" cy="206997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511415" y="1243711"/>
            <a:ext cx="2860675" cy="208826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933194" y="6021425"/>
            <a:ext cx="14947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篮球场</a:t>
            </a:r>
            <a:r>
              <a:rPr sz="1800" spc="-5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/</a:t>
            </a:r>
            <a:r>
              <a:rPr sz="18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足球场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025644" y="6063792"/>
            <a:ext cx="149733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84D4D"/>
                </a:solidFill>
                <a:latin typeface="微软雅黑" panose="020B0503020204020204" charset="-122"/>
                <a:cs typeface="微软雅黑" panose="020B0503020204020204" charset="-122"/>
              </a:rPr>
              <a:t>活动</a:t>
            </a:r>
            <a:r>
              <a:rPr sz="1800" spc="-5" dirty="0">
                <a:solidFill>
                  <a:srgbClr val="F84D4D"/>
                </a:solidFill>
                <a:latin typeface="微软雅黑" panose="020B0503020204020204" charset="-122"/>
                <a:cs typeface="微软雅黑" panose="020B0503020204020204" charset="-122"/>
              </a:rPr>
              <a:t>室</a:t>
            </a:r>
            <a:r>
              <a:rPr sz="1800" dirty="0">
                <a:solidFill>
                  <a:srgbClr val="F84D4D"/>
                </a:solidFill>
                <a:latin typeface="微软雅黑" panose="020B0503020204020204" charset="-122"/>
                <a:cs typeface="微软雅黑" panose="020B0503020204020204" charset="-122"/>
              </a:rPr>
              <a:t>-兵乓球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308340" y="6063792"/>
            <a:ext cx="12674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活动室-桌球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081009" y="3356609"/>
            <a:ext cx="1723389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84D4D"/>
                </a:solidFill>
                <a:latin typeface="微软雅黑" panose="020B0503020204020204" charset="-122"/>
                <a:cs typeface="微软雅黑" panose="020B0503020204020204" charset="-122"/>
              </a:rPr>
              <a:t>韵律操室</a:t>
            </a:r>
            <a:r>
              <a:rPr sz="1800" spc="-5" dirty="0">
                <a:solidFill>
                  <a:srgbClr val="F84D4D"/>
                </a:solidFill>
                <a:latin typeface="微软雅黑" panose="020B0503020204020204" charset="-122"/>
                <a:cs typeface="微软雅黑" panose="020B0503020204020204" charset="-122"/>
              </a:rPr>
              <a:t>/</a:t>
            </a:r>
            <a:r>
              <a:rPr sz="1800" dirty="0">
                <a:solidFill>
                  <a:srgbClr val="F84D4D"/>
                </a:solidFill>
                <a:latin typeface="微软雅黑" panose="020B0503020204020204" charset="-122"/>
                <a:cs typeface="微软雅黑" panose="020B0503020204020204" charset="-122"/>
              </a:rPr>
              <a:t>健身房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418201" y="3356609"/>
            <a:ext cx="7112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咖啡吧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209926" y="3356609"/>
            <a:ext cx="9404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84D4D"/>
                </a:solidFill>
                <a:latin typeface="微软雅黑" panose="020B0503020204020204" charset="-122"/>
                <a:cs typeface="微软雅黑" panose="020B0503020204020204" charset="-122"/>
              </a:rPr>
              <a:t>免费班车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48690" y="531317"/>
            <a:ext cx="14458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/>
              <a:t>员工膳食</a:t>
            </a:r>
            <a:endParaRPr sz="2800"/>
          </a:p>
        </p:txBody>
      </p:sp>
      <p:sp>
        <p:nvSpPr>
          <p:cNvPr id="3" name="object 3"/>
          <p:cNvSpPr/>
          <p:nvPr/>
        </p:nvSpPr>
        <p:spPr>
          <a:xfrm>
            <a:off x="193547" y="882396"/>
            <a:ext cx="6006084" cy="39486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58495" y="1040891"/>
            <a:ext cx="5416296" cy="37322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60400" y="1274317"/>
            <a:ext cx="4986020" cy="2926715"/>
          </a:xfrm>
          <a:custGeom>
            <a:avLst/>
            <a:gdLst/>
            <a:ahLst/>
            <a:cxnLst/>
            <a:rect l="l" t="t" r="r" b="b"/>
            <a:pathLst>
              <a:path w="4986020" h="2926715">
                <a:moveTo>
                  <a:pt x="4170807" y="0"/>
                </a:moveTo>
                <a:lnTo>
                  <a:pt x="0" y="0"/>
                </a:lnTo>
                <a:lnTo>
                  <a:pt x="0" y="2926588"/>
                </a:lnTo>
                <a:lnTo>
                  <a:pt x="4170807" y="2926588"/>
                </a:lnTo>
                <a:lnTo>
                  <a:pt x="4170807" y="1219454"/>
                </a:lnTo>
                <a:lnTo>
                  <a:pt x="4766853" y="487680"/>
                </a:lnTo>
                <a:lnTo>
                  <a:pt x="4170807" y="487680"/>
                </a:lnTo>
                <a:lnTo>
                  <a:pt x="4170807" y="0"/>
                </a:lnTo>
                <a:close/>
              </a:path>
              <a:path w="4986020" h="2926715">
                <a:moveTo>
                  <a:pt x="4985639" y="219075"/>
                </a:moveTo>
                <a:lnTo>
                  <a:pt x="4170807" y="487680"/>
                </a:lnTo>
                <a:lnTo>
                  <a:pt x="4766853" y="487680"/>
                </a:lnTo>
                <a:lnTo>
                  <a:pt x="4985639" y="219075"/>
                </a:lnTo>
                <a:close/>
              </a:path>
            </a:pathLst>
          </a:custGeom>
          <a:solidFill>
            <a:srgbClr val="FFE0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39241" y="1335805"/>
            <a:ext cx="4170679" cy="2690495"/>
          </a:xfrm>
          <a:prstGeom prst="rect">
            <a:avLst/>
          </a:prstGeom>
        </p:spPr>
        <p:txBody>
          <a:bodyPr vert="horz" wrap="square" lIns="0" tIns="156845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235"/>
              </a:spcBef>
              <a:buClr>
                <a:srgbClr val="5BA2EB"/>
              </a:buClr>
              <a:buFont typeface="Wingdings" panose="05000000000000000000"/>
              <a:buChar char=""/>
              <a:tabLst>
                <a:tab pos="299720" algn="l"/>
              </a:tabLst>
            </a:pPr>
            <a:r>
              <a:rPr sz="1800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早餐供应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  <a:p>
            <a:pPr marL="299085" marR="5080">
              <a:lnSpc>
                <a:spcPct val="150000"/>
              </a:lnSpc>
              <a:spcBef>
                <a:spcPts val="45"/>
              </a:spcBef>
            </a:pPr>
            <a:r>
              <a:rPr sz="1600" spc="-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包子、</a:t>
            </a:r>
            <a:r>
              <a:rPr sz="1600" spc="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馒</a:t>
            </a:r>
            <a:r>
              <a:rPr sz="1600" spc="-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头、</a:t>
            </a:r>
            <a:r>
              <a:rPr sz="1600" spc="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烧</a:t>
            </a:r>
            <a:r>
              <a:rPr sz="1600" spc="-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卖、三</a:t>
            </a:r>
            <a:r>
              <a:rPr sz="1600" spc="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角</a:t>
            </a:r>
            <a:r>
              <a:rPr sz="1600" spc="-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饼、</a:t>
            </a:r>
            <a:r>
              <a:rPr sz="1600" spc="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蛋</a:t>
            </a:r>
            <a:r>
              <a:rPr sz="1600" spc="-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糕、面</a:t>
            </a:r>
            <a:r>
              <a:rPr sz="1600" spc="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包</a:t>
            </a:r>
            <a:r>
              <a:rPr sz="1600" spc="-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、 手抓饼、豆浆、粥等。</a:t>
            </a:r>
            <a:endParaRPr sz="1600">
              <a:latin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00000"/>
              </a:lnSpc>
            </a:pPr>
            <a:endParaRPr sz="2100">
              <a:latin typeface="Times New Roman" panose="02020603050405020304"/>
              <a:cs typeface="Times New Roman" panose="02020603050405020304"/>
            </a:endParaRPr>
          </a:p>
          <a:p>
            <a:pPr marL="299085" indent="-287020">
              <a:lnSpc>
                <a:spcPct val="100000"/>
              </a:lnSpc>
              <a:spcBef>
                <a:spcPts val="1505"/>
              </a:spcBef>
              <a:buClr>
                <a:srgbClr val="5BA2EB"/>
              </a:buClr>
              <a:buFont typeface="Wingdings" panose="05000000000000000000"/>
              <a:buChar char=""/>
              <a:tabLst>
                <a:tab pos="299720" algn="l"/>
              </a:tabLst>
            </a:pPr>
            <a:r>
              <a:rPr sz="1800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中餐</a:t>
            </a:r>
            <a:r>
              <a:rPr sz="1800" spc="-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/</a:t>
            </a:r>
            <a:r>
              <a:rPr sz="1800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晚餐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  <a:p>
            <a:pPr marL="299085" marR="213360">
              <a:lnSpc>
                <a:spcPct val="150000"/>
              </a:lnSpc>
              <a:spcBef>
                <a:spcPts val="45"/>
              </a:spcBef>
            </a:pPr>
            <a:r>
              <a:rPr sz="1600" spc="-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自选餐（素菜、半荤、荤菜）、盖</a:t>
            </a:r>
            <a:r>
              <a:rPr sz="1600" spc="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浇</a:t>
            </a:r>
            <a:r>
              <a:rPr sz="1600" spc="-5" dirty="0">
                <a:solidFill>
                  <a:srgbClr val="171717"/>
                </a:solidFill>
                <a:latin typeface="微软雅黑" panose="020B0503020204020204" charset="-122"/>
                <a:cs typeface="微软雅黑" panose="020B0503020204020204" charset="-122"/>
              </a:rPr>
              <a:t>饭、 炒饭、面条、米线、饺子等。</a:t>
            </a:r>
            <a:endParaRPr sz="16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675757" y="1260094"/>
            <a:ext cx="2808350" cy="22322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701023" y="1260094"/>
            <a:ext cx="2808351" cy="223227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258689" y="3723741"/>
            <a:ext cx="3024378" cy="223227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483981" y="3723741"/>
            <a:ext cx="3024378" cy="216026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48690" y="531317"/>
            <a:ext cx="14458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/>
              <a:t>员工膳食</a:t>
            </a:r>
            <a:endParaRPr sz="2800"/>
          </a:p>
        </p:txBody>
      </p:sp>
      <p:sp>
        <p:nvSpPr>
          <p:cNvPr id="3" name="object 3"/>
          <p:cNvSpPr/>
          <p:nvPr/>
        </p:nvSpPr>
        <p:spPr>
          <a:xfrm>
            <a:off x="7680197" y="1395857"/>
            <a:ext cx="3272409" cy="22322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61147" y="1376807"/>
            <a:ext cx="3310890" cy="2270760"/>
          </a:xfrm>
          <a:custGeom>
            <a:avLst/>
            <a:gdLst/>
            <a:ahLst/>
            <a:cxnLst/>
            <a:rect l="l" t="t" r="r" b="b"/>
            <a:pathLst>
              <a:path w="3310890" h="2270760">
                <a:moveTo>
                  <a:pt x="0" y="2270379"/>
                </a:moveTo>
                <a:lnTo>
                  <a:pt x="3310509" y="2270379"/>
                </a:lnTo>
                <a:lnTo>
                  <a:pt x="3310509" y="0"/>
                </a:lnTo>
                <a:lnTo>
                  <a:pt x="0" y="0"/>
                </a:lnTo>
                <a:lnTo>
                  <a:pt x="0" y="2270379"/>
                </a:lnTo>
                <a:close/>
              </a:path>
            </a:pathLst>
          </a:custGeom>
          <a:ln w="38100">
            <a:solidFill>
              <a:srgbClr val="F4B818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67410" y="3851376"/>
            <a:ext cx="3160776" cy="21559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48360" y="3832326"/>
            <a:ext cx="3199130" cy="2194560"/>
          </a:xfrm>
          <a:custGeom>
            <a:avLst/>
            <a:gdLst/>
            <a:ahLst/>
            <a:cxnLst/>
            <a:rect l="l" t="t" r="r" b="b"/>
            <a:pathLst>
              <a:path w="3199129" h="2194560">
                <a:moveTo>
                  <a:pt x="0" y="2194051"/>
                </a:moveTo>
                <a:lnTo>
                  <a:pt x="3198876" y="2194051"/>
                </a:lnTo>
                <a:lnTo>
                  <a:pt x="3198876" y="0"/>
                </a:lnTo>
                <a:lnTo>
                  <a:pt x="0" y="0"/>
                </a:lnTo>
                <a:lnTo>
                  <a:pt x="0" y="2194051"/>
                </a:lnTo>
                <a:close/>
              </a:path>
            </a:pathLst>
          </a:custGeom>
          <a:ln w="38100">
            <a:solidFill>
              <a:srgbClr val="F4B818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259834" y="3851376"/>
            <a:ext cx="3096387" cy="217601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240784" y="3832326"/>
            <a:ext cx="3134995" cy="2214245"/>
          </a:xfrm>
          <a:custGeom>
            <a:avLst/>
            <a:gdLst/>
            <a:ahLst/>
            <a:cxnLst/>
            <a:rect l="l" t="t" r="r" b="b"/>
            <a:pathLst>
              <a:path w="3134995" h="2214245">
                <a:moveTo>
                  <a:pt x="0" y="2214118"/>
                </a:moveTo>
                <a:lnTo>
                  <a:pt x="3134487" y="2214118"/>
                </a:lnTo>
                <a:lnTo>
                  <a:pt x="3134487" y="0"/>
                </a:lnTo>
                <a:lnTo>
                  <a:pt x="0" y="0"/>
                </a:lnTo>
                <a:lnTo>
                  <a:pt x="0" y="2214118"/>
                </a:lnTo>
                <a:close/>
              </a:path>
            </a:pathLst>
          </a:custGeom>
          <a:ln w="38100">
            <a:solidFill>
              <a:srgbClr val="F4B818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745983" y="3918813"/>
            <a:ext cx="3140710" cy="208851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726933" y="3899763"/>
            <a:ext cx="3178810" cy="2126615"/>
          </a:xfrm>
          <a:custGeom>
            <a:avLst/>
            <a:gdLst/>
            <a:ahLst/>
            <a:cxnLst/>
            <a:rect l="l" t="t" r="r" b="b"/>
            <a:pathLst>
              <a:path w="3178809" h="2126615">
                <a:moveTo>
                  <a:pt x="0" y="2126615"/>
                </a:moveTo>
                <a:lnTo>
                  <a:pt x="3178810" y="2126615"/>
                </a:lnTo>
                <a:lnTo>
                  <a:pt x="3178810" y="0"/>
                </a:lnTo>
                <a:lnTo>
                  <a:pt x="0" y="0"/>
                </a:lnTo>
                <a:lnTo>
                  <a:pt x="0" y="2126615"/>
                </a:lnTo>
                <a:close/>
              </a:path>
            </a:pathLst>
          </a:custGeom>
          <a:ln w="38100">
            <a:solidFill>
              <a:srgbClr val="F4B818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43648" y="1395857"/>
            <a:ext cx="2880360" cy="223227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24598" y="1376807"/>
            <a:ext cx="2918460" cy="2270760"/>
          </a:xfrm>
          <a:custGeom>
            <a:avLst/>
            <a:gdLst/>
            <a:ahLst/>
            <a:cxnLst/>
            <a:rect l="l" t="t" r="r" b="b"/>
            <a:pathLst>
              <a:path w="2918460" h="2270760">
                <a:moveTo>
                  <a:pt x="0" y="2270379"/>
                </a:moveTo>
                <a:lnTo>
                  <a:pt x="2918460" y="2270379"/>
                </a:lnTo>
                <a:lnTo>
                  <a:pt x="2918460" y="0"/>
                </a:lnTo>
                <a:lnTo>
                  <a:pt x="0" y="0"/>
                </a:lnTo>
                <a:lnTo>
                  <a:pt x="0" y="2270379"/>
                </a:lnTo>
                <a:close/>
              </a:path>
            </a:pathLst>
          </a:custGeom>
          <a:ln w="38100">
            <a:solidFill>
              <a:srgbClr val="F4B818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259834" y="1395857"/>
            <a:ext cx="3168395" cy="217601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240784" y="1376807"/>
            <a:ext cx="3206750" cy="2214245"/>
          </a:xfrm>
          <a:custGeom>
            <a:avLst/>
            <a:gdLst/>
            <a:ahLst/>
            <a:cxnLst/>
            <a:rect l="l" t="t" r="r" b="b"/>
            <a:pathLst>
              <a:path w="3206750" h="2214245">
                <a:moveTo>
                  <a:pt x="0" y="2214118"/>
                </a:moveTo>
                <a:lnTo>
                  <a:pt x="3206495" y="2214118"/>
                </a:lnTo>
                <a:lnTo>
                  <a:pt x="3206495" y="0"/>
                </a:lnTo>
                <a:lnTo>
                  <a:pt x="0" y="0"/>
                </a:lnTo>
                <a:lnTo>
                  <a:pt x="0" y="2214118"/>
                </a:lnTo>
                <a:close/>
              </a:path>
            </a:pathLst>
          </a:custGeom>
          <a:ln w="38100">
            <a:solidFill>
              <a:srgbClr val="F4B818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48690" y="531317"/>
            <a:ext cx="180086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/>
              <a:t>咖啡简餐厅</a:t>
            </a:r>
            <a:endParaRPr sz="2800"/>
          </a:p>
        </p:txBody>
      </p:sp>
      <p:sp>
        <p:nvSpPr>
          <p:cNvPr id="3" name="object 3"/>
          <p:cNvSpPr/>
          <p:nvPr/>
        </p:nvSpPr>
        <p:spPr>
          <a:xfrm>
            <a:off x="4861554" y="1376166"/>
            <a:ext cx="2522230" cy="252223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916170" y="1430782"/>
            <a:ext cx="2358008" cy="23580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897120" y="1411732"/>
            <a:ext cx="2396490" cy="2396490"/>
          </a:xfrm>
          <a:custGeom>
            <a:avLst/>
            <a:gdLst/>
            <a:ahLst/>
            <a:cxnLst/>
            <a:rect l="l" t="t" r="r" b="b"/>
            <a:pathLst>
              <a:path w="2396490" h="2396490">
                <a:moveTo>
                  <a:pt x="0" y="2396109"/>
                </a:moveTo>
                <a:lnTo>
                  <a:pt x="2396108" y="2396109"/>
                </a:lnTo>
                <a:lnTo>
                  <a:pt x="2396108" y="0"/>
                </a:lnTo>
                <a:lnTo>
                  <a:pt x="0" y="0"/>
                </a:lnTo>
                <a:lnTo>
                  <a:pt x="0" y="2396109"/>
                </a:lnTo>
                <a:close/>
              </a:path>
            </a:pathLst>
          </a:custGeom>
          <a:ln w="38100">
            <a:solidFill>
              <a:srgbClr val="05BA9A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31063" y="1930907"/>
            <a:ext cx="4549140" cy="345185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86270" y="1985772"/>
            <a:ext cx="4383913" cy="328802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67220" y="1966722"/>
            <a:ext cx="4422140" cy="3326129"/>
          </a:xfrm>
          <a:custGeom>
            <a:avLst/>
            <a:gdLst/>
            <a:ahLst/>
            <a:cxnLst/>
            <a:rect l="l" t="t" r="r" b="b"/>
            <a:pathLst>
              <a:path w="4422140" h="3326129">
                <a:moveTo>
                  <a:pt x="0" y="3326129"/>
                </a:moveTo>
                <a:lnTo>
                  <a:pt x="4422013" y="3326129"/>
                </a:lnTo>
                <a:lnTo>
                  <a:pt x="4422013" y="0"/>
                </a:lnTo>
                <a:lnTo>
                  <a:pt x="0" y="0"/>
                </a:lnTo>
                <a:lnTo>
                  <a:pt x="0" y="3326129"/>
                </a:lnTo>
                <a:close/>
              </a:path>
            </a:pathLst>
          </a:custGeom>
          <a:ln w="38100">
            <a:solidFill>
              <a:srgbClr val="05BA9A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566656" y="1930907"/>
            <a:ext cx="4547622" cy="345185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621778" y="1985772"/>
            <a:ext cx="4383912" cy="328802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602728" y="1966722"/>
            <a:ext cx="4422140" cy="3326129"/>
          </a:xfrm>
          <a:custGeom>
            <a:avLst/>
            <a:gdLst/>
            <a:ahLst/>
            <a:cxnLst/>
            <a:rect l="l" t="t" r="r" b="b"/>
            <a:pathLst>
              <a:path w="4422140" h="3326129">
                <a:moveTo>
                  <a:pt x="0" y="3326129"/>
                </a:moveTo>
                <a:lnTo>
                  <a:pt x="4422012" y="3326129"/>
                </a:lnTo>
                <a:lnTo>
                  <a:pt x="4422012" y="0"/>
                </a:lnTo>
                <a:lnTo>
                  <a:pt x="0" y="0"/>
                </a:lnTo>
                <a:lnTo>
                  <a:pt x="0" y="3326129"/>
                </a:lnTo>
                <a:close/>
              </a:path>
            </a:pathLst>
          </a:custGeom>
          <a:ln w="38100">
            <a:solidFill>
              <a:srgbClr val="05BA9A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861554" y="4136130"/>
            <a:ext cx="2522230" cy="252223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917059" y="4190962"/>
            <a:ext cx="2358009" cy="235800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898009" y="4171912"/>
            <a:ext cx="2396490" cy="2396490"/>
          </a:xfrm>
          <a:custGeom>
            <a:avLst/>
            <a:gdLst/>
            <a:ahLst/>
            <a:cxnLst/>
            <a:rect l="l" t="t" r="r" b="b"/>
            <a:pathLst>
              <a:path w="2396490" h="2396490">
                <a:moveTo>
                  <a:pt x="0" y="2396109"/>
                </a:moveTo>
                <a:lnTo>
                  <a:pt x="2396109" y="2396109"/>
                </a:lnTo>
                <a:lnTo>
                  <a:pt x="2396109" y="0"/>
                </a:lnTo>
                <a:lnTo>
                  <a:pt x="0" y="0"/>
                </a:lnTo>
                <a:lnTo>
                  <a:pt x="0" y="2396109"/>
                </a:lnTo>
                <a:close/>
              </a:path>
            </a:pathLst>
          </a:custGeom>
          <a:ln w="38100">
            <a:solidFill>
              <a:srgbClr val="05BA9A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116" y="5185664"/>
            <a:ext cx="12182475" cy="1672589"/>
          </a:xfrm>
          <a:custGeom>
            <a:avLst/>
            <a:gdLst/>
            <a:ahLst/>
            <a:cxnLst/>
            <a:rect l="l" t="t" r="r" b="b"/>
            <a:pathLst>
              <a:path w="12182475" h="1672590">
                <a:moveTo>
                  <a:pt x="381717" y="476961"/>
                </a:moveTo>
                <a:lnTo>
                  <a:pt x="339362" y="476961"/>
                </a:lnTo>
                <a:lnTo>
                  <a:pt x="339362" y="619404"/>
                </a:lnTo>
                <a:lnTo>
                  <a:pt x="305364" y="619404"/>
                </a:lnTo>
                <a:lnTo>
                  <a:pt x="305364" y="737082"/>
                </a:lnTo>
                <a:lnTo>
                  <a:pt x="271468" y="737082"/>
                </a:lnTo>
                <a:lnTo>
                  <a:pt x="271468" y="960056"/>
                </a:lnTo>
                <a:lnTo>
                  <a:pt x="233304" y="960056"/>
                </a:lnTo>
                <a:lnTo>
                  <a:pt x="233304" y="1121092"/>
                </a:lnTo>
                <a:lnTo>
                  <a:pt x="186683" y="1121092"/>
                </a:lnTo>
                <a:lnTo>
                  <a:pt x="186683" y="1282141"/>
                </a:lnTo>
                <a:lnTo>
                  <a:pt x="0" y="1282141"/>
                </a:lnTo>
                <a:lnTo>
                  <a:pt x="0" y="1672333"/>
                </a:lnTo>
                <a:lnTo>
                  <a:pt x="12181883" y="1672333"/>
                </a:lnTo>
                <a:lnTo>
                  <a:pt x="12181883" y="1548461"/>
                </a:lnTo>
                <a:lnTo>
                  <a:pt x="1514137" y="1548461"/>
                </a:lnTo>
                <a:lnTo>
                  <a:pt x="1514137" y="1436979"/>
                </a:lnTo>
                <a:lnTo>
                  <a:pt x="975556" y="1436979"/>
                </a:lnTo>
                <a:lnTo>
                  <a:pt x="975556" y="1306906"/>
                </a:lnTo>
                <a:lnTo>
                  <a:pt x="954283" y="1306906"/>
                </a:lnTo>
                <a:lnTo>
                  <a:pt x="954283" y="1275930"/>
                </a:lnTo>
                <a:lnTo>
                  <a:pt x="542943" y="1275930"/>
                </a:lnTo>
                <a:lnTo>
                  <a:pt x="542943" y="1108710"/>
                </a:lnTo>
                <a:lnTo>
                  <a:pt x="483494" y="1108710"/>
                </a:lnTo>
                <a:lnTo>
                  <a:pt x="483494" y="953871"/>
                </a:lnTo>
                <a:lnTo>
                  <a:pt x="445331" y="953871"/>
                </a:lnTo>
                <a:lnTo>
                  <a:pt x="445331" y="768057"/>
                </a:lnTo>
                <a:lnTo>
                  <a:pt x="415714" y="768057"/>
                </a:lnTo>
                <a:lnTo>
                  <a:pt x="415714" y="625602"/>
                </a:lnTo>
                <a:lnTo>
                  <a:pt x="381717" y="625602"/>
                </a:lnTo>
                <a:lnTo>
                  <a:pt x="381717" y="476961"/>
                </a:lnTo>
                <a:close/>
              </a:path>
              <a:path w="12182475" h="1672590">
                <a:moveTo>
                  <a:pt x="1705018" y="1282141"/>
                </a:moveTo>
                <a:lnTo>
                  <a:pt x="1552237" y="1282141"/>
                </a:lnTo>
                <a:lnTo>
                  <a:pt x="1552237" y="1548461"/>
                </a:lnTo>
                <a:lnTo>
                  <a:pt x="12181883" y="1548461"/>
                </a:lnTo>
                <a:lnTo>
                  <a:pt x="12181883" y="1461744"/>
                </a:lnTo>
                <a:lnTo>
                  <a:pt x="6221900" y="1461744"/>
                </a:lnTo>
                <a:lnTo>
                  <a:pt x="6221900" y="1436979"/>
                </a:lnTo>
                <a:lnTo>
                  <a:pt x="4724824" y="1436979"/>
                </a:lnTo>
                <a:lnTo>
                  <a:pt x="4724824" y="1424584"/>
                </a:lnTo>
                <a:lnTo>
                  <a:pt x="3630592" y="1424584"/>
                </a:lnTo>
                <a:lnTo>
                  <a:pt x="3630592" y="1405991"/>
                </a:lnTo>
                <a:lnTo>
                  <a:pt x="2998640" y="1405991"/>
                </a:lnTo>
                <a:lnTo>
                  <a:pt x="2998640" y="1356461"/>
                </a:lnTo>
                <a:lnTo>
                  <a:pt x="2506515" y="1356461"/>
                </a:lnTo>
                <a:lnTo>
                  <a:pt x="2506515" y="1344066"/>
                </a:lnTo>
                <a:lnTo>
                  <a:pt x="1705018" y="1344066"/>
                </a:lnTo>
                <a:lnTo>
                  <a:pt x="1705018" y="1282141"/>
                </a:lnTo>
                <a:close/>
              </a:path>
              <a:path w="12182475" h="1672590">
                <a:moveTo>
                  <a:pt x="6667162" y="1195412"/>
                </a:moveTo>
                <a:lnTo>
                  <a:pt x="6400081" y="1195412"/>
                </a:lnTo>
                <a:lnTo>
                  <a:pt x="6400081" y="1424584"/>
                </a:lnTo>
                <a:lnTo>
                  <a:pt x="6349154" y="1424584"/>
                </a:lnTo>
                <a:lnTo>
                  <a:pt x="6349154" y="1461744"/>
                </a:lnTo>
                <a:lnTo>
                  <a:pt x="12181883" y="1461744"/>
                </a:lnTo>
                <a:lnTo>
                  <a:pt x="12181883" y="1449362"/>
                </a:lnTo>
                <a:lnTo>
                  <a:pt x="7205896" y="1449362"/>
                </a:lnTo>
                <a:lnTo>
                  <a:pt x="7205896" y="1319288"/>
                </a:lnTo>
                <a:lnTo>
                  <a:pt x="6667162" y="1319288"/>
                </a:lnTo>
                <a:lnTo>
                  <a:pt x="6667162" y="1195412"/>
                </a:lnTo>
                <a:close/>
              </a:path>
              <a:path w="12182475" h="1672590">
                <a:moveTo>
                  <a:pt x="7608740" y="780453"/>
                </a:moveTo>
                <a:lnTo>
                  <a:pt x="7341532" y="1071537"/>
                </a:lnTo>
                <a:lnTo>
                  <a:pt x="7341532" y="1238770"/>
                </a:lnTo>
                <a:lnTo>
                  <a:pt x="7261014" y="1238770"/>
                </a:lnTo>
                <a:lnTo>
                  <a:pt x="7261014" y="1449362"/>
                </a:lnTo>
                <a:lnTo>
                  <a:pt x="12181883" y="1449362"/>
                </a:lnTo>
                <a:lnTo>
                  <a:pt x="12181883" y="1424584"/>
                </a:lnTo>
                <a:lnTo>
                  <a:pt x="12155467" y="1424584"/>
                </a:lnTo>
                <a:lnTo>
                  <a:pt x="12155467" y="1412201"/>
                </a:lnTo>
                <a:lnTo>
                  <a:pt x="10293520" y="1412201"/>
                </a:lnTo>
                <a:lnTo>
                  <a:pt x="10293520" y="1387424"/>
                </a:lnTo>
                <a:lnTo>
                  <a:pt x="7880266" y="1387424"/>
                </a:lnTo>
                <a:lnTo>
                  <a:pt x="7880266" y="1071537"/>
                </a:lnTo>
                <a:lnTo>
                  <a:pt x="7608740" y="780453"/>
                </a:lnTo>
                <a:close/>
              </a:path>
              <a:path w="12182475" h="1672590">
                <a:moveTo>
                  <a:pt x="1162132" y="1251153"/>
                </a:moveTo>
                <a:lnTo>
                  <a:pt x="1000994" y="1251153"/>
                </a:lnTo>
                <a:lnTo>
                  <a:pt x="1000994" y="1436979"/>
                </a:lnTo>
                <a:lnTo>
                  <a:pt x="1514137" y="1436979"/>
                </a:lnTo>
                <a:lnTo>
                  <a:pt x="1514137" y="1418386"/>
                </a:lnTo>
                <a:lnTo>
                  <a:pt x="1238471" y="1418386"/>
                </a:lnTo>
                <a:lnTo>
                  <a:pt x="1238471" y="1306906"/>
                </a:lnTo>
                <a:lnTo>
                  <a:pt x="1162132" y="1306906"/>
                </a:lnTo>
                <a:lnTo>
                  <a:pt x="1162132" y="1251153"/>
                </a:lnTo>
                <a:close/>
              </a:path>
              <a:path w="12182475" h="1672590">
                <a:moveTo>
                  <a:pt x="4936787" y="489343"/>
                </a:moveTo>
                <a:lnTo>
                  <a:pt x="4839251" y="637984"/>
                </a:lnTo>
                <a:lnTo>
                  <a:pt x="4839251" y="1436979"/>
                </a:lnTo>
                <a:lnTo>
                  <a:pt x="5403385" y="1436979"/>
                </a:lnTo>
                <a:lnTo>
                  <a:pt x="5403385" y="1238770"/>
                </a:lnTo>
                <a:lnTo>
                  <a:pt x="5047150" y="1238770"/>
                </a:lnTo>
                <a:lnTo>
                  <a:pt x="5047150" y="644182"/>
                </a:lnTo>
                <a:lnTo>
                  <a:pt x="4936787" y="489343"/>
                </a:lnTo>
                <a:close/>
              </a:path>
              <a:path w="12182475" h="1672590">
                <a:moveTo>
                  <a:pt x="5751111" y="1158265"/>
                </a:moveTo>
                <a:lnTo>
                  <a:pt x="5598584" y="1158265"/>
                </a:lnTo>
                <a:lnTo>
                  <a:pt x="5598584" y="1232585"/>
                </a:lnTo>
                <a:lnTo>
                  <a:pt x="5530639" y="1232585"/>
                </a:lnTo>
                <a:lnTo>
                  <a:pt x="5530639" y="1436979"/>
                </a:lnTo>
                <a:lnTo>
                  <a:pt x="6221900" y="1436979"/>
                </a:lnTo>
                <a:lnTo>
                  <a:pt x="6221900" y="1313103"/>
                </a:lnTo>
                <a:lnTo>
                  <a:pt x="5937801" y="1313103"/>
                </a:lnTo>
                <a:lnTo>
                  <a:pt x="5937801" y="1251153"/>
                </a:lnTo>
                <a:lnTo>
                  <a:pt x="5878365" y="1251153"/>
                </a:lnTo>
                <a:lnTo>
                  <a:pt x="5878365" y="1238770"/>
                </a:lnTo>
                <a:lnTo>
                  <a:pt x="5751111" y="1238770"/>
                </a:lnTo>
                <a:lnTo>
                  <a:pt x="5751111" y="1158265"/>
                </a:lnTo>
                <a:close/>
              </a:path>
              <a:path w="12182475" h="1672590">
                <a:moveTo>
                  <a:pt x="4321853" y="1195412"/>
                </a:moveTo>
                <a:lnTo>
                  <a:pt x="4173390" y="1195412"/>
                </a:lnTo>
                <a:lnTo>
                  <a:pt x="4173390" y="1294511"/>
                </a:lnTo>
                <a:lnTo>
                  <a:pt x="3867955" y="1294511"/>
                </a:lnTo>
                <a:lnTo>
                  <a:pt x="3867955" y="1424584"/>
                </a:lnTo>
                <a:lnTo>
                  <a:pt x="4724824" y="1424584"/>
                </a:lnTo>
                <a:lnTo>
                  <a:pt x="4724824" y="1362646"/>
                </a:lnTo>
                <a:lnTo>
                  <a:pt x="4321853" y="1362646"/>
                </a:lnTo>
                <a:lnTo>
                  <a:pt x="4321853" y="1195412"/>
                </a:lnTo>
                <a:close/>
              </a:path>
              <a:path w="12182475" h="1672590">
                <a:moveTo>
                  <a:pt x="1395392" y="1139672"/>
                </a:moveTo>
                <a:lnTo>
                  <a:pt x="1242751" y="1139672"/>
                </a:lnTo>
                <a:lnTo>
                  <a:pt x="1242751" y="1418386"/>
                </a:lnTo>
                <a:lnTo>
                  <a:pt x="1395392" y="1418386"/>
                </a:lnTo>
                <a:lnTo>
                  <a:pt x="1395392" y="1139672"/>
                </a:lnTo>
                <a:close/>
              </a:path>
              <a:path w="12182475" h="1672590">
                <a:moveTo>
                  <a:pt x="10654073" y="0"/>
                </a:moveTo>
                <a:lnTo>
                  <a:pt x="10590446" y="0"/>
                </a:lnTo>
                <a:lnTo>
                  <a:pt x="10590446" y="192024"/>
                </a:lnTo>
                <a:lnTo>
                  <a:pt x="10543837" y="192024"/>
                </a:lnTo>
                <a:lnTo>
                  <a:pt x="10543837" y="346837"/>
                </a:lnTo>
                <a:lnTo>
                  <a:pt x="10505610" y="346837"/>
                </a:lnTo>
                <a:lnTo>
                  <a:pt x="10505610" y="644182"/>
                </a:lnTo>
                <a:lnTo>
                  <a:pt x="10450492" y="644182"/>
                </a:lnTo>
                <a:lnTo>
                  <a:pt x="10450492" y="854773"/>
                </a:lnTo>
                <a:lnTo>
                  <a:pt x="10391056" y="854773"/>
                </a:lnTo>
                <a:lnTo>
                  <a:pt x="10391056" y="1412201"/>
                </a:lnTo>
                <a:lnTo>
                  <a:pt x="12155467" y="1412201"/>
                </a:lnTo>
                <a:lnTo>
                  <a:pt x="12155467" y="1331683"/>
                </a:lnTo>
                <a:lnTo>
                  <a:pt x="10866036" y="1331683"/>
                </a:lnTo>
                <a:lnTo>
                  <a:pt x="10866036" y="836193"/>
                </a:lnTo>
                <a:lnTo>
                  <a:pt x="10785518" y="836193"/>
                </a:lnTo>
                <a:lnTo>
                  <a:pt x="10785518" y="631799"/>
                </a:lnTo>
                <a:lnTo>
                  <a:pt x="10730400" y="631799"/>
                </a:lnTo>
                <a:lnTo>
                  <a:pt x="10730400" y="384048"/>
                </a:lnTo>
                <a:lnTo>
                  <a:pt x="10692173" y="384048"/>
                </a:lnTo>
                <a:lnTo>
                  <a:pt x="10692173" y="198247"/>
                </a:lnTo>
                <a:lnTo>
                  <a:pt x="10654073" y="198247"/>
                </a:lnTo>
                <a:lnTo>
                  <a:pt x="10654073" y="0"/>
                </a:lnTo>
                <a:close/>
              </a:path>
              <a:path w="12182475" h="1672590">
                <a:moveTo>
                  <a:pt x="3278548" y="1183030"/>
                </a:moveTo>
                <a:lnTo>
                  <a:pt x="3117258" y="1183030"/>
                </a:lnTo>
                <a:lnTo>
                  <a:pt x="3117258" y="1405991"/>
                </a:lnTo>
                <a:lnTo>
                  <a:pt x="3630592" y="1405991"/>
                </a:lnTo>
                <a:lnTo>
                  <a:pt x="3630592" y="1337881"/>
                </a:lnTo>
                <a:lnTo>
                  <a:pt x="3409993" y="1337881"/>
                </a:lnTo>
                <a:lnTo>
                  <a:pt x="3409993" y="1269746"/>
                </a:lnTo>
                <a:lnTo>
                  <a:pt x="3278548" y="1269746"/>
                </a:lnTo>
                <a:lnTo>
                  <a:pt x="3278548" y="1183030"/>
                </a:lnTo>
                <a:close/>
              </a:path>
              <a:path w="12182475" h="1672590">
                <a:moveTo>
                  <a:pt x="8563018" y="916698"/>
                </a:moveTo>
                <a:lnTo>
                  <a:pt x="8151665" y="916698"/>
                </a:lnTo>
                <a:lnTo>
                  <a:pt x="8151665" y="1015796"/>
                </a:lnTo>
                <a:lnTo>
                  <a:pt x="8037238" y="1015796"/>
                </a:lnTo>
                <a:lnTo>
                  <a:pt x="8037238" y="1387424"/>
                </a:lnTo>
                <a:lnTo>
                  <a:pt x="10293520" y="1387424"/>
                </a:lnTo>
                <a:lnTo>
                  <a:pt x="10293520" y="1344066"/>
                </a:lnTo>
                <a:lnTo>
                  <a:pt x="10000785" y="1344066"/>
                </a:lnTo>
                <a:lnTo>
                  <a:pt x="10000785" y="1282141"/>
                </a:lnTo>
                <a:lnTo>
                  <a:pt x="9220497" y="1282141"/>
                </a:lnTo>
                <a:lnTo>
                  <a:pt x="9220497" y="1164450"/>
                </a:lnTo>
                <a:lnTo>
                  <a:pt x="8563018" y="1164450"/>
                </a:lnTo>
                <a:lnTo>
                  <a:pt x="8563018" y="916698"/>
                </a:lnTo>
                <a:close/>
              </a:path>
              <a:path w="12182475" h="1672590">
                <a:moveTo>
                  <a:pt x="4724824" y="662762"/>
                </a:moveTo>
                <a:lnTo>
                  <a:pt x="4385480" y="662762"/>
                </a:lnTo>
                <a:lnTo>
                  <a:pt x="4385480" y="1362646"/>
                </a:lnTo>
                <a:lnTo>
                  <a:pt x="4724824" y="1362646"/>
                </a:lnTo>
                <a:lnTo>
                  <a:pt x="4724824" y="662762"/>
                </a:lnTo>
                <a:close/>
              </a:path>
              <a:path w="12182475" h="1672590">
                <a:moveTo>
                  <a:pt x="2998640" y="879551"/>
                </a:moveTo>
                <a:lnTo>
                  <a:pt x="2803441" y="885736"/>
                </a:lnTo>
                <a:lnTo>
                  <a:pt x="2803441" y="1176832"/>
                </a:lnTo>
                <a:lnTo>
                  <a:pt x="2671996" y="1176832"/>
                </a:lnTo>
                <a:lnTo>
                  <a:pt x="2671996" y="1356461"/>
                </a:lnTo>
                <a:lnTo>
                  <a:pt x="2998640" y="1356461"/>
                </a:lnTo>
                <a:lnTo>
                  <a:pt x="2998640" y="879551"/>
                </a:lnTo>
                <a:close/>
              </a:path>
              <a:path w="12182475" h="1672590">
                <a:moveTo>
                  <a:pt x="1933999" y="829995"/>
                </a:moveTo>
                <a:lnTo>
                  <a:pt x="1738927" y="1046772"/>
                </a:lnTo>
                <a:lnTo>
                  <a:pt x="1738927" y="1344066"/>
                </a:lnTo>
                <a:lnTo>
                  <a:pt x="2506515" y="1344066"/>
                </a:lnTo>
                <a:lnTo>
                  <a:pt x="2506515" y="1158265"/>
                </a:lnTo>
                <a:lnTo>
                  <a:pt x="2392088" y="1158265"/>
                </a:lnTo>
                <a:lnTo>
                  <a:pt x="2392088" y="1133487"/>
                </a:lnTo>
                <a:lnTo>
                  <a:pt x="2133389" y="1133487"/>
                </a:lnTo>
                <a:lnTo>
                  <a:pt x="2133389" y="1046772"/>
                </a:lnTo>
                <a:lnTo>
                  <a:pt x="1933999" y="829995"/>
                </a:lnTo>
                <a:close/>
              </a:path>
              <a:path w="12182475" h="1672590">
                <a:moveTo>
                  <a:pt x="10293520" y="1282141"/>
                </a:moveTo>
                <a:lnTo>
                  <a:pt x="10081430" y="1282141"/>
                </a:lnTo>
                <a:lnTo>
                  <a:pt x="10081430" y="1344066"/>
                </a:lnTo>
                <a:lnTo>
                  <a:pt x="10293520" y="1344066"/>
                </a:lnTo>
                <a:lnTo>
                  <a:pt x="10293520" y="1282141"/>
                </a:lnTo>
                <a:close/>
              </a:path>
              <a:path w="12182475" h="1672590">
                <a:moveTo>
                  <a:pt x="3630592" y="1226388"/>
                </a:moveTo>
                <a:lnTo>
                  <a:pt x="3503338" y="1226388"/>
                </a:lnTo>
                <a:lnTo>
                  <a:pt x="3503338" y="1337881"/>
                </a:lnTo>
                <a:lnTo>
                  <a:pt x="3630592" y="1337881"/>
                </a:lnTo>
                <a:lnTo>
                  <a:pt x="3630592" y="1226388"/>
                </a:lnTo>
                <a:close/>
              </a:path>
              <a:path w="12182475" h="1672590">
                <a:moveTo>
                  <a:pt x="11302916" y="631799"/>
                </a:moveTo>
                <a:lnTo>
                  <a:pt x="11035708" y="631799"/>
                </a:lnTo>
                <a:lnTo>
                  <a:pt x="11035708" y="1059167"/>
                </a:lnTo>
                <a:lnTo>
                  <a:pt x="10984781" y="1059167"/>
                </a:lnTo>
                <a:lnTo>
                  <a:pt x="10984781" y="1331683"/>
                </a:lnTo>
                <a:lnTo>
                  <a:pt x="12155467" y="1331683"/>
                </a:lnTo>
                <a:lnTo>
                  <a:pt x="12155467" y="1269746"/>
                </a:lnTo>
                <a:lnTo>
                  <a:pt x="11438552" y="1269746"/>
                </a:lnTo>
                <a:lnTo>
                  <a:pt x="11438552" y="1102525"/>
                </a:lnTo>
                <a:lnTo>
                  <a:pt x="11302916" y="1102525"/>
                </a:lnTo>
                <a:lnTo>
                  <a:pt x="11302916" y="631799"/>
                </a:lnTo>
                <a:close/>
              </a:path>
              <a:path w="12182475" h="1672590">
                <a:moveTo>
                  <a:pt x="7205896" y="1021994"/>
                </a:moveTo>
                <a:lnTo>
                  <a:pt x="6972597" y="1021994"/>
                </a:lnTo>
                <a:lnTo>
                  <a:pt x="6972597" y="1195412"/>
                </a:lnTo>
                <a:lnTo>
                  <a:pt x="6747807" y="1195412"/>
                </a:lnTo>
                <a:lnTo>
                  <a:pt x="6747807" y="1319288"/>
                </a:lnTo>
                <a:lnTo>
                  <a:pt x="7205896" y="1319288"/>
                </a:lnTo>
                <a:lnTo>
                  <a:pt x="7205896" y="1021994"/>
                </a:lnTo>
                <a:close/>
              </a:path>
              <a:path w="12182475" h="1672590">
                <a:moveTo>
                  <a:pt x="9640359" y="1108710"/>
                </a:moveTo>
                <a:lnTo>
                  <a:pt x="9453669" y="1108710"/>
                </a:lnTo>
                <a:lnTo>
                  <a:pt x="9453669" y="1201610"/>
                </a:lnTo>
                <a:lnTo>
                  <a:pt x="9343433" y="1201610"/>
                </a:lnTo>
                <a:lnTo>
                  <a:pt x="9343433" y="1282141"/>
                </a:lnTo>
                <a:lnTo>
                  <a:pt x="10000785" y="1282141"/>
                </a:lnTo>
                <a:lnTo>
                  <a:pt x="10000785" y="1195412"/>
                </a:lnTo>
                <a:lnTo>
                  <a:pt x="9640359" y="1195412"/>
                </a:lnTo>
                <a:lnTo>
                  <a:pt x="9640359" y="1108710"/>
                </a:lnTo>
                <a:close/>
              </a:path>
              <a:path w="12182475" h="1672590">
                <a:moveTo>
                  <a:pt x="873765" y="953871"/>
                </a:moveTo>
                <a:lnTo>
                  <a:pt x="674350" y="953871"/>
                </a:lnTo>
                <a:lnTo>
                  <a:pt x="674350" y="1275930"/>
                </a:lnTo>
                <a:lnTo>
                  <a:pt x="954283" y="1275930"/>
                </a:lnTo>
                <a:lnTo>
                  <a:pt x="954283" y="1065352"/>
                </a:lnTo>
                <a:lnTo>
                  <a:pt x="873765" y="1065352"/>
                </a:lnTo>
                <a:lnTo>
                  <a:pt x="873765" y="953871"/>
                </a:lnTo>
                <a:close/>
              </a:path>
              <a:path w="12182475" h="1672590">
                <a:moveTo>
                  <a:pt x="11790723" y="1102525"/>
                </a:moveTo>
                <a:lnTo>
                  <a:pt x="11561615" y="1102525"/>
                </a:lnTo>
                <a:lnTo>
                  <a:pt x="11561615" y="1269746"/>
                </a:lnTo>
                <a:lnTo>
                  <a:pt x="12155467" y="1269746"/>
                </a:lnTo>
                <a:lnTo>
                  <a:pt x="12155467" y="1251153"/>
                </a:lnTo>
                <a:lnTo>
                  <a:pt x="11790723" y="1251153"/>
                </a:lnTo>
                <a:lnTo>
                  <a:pt x="11790723" y="1102525"/>
                </a:lnTo>
                <a:close/>
              </a:path>
              <a:path w="12182475" h="1672590">
                <a:moveTo>
                  <a:pt x="5403385" y="1152055"/>
                </a:moveTo>
                <a:lnTo>
                  <a:pt x="5153068" y="1152055"/>
                </a:lnTo>
                <a:lnTo>
                  <a:pt x="5153068" y="1238770"/>
                </a:lnTo>
                <a:lnTo>
                  <a:pt x="5403385" y="1238770"/>
                </a:lnTo>
                <a:lnTo>
                  <a:pt x="5403385" y="1152055"/>
                </a:lnTo>
                <a:close/>
              </a:path>
              <a:path w="12182475" h="1672590">
                <a:moveTo>
                  <a:pt x="5878365" y="1170647"/>
                </a:moveTo>
                <a:lnTo>
                  <a:pt x="5819056" y="1170647"/>
                </a:lnTo>
                <a:lnTo>
                  <a:pt x="5819056" y="1238770"/>
                </a:lnTo>
                <a:lnTo>
                  <a:pt x="5878365" y="1238770"/>
                </a:lnTo>
                <a:lnTo>
                  <a:pt x="5878365" y="1170647"/>
                </a:lnTo>
                <a:close/>
              </a:path>
              <a:path w="12182475" h="1672590">
                <a:moveTo>
                  <a:pt x="9941476" y="594639"/>
                </a:moveTo>
                <a:lnTo>
                  <a:pt x="9754913" y="594639"/>
                </a:lnTo>
                <a:lnTo>
                  <a:pt x="9754913" y="749477"/>
                </a:lnTo>
                <a:lnTo>
                  <a:pt x="9712495" y="792822"/>
                </a:lnTo>
                <a:lnTo>
                  <a:pt x="9712495" y="1195412"/>
                </a:lnTo>
                <a:lnTo>
                  <a:pt x="10000785" y="1195412"/>
                </a:lnTo>
                <a:lnTo>
                  <a:pt x="10000785" y="761860"/>
                </a:lnTo>
                <a:lnTo>
                  <a:pt x="9941476" y="761860"/>
                </a:lnTo>
                <a:lnTo>
                  <a:pt x="9941476" y="594639"/>
                </a:lnTo>
                <a:close/>
              </a:path>
              <a:path w="12182475" h="1672590">
                <a:moveTo>
                  <a:pt x="9135661" y="916698"/>
                </a:moveTo>
                <a:lnTo>
                  <a:pt x="8647981" y="916698"/>
                </a:lnTo>
                <a:lnTo>
                  <a:pt x="8647981" y="1164450"/>
                </a:lnTo>
                <a:lnTo>
                  <a:pt x="9135661" y="1164450"/>
                </a:lnTo>
                <a:lnTo>
                  <a:pt x="9135661" y="916698"/>
                </a:lnTo>
                <a:close/>
              </a:path>
              <a:path w="12182475" h="1672590">
                <a:moveTo>
                  <a:pt x="2392088" y="1077747"/>
                </a:moveTo>
                <a:lnTo>
                  <a:pt x="2239434" y="1077747"/>
                </a:lnTo>
                <a:lnTo>
                  <a:pt x="2239434" y="1133487"/>
                </a:lnTo>
                <a:lnTo>
                  <a:pt x="2392088" y="1133487"/>
                </a:lnTo>
                <a:lnTo>
                  <a:pt x="2392088" y="1077747"/>
                </a:lnTo>
                <a:close/>
              </a:path>
              <a:path w="12182475" h="1672590">
                <a:moveTo>
                  <a:pt x="831309" y="891933"/>
                </a:moveTo>
                <a:lnTo>
                  <a:pt x="721073" y="891933"/>
                </a:lnTo>
                <a:lnTo>
                  <a:pt x="721073" y="953871"/>
                </a:lnTo>
                <a:lnTo>
                  <a:pt x="831309" y="953871"/>
                </a:lnTo>
                <a:lnTo>
                  <a:pt x="831309" y="891933"/>
                </a:lnTo>
                <a:close/>
              </a:path>
              <a:path w="12182475" h="1672590">
                <a:moveTo>
                  <a:pt x="11243607" y="545096"/>
                </a:moveTo>
                <a:lnTo>
                  <a:pt x="11099335" y="545096"/>
                </a:lnTo>
                <a:lnTo>
                  <a:pt x="11099335" y="631799"/>
                </a:lnTo>
                <a:lnTo>
                  <a:pt x="11243607" y="631799"/>
                </a:lnTo>
                <a:lnTo>
                  <a:pt x="11243607" y="545096"/>
                </a:lnTo>
                <a:close/>
              </a:path>
            </a:pathLst>
          </a:custGeom>
          <a:solidFill>
            <a:srgbClr val="DE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426970" y="4221052"/>
            <a:ext cx="6264402" cy="2514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100"/>
              </a:spcBef>
            </a:pPr>
            <a:r>
              <a:rPr dirty="0"/>
              <a:t>招聘与人事体系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974716" y="2770758"/>
            <a:ext cx="224409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Arial" panose="020B0604020202020204"/>
                <a:cs typeface="Arial" panose="020B0604020202020204"/>
              </a:rPr>
              <a:t>Recruitment and </a:t>
            </a:r>
            <a:r>
              <a:rPr sz="1400" spc="-5" dirty="0">
                <a:latin typeface="Arial" panose="020B0604020202020204"/>
                <a:cs typeface="Arial" panose="020B0604020202020204"/>
              </a:rPr>
              <a:t>HR</a:t>
            </a:r>
            <a:r>
              <a:rPr sz="1400" spc="-135" dirty="0">
                <a:latin typeface="Arial" panose="020B0604020202020204"/>
                <a:cs typeface="Arial" panose="020B0604020202020204"/>
              </a:rPr>
              <a:t> </a:t>
            </a:r>
            <a:r>
              <a:rPr sz="1400" spc="-5" dirty="0">
                <a:latin typeface="Arial" panose="020B0604020202020204"/>
                <a:cs typeface="Arial" panose="020B0604020202020204"/>
              </a:rPr>
              <a:t>system</a:t>
            </a:r>
            <a:endParaRPr sz="14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678176" y="2636139"/>
            <a:ext cx="7712709" cy="0"/>
          </a:xfrm>
          <a:custGeom>
            <a:avLst/>
            <a:gdLst/>
            <a:ahLst/>
            <a:cxnLst/>
            <a:rect l="l" t="t" r="r" b="b"/>
            <a:pathLst>
              <a:path w="7712709">
                <a:moveTo>
                  <a:pt x="0" y="0"/>
                </a:moveTo>
                <a:lnTo>
                  <a:pt x="7712456" y="0"/>
                </a:lnTo>
              </a:path>
            </a:pathLst>
          </a:custGeom>
          <a:ln w="6350">
            <a:solidFill>
              <a:srgbClr val="FF6B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584190" y="5247385"/>
            <a:ext cx="1023619" cy="890269"/>
          </a:xfrm>
          <a:custGeom>
            <a:avLst/>
            <a:gdLst/>
            <a:ahLst/>
            <a:cxnLst/>
            <a:rect l="l" t="t" r="r" b="b"/>
            <a:pathLst>
              <a:path w="1023620" h="890270">
                <a:moveTo>
                  <a:pt x="961898" y="702043"/>
                </a:moveTo>
                <a:lnTo>
                  <a:pt x="869696" y="702043"/>
                </a:lnTo>
                <a:lnTo>
                  <a:pt x="869696" y="875207"/>
                </a:lnTo>
                <a:lnTo>
                  <a:pt x="961898" y="875207"/>
                </a:lnTo>
                <a:lnTo>
                  <a:pt x="961898" y="702043"/>
                </a:lnTo>
                <a:close/>
              </a:path>
              <a:path w="1023620" h="890270">
                <a:moveTo>
                  <a:pt x="961898" y="11175"/>
                </a:moveTo>
                <a:lnTo>
                  <a:pt x="881888" y="11175"/>
                </a:lnTo>
                <a:lnTo>
                  <a:pt x="666369" y="557644"/>
                </a:lnTo>
                <a:lnTo>
                  <a:pt x="666369" y="702043"/>
                </a:lnTo>
                <a:lnTo>
                  <a:pt x="1023619" y="702043"/>
                </a:lnTo>
                <a:lnTo>
                  <a:pt x="1023619" y="557047"/>
                </a:lnTo>
                <a:lnTo>
                  <a:pt x="755523" y="557047"/>
                </a:lnTo>
                <a:lnTo>
                  <a:pt x="869696" y="263016"/>
                </a:lnTo>
                <a:lnTo>
                  <a:pt x="961898" y="263016"/>
                </a:lnTo>
                <a:lnTo>
                  <a:pt x="961898" y="11175"/>
                </a:lnTo>
                <a:close/>
              </a:path>
              <a:path w="1023620" h="890270">
                <a:moveTo>
                  <a:pt x="961898" y="263016"/>
                </a:moveTo>
                <a:lnTo>
                  <a:pt x="869696" y="263016"/>
                </a:lnTo>
                <a:lnTo>
                  <a:pt x="869696" y="557047"/>
                </a:lnTo>
                <a:lnTo>
                  <a:pt x="961898" y="557047"/>
                </a:lnTo>
                <a:lnTo>
                  <a:pt x="961898" y="263016"/>
                </a:lnTo>
                <a:close/>
              </a:path>
              <a:path w="1023620" h="890270">
                <a:moveTo>
                  <a:pt x="422910" y="11175"/>
                </a:moveTo>
                <a:lnTo>
                  <a:pt x="358695" y="33178"/>
                </a:lnTo>
                <a:lnTo>
                  <a:pt x="310388" y="99186"/>
                </a:lnTo>
                <a:lnTo>
                  <a:pt x="286501" y="171361"/>
                </a:lnTo>
                <a:lnTo>
                  <a:pt x="277544" y="215780"/>
                </a:lnTo>
                <a:lnTo>
                  <a:pt x="270577" y="265757"/>
                </a:lnTo>
                <a:lnTo>
                  <a:pt x="265608" y="321205"/>
                </a:lnTo>
                <a:lnTo>
                  <a:pt x="262705" y="380538"/>
                </a:lnTo>
                <a:lnTo>
                  <a:pt x="261620" y="449046"/>
                </a:lnTo>
                <a:lnTo>
                  <a:pt x="262522" y="516736"/>
                </a:lnTo>
                <a:lnTo>
                  <a:pt x="265230" y="578257"/>
                </a:lnTo>
                <a:lnTo>
                  <a:pt x="269747" y="633611"/>
                </a:lnTo>
                <a:lnTo>
                  <a:pt x="276075" y="682795"/>
                </a:lnTo>
                <a:lnTo>
                  <a:pt x="284215" y="725810"/>
                </a:lnTo>
                <a:lnTo>
                  <a:pt x="294170" y="762655"/>
                </a:lnTo>
                <a:lnTo>
                  <a:pt x="329898" y="835576"/>
                </a:lnTo>
                <a:lnTo>
                  <a:pt x="357378" y="865751"/>
                </a:lnTo>
                <a:lnTo>
                  <a:pt x="422910" y="889888"/>
                </a:lnTo>
                <a:lnTo>
                  <a:pt x="457011" y="884385"/>
                </a:lnTo>
                <a:lnTo>
                  <a:pt x="513260" y="840361"/>
                </a:lnTo>
                <a:lnTo>
                  <a:pt x="535432" y="801839"/>
                </a:lnTo>
                <a:lnTo>
                  <a:pt x="552701" y="753110"/>
                </a:lnTo>
                <a:lnTo>
                  <a:pt x="422910" y="753110"/>
                </a:lnTo>
                <a:lnTo>
                  <a:pt x="414461" y="751918"/>
                </a:lnTo>
                <a:lnTo>
                  <a:pt x="385794" y="722568"/>
                </a:lnTo>
                <a:lnTo>
                  <a:pt x="374745" y="684854"/>
                </a:lnTo>
                <a:lnTo>
                  <a:pt x="366170" y="624649"/>
                </a:lnTo>
                <a:lnTo>
                  <a:pt x="363386" y="578257"/>
                </a:lnTo>
                <a:lnTo>
                  <a:pt x="361749" y="521019"/>
                </a:lnTo>
                <a:lnTo>
                  <a:pt x="361188" y="450799"/>
                </a:lnTo>
                <a:lnTo>
                  <a:pt x="361807" y="380538"/>
                </a:lnTo>
                <a:lnTo>
                  <a:pt x="363664" y="321205"/>
                </a:lnTo>
                <a:lnTo>
                  <a:pt x="366760" y="272801"/>
                </a:lnTo>
                <a:lnTo>
                  <a:pt x="375189" y="212564"/>
                </a:lnTo>
                <a:lnTo>
                  <a:pt x="392049" y="167004"/>
                </a:lnTo>
                <a:lnTo>
                  <a:pt x="422910" y="147954"/>
                </a:lnTo>
                <a:lnTo>
                  <a:pt x="552672" y="147954"/>
                </a:lnTo>
                <a:lnTo>
                  <a:pt x="548570" y="133375"/>
                </a:lnTo>
                <a:lnTo>
                  <a:pt x="535686" y="100329"/>
                </a:lnTo>
                <a:lnTo>
                  <a:pt x="513421" y="61325"/>
                </a:lnTo>
                <a:lnTo>
                  <a:pt x="487203" y="33464"/>
                </a:lnTo>
                <a:lnTo>
                  <a:pt x="457033" y="16748"/>
                </a:lnTo>
                <a:lnTo>
                  <a:pt x="422910" y="11175"/>
                </a:lnTo>
                <a:close/>
              </a:path>
              <a:path w="1023620" h="890270">
                <a:moveTo>
                  <a:pt x="552672" y="147954"/>
                </a:moveTo>
                <a:lnTo>
                  <a:pt x="422910" y="147954"/>
                </a:lnTo>
                <a:lnTo>
                  <a:pt x="431317" y="149145"/>
                </a:lnTo>
                <a:lnTo>
                  <a:pt x="439213" y="152717"/>
                </a:lnTo>
                <a:lnTo>
                  <a:pt x="465820" y="195468"/>
                </a:lnTo>
                <a:lnTo>
                  <a:pt x="475742" y="242697"/>
                </a:lnTo>
                <a:lnTo>
                  <a:pt x="482314" y="323030"/>
                </a:lnTo>
                <a:lnTo>
                  <a:pt x="483944" y="380538"/>
                </a:lnTo>
                <a:lnTo>
                  <a:pt x="484505" y="450799"/>
                </a:lnTo>
                <a:lnTo>
                  <a:pt x="483905" y="521019"/>
                </a:lnTo>
                <a:lnTo>
                  <a:pt x="482092" y="580234"/>
                </a:lnTo>
                <a:lnTo>
                  <a:pt x="479040" y="628442"/>
                </a:lnTo>
                <a:lnTo>
                  <a:pt x="470630" y="688414"/>
                </a:lnTo>
                <a:lnTo>
                  <a:pt x="453771" y="734034"/>
                </a:lnTo>
                <a:lnTo>
                  <a:pt x="422910" y="753110"/>
                </a:lnTo>
                <a:lnTo>
                  <a:pt x="552701" y="753110"/>
                </a:lnTo>
                <a:lnTo>
                  <a:pt x="568300" y="684854"/>
                </a:lnTo>
                <a:lnTo>
                  <a:pt x="575242" y="634886"/>
                </a:lnTo>
                <a:lnTo>
                  <a:pt x="580120" y="580234"/>
                </a:lnTo>
                <a:lnTo>
                  <a:pt x="583204" y="517768"/>
                </a:lnTo>
                <a:lnTo>
                  <a:pt x="584200" y="450799"/>
                </a:lnTo>
                <a:lnTo>
                  <a:pt x="583212" y="383715"/>
                </a:lnTo>
                <a:lnTo>
                  <a:pt x="580282" y="323030"/>
                </a:lnTo>
                <a:lnTo>
                  <a:pt x="575302" y="266560"/>
                </a:lnTo>
                <a:lnTo>
                  <a:pt x="568376" y="216492"/>
                </a:lnTo>
                <a:lnTo>
                  <a:pt x="559466" y="172096"/>
                </a:lnTo>
                <a:lnTo>
                  <a:pt x="552672" y="147954"/>
                </a:lnTo>
                <a:close/>
              </a:path>
              <a:path w="1023620" h="890270">
                <a:moveTo>
                  <a:pt x="194563" y="0"/>
                </a:moveTo>
                <a:lnTo>
                  <a:pt x="123062" y="0"/>
                </a:lnTo>
                <a:lnTo>
                  <a:pt x="0" y="889888"/>
                </a:lnTo>
                <a:lnTo>
                  <a:pt x="70231" y="889888"/>
                </a:lnTo>
                <a:lnTo>
                  <a:pt x="194563" y="0"/>
                </a:lnTo>
                <a:close/>
              </a:path>
            </a:pathLst>
          </a:custGeom>
          <a:solidFill>
            <a:srgbClr val="FF6B42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116" y="5185664"/>
            <a:ext cx="12182475" cy="1672589"/>
          </a:xfrm>
          <a:custGeom>
            <a:avLst/>
            <a:gdLst/>
            <a:ahLst/>
            <a:cxnLst/>
            <a:rect l="l" t="t" r="r" b="b"/>
            <a:pathLst>
              <a:path w="12182475" h="1672590">
                <a:moveTo>
                  <a:pt x="381717" y="476961"/>
                </a:moveTo>
                <a:lnTo>
                  <a:pt x="339362" y="476961"/>
                </a:lnTo>
                <a:lnTo>
                  <a:pt x="339362" y="619404"/>
                </a:lnTo>
                <a:lnTo>
                  <a:pt x="305364" y="619404"/>
                </a:lnTo>
                <a:lnTo>
                  <a:pt x="305364" y="737082"/>
                </a:lnTo>
                <a:lnTo>
                  <a:pt x="271468" y="737082"/>
                </a:lnTo>
                <a:lnTo>
                  <a:pt x="271468" y="960056"/>
                </a:lnTo>
                <a:lnTo>
                  <a:pt x="233304" y="960056"/>
                </a:lnTo>
                <a:lnTo>
                  <a:pt x="233304" y="1121092"/>
                </a:lnTo>
                <a:lnTo>
                  <a:pt x="186683" y="1121092"/>
                </a:lnTo>
                <a:lnTo>
                  <a:pt x="186683" y="1282141"/>
                </a:lnTo>
                <a:lnTo>
                  <a:pt x="0" y="1282141"/>
                </a:lnTo>
                <a:lnTo>
                  <a:pt x="0" y="1672333"/>
                </a:lnTo>
                <a:lnTo>
                  <a:pt x="12181883" y="1672333"/>
                </a:lnTo>
                <a:lnTo>
                  <a:pt x="12181883" y="1548461"/>
                </a:lnTo>
                <a:lnTo>
                  <a:pt x="1514137" y="1548461"/>
                </a:lnTo>
                <a:lnTo>
                  <a:pt x="1514137" y="1436979"/>
                </a:lnTo>
                <a:lnTo>
                  <a:pt x="975556" y="1436979"/>
                </a:lnTo>
                <a:lnTo>
                  <a:pt x="975556" y="1306906"/>
                </a:lnTo>
                <a:lnTo>
                  <a:pt x="954283" y="1306906"/>
                </a:lnTo>
                <a:lnTo>
                  <a:pt x="954283" y="1275930"/>
                </a:lnTo>
                <a:lnTo>
                  <a:pt x="542943" y="1275930"/>
                </a:lnTo>
                <a:lnTo>
                  <a:pt x="542943" y="1108710"/>
                </a:lnTo>
                <a:lnTo>
                  <a:pt x="483494" y="1108710"/>
                </a:lnTo>
                <a:lnTo>
                  <a:pt x="483494" y="953871"/>
                </a:lnTo>
                <a:lnTo>
                  <a:pt x="445331" y="953871"/>
                </a:lnTo>
                <a:lnTo>
                  <a:pt x="445331" y="768057"/>
                </a:lnTo>
                <a:lnTo>
                  <a:pt x="415714" y="768057"/>
                </a:lnTo>
                <a:lnTo>
                  <a:pt x="415714" y="625602"/>
                </a:lnTo>
                <a:lnTo>
                  <a:pt x="381717" y="625602"/>
                </a:lnTo>
                <a:lnTo>
                  <a:pt x="381717" y="476961"/>
                </a:lnTo>
                <a:close/>
              </a:path>
              <a:path w="12182475" h="1672590">
                <a:moveTo>
                  <a:pt x="1705018" y="1282141"/>
                </a:moveTo>
                <a:lnTo>
                  <a:pt x="1552237" y="1282141"/>
                </a:lnTo>
                <a:lnTo>
                  <a:pt x="1552237" y="1548461"/>
                </a:lnTo>
                <a:lnTo>
                  <a:pt x="12181883" y="1548461"/>
                </a:lnTo>
                <a:lnTo>
                  <a:pt x="12181883" y="1461744"/>
                </a:lnTo>
                <a:lnTo>
                  <a:pt x="6221900" y="1461744"/>
                </a:lnTo>
                <a:lnTo>
                  <a:pt x="6221900" y="1436979"/>
                </a:lnTo>
                <a:lnTo>
                  <a:pt x="4724824" y="1436979"/>
                </a:lnTo>
                <a:lnTo>
                  <a:pt x="4724824" y="1424584"/>
                </a:lnTo>
                <a:lnTo>
                  <a:pt x="3630592" y="1424584"/>
                </a:lnTo>
                <a:lnTo>
                  <a:pt x="3630592" y="1405991"/>
                </a:lnTo>
                <a:lnTo>
                  <a:pt x="2998640" y="1405991"/>
                </a:lnTo>
                <a:lnTo>
                  <a:pt x="2998640" y="1356461"/>
                </a:lnTo>
                <a:lnTo>
                  <a:pt x="2506515" y="1356461"/>
                </a:lnTo>
                <a:lnTo>
                  <a:pt x="2506515" y="1344066"/>
                </a:lnTo>
                <a:lnTo>
                  <a:pt x="1705018" y="1344066"/>
                </a:lnTo>
                <a:lnTo>
                  <a:pt x="1705018" y="1282141"/>
                </a:lnTo>
                <a:close/>
              </a:path>
              <a:path w="12182475" h="1672590">
                <a:moveTo>
                  <a:pt x="6667162" y="1195412"/>
                </a:moveTo>
                <a:lnTo>
                  <a:pt x="6400081" y="1195412"/>
                </a:lnTo>
                <a:lnTo>
                  <a:pt x="6400081" y="1424584"/>
                </a:lnTo>
                <a:lnTo>
                  <a:pt x="6349154" y="1424584"/>
                </a:lnTo>
                <a:lnTo>
                  <a:pt x="6349154" y="1461744"/>
                </a:lnTo>
                <a:lnTo>
                  <a:pt x="12181883" y="1461744"/>
                </a:lnTo>
                <a:lnTo>
                  <a:pt x="12181883" y="1449362"/>
                </a:lnTo>
                <a:lnTo>
                  <a:pt x="7205896" y="1449362"/>
                </a:lnTo>
                <a:lnTo>
                  <a:pt x="7205896" y="1319288"/>
                </a:lnTo>
                <a:lnTo>
                  <a:pt x="6667162" y="1319288"/>
                </a:lnTo>
                <a:lnTo>
                  <a:pt x="6667162" y="1195412"/>
                </a:lnTo>
                <a:close/>
              </a:path>
              <a:path w="12182475" h="1672590">
                <a:moveTo>
                  <a:pt x="7608740" y="780453"/>
                </a:moveTo>
                <a:lnTo>
                  <a:pt x="7341532" y="1071537"/>
                </a:lnTo>
                <a:lnTo>
                  <a:pt x="7341532" y="1238770"/>
                </a:lnTo>
                <a:lnTo>
                  <a:pt x="7261014" y="1238770"/>
                </a:lnTo>
                <a:lnTo>
                  <a:pt x="7261014" y="1449362"/>
                </a:lnTo>
                <a:lnTo>
                  <a:pt x="12181883" y="1449362"/>
                </a:lnTo>
                <a:lnTo>
                  <a:pt x="12181883" y="1424584"/>
                </a:lnTo>
                <a:lnTo>
                  <a:pt x="12155467" y="1424584"/>
                </a:lnTo>
                <a:lnTo>
                  <a:pt x="12155467" y="1412201"/>
                </a:lnTo>
                <a:lnTo>
                  <a:pt x="10293520" y="1412201"/>
                </a:lnTo>
                <a:lnTo>
                  <a:pt x="10293520" y="1387424"/>
                </a:lnTo>
                <a:lnTo>
                  <a:pt x="7880266" y="1387424"/>
                </a:lnTo>
                <a:lnTo>
                  <a:pt x="7880266" y="1071537"/>
                </a:lnTo>
                <a:lnTo>
                  <a:pt x="7608740" y="780453"/>
                </a:lnTo>
                <a:close/>
              </a:path>
              <a:path w="12182475" h="1672590">
                <a:moveTo>
                  <a:pt x="1162132" y="1251153"/>
                </a:moveTo>
                <a:lnTo>
                  <a:pt x="1000994" y="1251153"/>
                </a:lnTo>
                <a:lnTo>
                  <a:pt x="1000994" y="1436979"/>
                </a:lnTo>
                <a:lnTo>
                  <a:pt x="1514137" y="1436979"/>
                </a:lnTo>
                <a:lnTo>
                  <a:pt x="1514137" y="1418386"/>
                </a:lnTo>
                <a:lnTo>
                  <a:pt x="1238471" y="1418386"/>
                </a:lnTo>
                <a:lnTo>
                  <a:pt x="1238471" y="1306906"/>
                </a:lnTo>
                <a:lnTo>
                  <a:pt x="1162132" y="1306906"/>
                </a:lnTo>
                <a:lnTo>
                  <a:pt x="1162132" y="1251153"/>
                </a:lnTo>
                <a:close/>
              </a:path>
              <a:path w="12182475" h="1672590">
                <a:moveTo>
                  <a:pt x="4936787" y="489343"/>
                </a:moveTo>
                <a:lnTo>
                  <a:pt x="4839251" y="637984"/>
                </a:lnTo>
                <a:lnTo>
                  <a:pt x="4839251" y="1436979"/>
                </a:lnTo>
                <a:lnTo>
                  <a:pt x="5403385" y="1436979"/>
                </a:lnTo>
                <a:lnTo>
                  <a:pt x="5403385" y="1238770"/>
                </a:lnTo>
                <a:lnTo>
                  <a:pt x="5047150" y="1238770"/>
                </a:lnTo>
                <a:lnTo>
                  <a:pt x="5047150" y="644182"/>
                </a:lnTo>
                <a:lnTo>
                  <a:pt x="4936787" y="489343"/>
                </a:lnTo>
                <a:close/>
              </a:path>
              <a:path w="12182475" h="1672590">
                <a:moveTo>
                  <a:pt x="5751111" y="1158265"/>
                </a:moveTo>
                <a:lnTo>
                  <a:pt x="5598584" y="1158265"/>
                </a:lnTo>
                <a:lnTo>
                  <a:pt x="5598584" y="1232585"/>
                </a:lnTo>
                <a:lnTo>
                  <a:pt x="5530639" y="1232585"/>
                </a:lnTo>
                <a:lnTo>
                  <a:pt x="5530639" y="1436979"/>
                </a:lnTo>
                <a:lnTo>
                  <a:pt x="6221900" y="1436979"/>
                </a:lnTo>
                <a:lnTo>
                  <a:pt x="6221900" y="1313103"/>
                </a:lnTo>
                <a:lnTo>
                  <a:pt x="5937801" y="1313103"/>
                </a:lnTo>
                <a:lnTo>
                  <a:pt x="5937801" y="1251153"/>
                </a:lnTo>
                <a:lnTo>
                  <a:pt x="5878365" y="1251153"/>
                </a:lnTo>
                <a:lnTo>
                  <a:pt x="5878365" y="1238770"/>
                </a:lnTo>
                <a:lnTo>
                  <a:pt x="5751111" y="1238770"/>
                </a:lnTo>
                <a:lnTo>
                  <a:pt x="5751111" y="1158265"/>
                </a:lnTo>
                <a:close/>
              </a:path>
              <a:path w="12182475" h="1672590">
                <a:moveTo>
                  <a:pt x="4321853" y="1195412"/>
                </a:moveTo>
                <a:lnTo>
                  <a:pt x="4173390" y="1195412"/>
                </a:lnTo>
                <a:lnTo>
                  <a:pt x="4173390" y="1294511"/>
                </a:lnTo>
                <a:lnTo>
                  <a:pt x="3867955" y="1294511"/>
                </a:lnTo>
                <a:lnTo>
                  <a:pt x="3867955" y="1424584"/>
                </a:lnTo>
                <a:lnTo>
                  <a:pt x="4724824" y="1424584"/>
                </a:lnTo>
                <a:lnTo>
                  <a:pt x="4724824" y="1362646"/>
                </a:lnTo>
                <a:lnTo>
                  <a:pt x="4321853" y="1362646"/>
                </a:lnTo>
                <a:lnTo>
                  <a:pt x="4321853" y="1195412"/>
                </a:lnTo>
                <a:close/>
              </a:path>
              <a:path w="12182475" h="1672590">
                <a:moveTo>
                  <a:pt x="1395392" y="1139672"/>
                </a:moveTo>
                <a:lnTo>
                  <a:pt x="1242751" y="1139672"/>
                </a:lnTo>
                <a:lnTo>
                  <a:pt x="1242751" y="1418386"/>
                </a:lnTo>
                <a:lnTo>
                  <a:pt x="1395392" y="1418386"/>
                </a:lnTo>
                <a:lnTo>
                  <a:pt x="1395392" y="1139672"/>
                </a:lnTo>
                <a:close/>
              </a:path>
              <a:path w="12182475" h="1672590">
                <a:moveTo>
                  <a:pt x="10654073" y="0"/>
                </a:moveTo>
                <a:lnTo>
                  <a:pt x="10590446" y="0"/>
                </a:lnTo>
                <a:lnTo>
                  <a:pt x="10590446" y="192024"/>
                </a:lnTo>
                <a:lnTo>
                  <a:pt x="10543837" y="192024"/>
                </a:lnTo>
                <a:lnTo>
                  <a:pt x="10543837" y="346837"/>
                </a:lnTo>
                <a:lnTo>
                  <a:pt x="10505610" y="346837"/>
                </a:lnTo>
                <a:lnTo>
                  <a:pt x="10505610" y="644182"/>
                </a:lnTo>
                <a:lnTo>
                  <a:pt x="10450492" y="644182"/>
                </a:lnTo>
                <a:lnTo>
                  <a:pt x="10450492" y="854773"/>
                </a:lnTo>
                <a:lnTo>
                  <a:pt x="10391056" y="854773"/>
                </a:lnTo>
                <a:lnTo>
                  <a:pt x="10391056" y="1412201"/>
                </a:lnTo>
                <a:lnTo>
                  <a:pt x="12155467" y="1412201"/>
                </a:lnTo>
                <a:lnTo>
                  <a:pt x="12155467" y="1331683"/>
                </a:lnTo>
                <a:lnTo>
                  <a:pt x="10866036" y="1331683"/>
                </a:lnTo>
                <a:lnTo>
                  <a:pt x="10866036" y="836193"/>
                </a:lnTo>
                <a:lnTo>
                  <a:pt x="10785518" y="836193"/>
                </a:lnTo>
                <a:lnTo>
                  <a:pt x="10785518" y="631799"/>
                </a:lnTo>
                <a:lnTo>
                  <a:pt x="10730400" y="631799"/>
                </a:lnTo>
                <a:lnTo>
                  <a:pt x="10730400" y="384048"/>
                </a:lnTo>
                <a:lnTo>
                  <a:pt x="10692173" y="384048"/>
                </a:lnTo>
                <a:lnTo>
                  <a:pt x="10692173" y="198247"/>
                </a:lnTo>
                <a:lnTo>
                  <a:pt x="10654073" y="198247"/>
                </a:lnTo>
                <a:lnTo>
                  <a:pt x="10654073" y="0"/>
                </a:lnTo>
                <a:close/>
              </a:path>
              <a:path w="12182475" h="1672590">
                <a:moveTo>
                  <a:pt x="3278548" y="1183030"/>
                </a:moveTo>
                <a:lnTo>
                  <a:pt x="3117258" y="1183030"/>
                </a:lnTo>
                <a:lnTo>
                  <a:pt x="3117258" y="1405991"/>
                </a:lnTo>
                <a:lnTo>
                  <a:pt x="3630592" y="1405991"/>
                </a:lnTo>
                <a:lnTo>
                  <a:pt x="3630592" y="1337881"/>
                </a:lnTo>
                <a:lnTo>
                  <a:pt x="3409993" y="1337881"/>
                </a:lnTo>
                <a:lnTo>
                  <a:pt x="3409993" y="1269746"/>
                </a:lnTo>
                <a:lnTo>
                  <a:pt x="3278548" y="1269746"/>
                </a:lnTo>
                <a:lnTo>
                  <a:pt x="3278548" y="1183030"/>
                </a:lnTo>
                <a:close/>
              </a:path>
              <a:path w="12182475" h="1672590">
                <a:moveTo>
                  <a:pt x="8563018" y="916698"/>
                </a:moveTo>
                <a:lnTo>
                  <a:pt x="8151665" y="916698"/>
                </a:lnTo>
                <a:lnTo>
                  <a:pt x="8151665" y="1015796"/>
                </a:lnTo>
                <a:lnTo>
                  <a:pt x="8037238" y="1015796"/>
                </a:lnTo>
                <a:lnTo>
                  <a:pt x="8037238" y="1387424"/>
                </a:lnTo>
                <a:lnTo>
                  <a:pt x="10293520" y="1387424"/>
                </a:lnTo>
                <a:lnTo>
                  <a:pt x="10293520" y="1344066"/>
                </a:lnTo>
                <a:lnTo>
                  <a:pt x="10000785" y="1344066"/>
                </a:lnTo>
                <a:lnTo>
                  <a:pt x="10000785" y="1282141"/>
                </a:lnTo>
                <a:lnTo>
                  <a:pt x="9220497" y="1282141"/>
                </a:lnTo>
                <a:lnTo>
                  <a:pt x="9220497" y="1164450"/>
                </a:lnTo>
                <a:lnTo>
                  <a:pt x="8563018" y="1164450"/>
                </a:lnTo>
                <a:lnTo>
                  <a:pt x="8563018" y="916698"/>
                </a:lnTo>
                <a:close/>
              </a:path>
              <a:path w="12182475" h="1672590">
                <a:moveTo>
                  <a:pt x="4724824" y="662762"/>
                </a:moveTo>
                <a:lnTo>
                  <a:pt x="4385480" y="662762"/>
                </a:lnTo>
                <a:lnTo>
                  <a:pt x="4385480" y="1362646"/>
                </a:lnTo>
                <a:lnTo>
                  <a:pt x="4724824" y="1362646"/>
                </a:lnTo>
                <a:lnTo>
                  <a:pt x="4724824" y="662762"/>
                </a:lnTo>
                <a:close/>
              </a:path>
              <a:path w="12182475" h="1672590">
                <a:moveTo>
                  <a:pt x="2998640" y="879551"/>
                </a:moveTo>
                <a:lnTo>
                  <a:pt x="2803441" y="885736"/>
                </a:lnTo>
                <a:lnTo>
                  <a:pt x="2803441" y="1176832"/>
                </a:lnTo>
                <a:lnTo>
                  <a:pt x="2671996" y="1176832"/>
                </a:lnTo>
                <a:lnTo>
                  <a:pt x="2671996" y="1356461"/>
                </a:lnTo>
                <a:lnTo>
                  <a:pt x="2998640" y="1356461"/>
                </a:lnTo>
                <a:lnTo>
                  <a:pt x="2998640" y="879551"/>
                </a:lnTo>
                <a:close/>
              </a:path>
              <a:path w="12182475" h="1672590">
                <a:moveTo>
                  <a:pt x="1933999" y="829995"/>
                </a:moveTo>
                <a:lnTo>
                  <a:pt x="1738927" y="1046772"/>
                </a:lnTo>
                <a:lnTo>
                  <a:pt x="1738927" y="1344066"/>
                </a:lnTo>
                <a:lnTo>
                  <a:pt x="2506515" y="1344066"/>
                </a:lnTo>
                <a:lnTo>
                  <a:pt x="2506515" y="1158265"/>
                </a:lnTo>
                <a:lnTo>
                  <a:pt x="2392088" y="1158265"/>
                </a:lnTo>
                <a:lnTo>
                  <a:pt x="2392088" y="1133487"/>
                </a:lnTo>
                <a:lnTo>
                  <a:pt x="2133389" y="1133487"/>
                </a:lnTo>
                <a:lnTo>
                  <a:pt x="2133389" y="1046772"/>
                </a:lnTo>
                <a:lnTo>
                  <a:pt x="1933999" y="829995"/>
                </a:lnTo>
                <a:close/>
              </a:path>
              <a:path w="12182475" h="1672590">
                <a:moveTo>
                  <a:pt x="10293520" y="1282141"/>
                </a:moveTo>
                <a:lnTo>
                  <a:pt x="10081430" y="1282141"/>
                </a:lnTo>
                <a:lnTo>
                  <a:pt x="10081430" y="1344066"/>
                </a:lnTo>
                <a:lnTo>
                  <a:pt x="10293520" y="1344066"/>
                </a:lnTo>
                <a:lnTo>
                  <a:pt x="10293520" y="1282141"/>
                </a:lnTo>
                <a:close/>
              </a:path>
              <a:path w="12182475" h="1672590">
                <a:moveTo>
                  <a:pt x="3630592" y="1226388"/>
                </a:moveTo>
                <a:lnTo>
                  <a:pt x="3503338" y="1226388"/>
                </a:lnTo>
                <a:lnTo>
                  <a:pt x="3503338" y="1337881"/>
                </a:lnTo>
                <a:lnTo>
                  <a:pt x="3630592" y="1337881"/>
                </a:lnTo>
                <a:lnTo>
                  <a:pt x="3630592" y="1226388"/>
                </a:lnTo>
                <a:close/>
              </a:path>
              <a:path w="12182475" h="1672590">
                <a:moveTo>
                  <a:pt x="11302916" y="631799"/>
                </a:moveTo>
                <a:lnTo>
                  <a:pt x="11035708" y="631799"/>
                </a:lnTo>
                <a:lnTo>
                  <a:pt x="11035708" y="1059167"/>
                </a:lnTo>
                <a:lnTo>
                  <a:pt x="10984781" y="1059167"/>
                </a:lnTo>
                <a:lnTo>
                  <a:pt x="10984781" y="1331683"/>
                </a:lnTo>
                <a:lnTo>
                  <a:pt x="12155467" y="1331683"/>
                </a:lnTo>
                <a:lnTo>
                  <a:pt x="12155467" y="1269746"/>
                </a:lnTo>
                <a:lnTo>
                  <a:pt x="11438552" y="1269746"/>
                </a:lnTo>
                <a:lnTo>
                  <a:pt x="11438552" y="1102525"/>
                </a:lnTo>
                <a:lnTo>
                  <a:pt x="11302916" y="1102525"/>
                </a:lnTo>
                <a:lnTo>
                  <a:pt x="11302916" y="631799"/>
                </a:lnTo>
                <a:close/>
              </a:path>
              <a:path w="12182475" h="1672590">
                <a:moveTo>
                  <a:pt x="7205896" y="1021994"/>
                </a:moveTo>
                <a:lnTo>
                  <a:pt x="6972597" y="1021994"/>
                </a:lnTo>
                <a:lnTo>
                  <a:pt x="6972597" y="1195412"/>
                </a:lnTo>
                <a:lnTo>
                  <a:pt x="6747807" y="1195412"/>
                </a:lnTo>
                <a:lnTo>
                  <a:pt x="6747807" y="1319288"/>
                </a:lnTo>
                <a:lnTo>
                  <a:pt x="7205896" y="1319288"/>
                </a:lnTo>
                <a:lnTo>
                  <a:pt x="7205896" y="1021994"/>
                </a:lnTo>
                <a:close/>
              </a:path>
              <a:path w="12182475" h="1672590">
                <a:moveTo>
                  <a:pt x="9640359" y="1108710"/>
                </a:moveTo>
                <a:lnTo>
                  <a:pt x="9453669" y="1108710"/>
                </a:lnTo>
                <a:lnTo>
                  <a:pt x="9453669" y="1201610"/>
                </a:lnTo>
                <a:lnTo>
                  <a:pt x="9343433" y="1201610"/>
                </a:lnTo>
                <a:lnTo>
                  <a:pt x="9343433" y="1282141"/>
                </a:lnTo>
                <a:lnTo>
                  <a:pt x="10000785" y="1282141"/>
                </a:lnTo>
                <a:lnTo>
                  <a:pt x="10000785" y="1195412"/>
                </a:lnTo>
                <a:lnTo>
                  <a:pt x="9640359" y="1195412"/>
                </a:lnTo>
                <a:lnTo>
                  <a:pt x="9640359" y="1108710"/>
                </a:lnTo>
                <a:close/>
              </a:path>
              <a:path w="12182475" h="1672590">
                <a:moveTo>
                  <a:pt x="873765" y="953871"/>
                </a:moveTo>
                <a:lnTo>
                  <a:pt x="674350" y="953871"/>
                </a:lnTo>
                <a:lnTo>
                  <a:pt x="674350" y="1275930"/>
                </a:lnTo>
                <a:lnTo>
                  <a:pt x="954283" y="1275930"/>
                </a:lnTo>
                <a:lnTo>
                  <a:pt x="954283" y="1065352"/>
                </a:lnTo>
                <a:lnTo>
                  <a:pt x="873765" y="1065352"/>
                </a:lnTo>
                <a:lnTo>
                  <a:pt x="873765" y="953871"/>
                </a:lnTo>
                <a:close/>
              </a:path>
              <a:path w="12182475" h="1672590">
                <a:moveTo>
                  <a:pt x="11790723" y="1102525"/>
                </a:moveTo>
                <a:lnTo>
                  <a:pt x="11561615" y="1102525"/>
                </a:lnTo>
                <a:lnTo>
                  <a:pt x="11561615" y="1269746"/>
                </a:lnTo>
                <a:lnTo>
                  <a:pt x="12155467" y="1269746"/>
                </a:lnTo>
                <a:lnTo>
                  <a:pt x="12155467" y="1251153"/>
                </a:lnTo>
                <a:lnTo>
                  <a:pt x="11790723" y="1251153"/>
                </a:lnTo>
                <a:lnTo>
                  <a:pt x="11790723" y="1102525"/>
                </a:lnTo>
                <a:close/>
              </a:path>
              <a:path w="12182475" h="1672590">
                <a:moveTo>
                  <a:pt x="5403385" y="1152055"/>
                </a:moveTo>
                <a:lnTo>
                  <a:pt x="5153068" y="1152055"/>
                </a:lnTo>
                <a:lnTo>
                  <a:pt x="5153068" y="1238770"/>
                </a:lnTo>
                <a:lnTo>
                  <a:pt x="5403385" y="1238770"/>
                </a:lnTo>
                <a:lnTo>
                  <a:pt x="5403385" y="1152055"/>
                </a:lnTo>
                <a:close/>
              </a:path>
              <a:path w="12182475" h="1672590">
                <a:moveTo>
                  <a:pt x="5878365" y="1170647"/>
                </a:moveTo>
                <a:lnTo>
                  <a:pt x="5819056" y="1170647"/>
                </a:lnTo>
                <a:lnTo>
                  <a:pt x="5819056" y="1238770"/>
                </a:lnTo>
                <a:lnTo>
                  <a:pt x="5878365" y="1238770"/>
                </a:lnTo>
                <a:lnTo>
                  <a:pt x="5878365" y="1170647"/>
                </a:lnTo>
                <a:close/>
              </a:path>
              <a:path w="12182475" h="1672590">
                <a:moveTo>
                  <a:pt x="9941476" y="594639"/>
                </a:moveTo>
                <a:lnTo>
                  <a:pt x="9754913" y="594639"/>
                </a:lnTo>
                <a:lnTo>
                  <a:pt x="9754913" y="749477"/>
                </a:lnTo>
                <a:lnTo>
                  <a:pt x="9712495" y="792822"/>
                </a:lnTo>
                <a:lnTo>
                  <a:pt x="9712495" y="1195412"/>
                </a:lnTo>
                <a:lnTo>
                  <a:pt x="10000785" y="1195412"/>
                </a:lnTo>
                <a:lnTo>
                  <a:pt x="10000785" y="761860"/>
                </a:lnTo>
                <a:lnTo>
                  <a:pt x="9941476" y="761860"/>
                </a:lnTo>
                <a:lnTo>
                  <a:pt x="9941476" y="594639"/>
                </a:lnTo>
                <a:close/>
              </a:path>
              <a:path w="12182475" h="1672590">
                <a:moveTo>
                  <a:pt x="9135661" y="916698"/>
                </a:moveTo>
                <a:lnTo>
                  <a:pt x="8647981" y="916698"/>
                </a:lnTo>
                <a:lnTo>
                  <a:pt x="8647981" y="1164450"/>
                </a:lnTo>
                <a:lnTo>
                  <a:pt x="9135661" y="1164450"/>
                </a:lnTo>
                <a:lnTo>
                  <a:pt x="9135661" y="916698"/>
                </a:lnTo>
                <a:close/>
              </a:path>
              <a:path w="12182475" h="1672590">
                <a:moveTo>
                  <a:pt x="2392088" y="1077747"/>
                </a:moveTo>
                <a:lnTo>
                  <a:pt x="2239434" y="1077747"/>
                </a:lnTo>
                <a:lnTo>
                  <a:pt x="2239434" y="1133487"/>
                </a:lnTo>
                <a:lnTo>
                  <a:pt x="2392088" y="1133487"/>
                </a:lnTo>
                <a:lnTo>
                  <a:pt x="2392088" y="1077747"/>
                </a:lnTo>
                <a:close/>
              </a:path>
              <a:path w="12182475" h="1672590">
                <a:moveTo>
                  <a:pt x="831309" y="891933"/>
                </a:moveTo>
                <a:lnTo>
                  <a:pt x="721073" y="891933"/>
                </a:lnTo>
                <a:lnTo>
                  <a:pt x="721073" y="953871"/>
                </a:lnTo>
                <a:lnTo>
                  <a:pt x="831309" y="953871"/>
                </a:lnTo>
                <a:lnTo>
                  <a:pt x="831309" y="891933"/>
                </a:lnTo>
                <a:close/>
              </a:path>
              <a:path w="12182475" h="1672590">
                <a:moveTo>
                  <a:pt x="11243607" y="545096"/>
                </a:moveTo>
                <a:lnTo>
                  <a:pt x="11099335" y="545096"/>
                </a:lnTo>
                <a:lnTo>
                  <a:pt x="11099335" y="631799"/>
                </a:lnTo>
                <a:lnTo>
                  <a:pt x="11243607" y="631799"/>
                </a:lnTo>
                <a:lnTo>
                  <a:pt x="11243607" y="545096"/>
                </a:lnTo>
                <a:close/>
              </a:path>
            </a:pathLst>
          </a:custGeom>
          <a:solidFill>
            <a:srgbClr val="DE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426970" y="4221052"/>
            <a:ext cx="6264402" cy="2514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4605">
              <a:lnSpc>
                <a:spcPct val="100000"/>
              </a:lnSpc>
              <a:spcBef>
                <a:spcPts val="105"/>
              </a:spcBef>
            </a:pPr>
            <a:r>
              <a:rPr dirty="0"/>
              <a:t>集团简介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825365" y="2752470"/>
            <a:ext cx="254063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latin typeface="Arial" panose="020B0604020202020204"/>
                <a:cs typeface="Arial" panose="020B0604020202020204"/>
              </a:rPr>
              <a:t>Introduction of </a:t>
            </a:r>
            <a:r>
              <a:rPr sz="1600" spc="-10" dirty="0">
                <a:latin typeface="Arial" panose="020B0604020202020204"/>
                <a:cs typeface="Arial" panose="020B0604020202020204"/>
              </a:rPr>
              <a:t>KYEC</a:t>
            </a:r>
            <a:r>
              <a:rPr sz="1600" dirty="0">
                <a:latin typeface="Arial" panose="020B0604020202020204"/>
                <a:cs typeface="Arial" panose="020B0604020202020204"/>
              </a:rPr>
              <a:t> </a:t>
            </a:r>
            <a:r>
              <a:rPr sz="1600" spc="-5" dirty="0">
                <a:latin typeface="Arial" panose="020B0604020202020204"/>
                <a:cs typeface="Arial" panose="020B0604020202020204"/>
              </a:rPr>
              <a:t>Group</a:t>
            </a:r>
            <a:endParaRPr sz="16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678176" y="2636139"/>
            <a:ext cx="7712709" cy="0"/>
          </a:xfrm>
          <a:custGeom>
            <a:avLst/>
            <a:gdLst/>
            <a:ahLst/>
            <a:cxnLst/>
            <a:rect l="l" t="t" r="r" b="b"/>
            <a:pathLst>
              <a:path w="7712709">
                <a:moveTo>
                  <a:pt x="0" y="0"/>
                </a:moveTo>
                <a:lnTo>
                  <a:pt x="7712456" y="0"/>
                </a:lnTo>
              </a:path>
            </a:pathLst>
          </a:custGeom>
          <a:ln w="6350">
            <a:solidFill>
              <a:srgbClr val="FF6B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584190" y="5247385"/>
            <a:ext cx="1023619" cy="890269"/>
          </a:xfrm>
          <a:custGeom>
            <a:avLst/>
            <a:gdLst/>
            <a:ahLst/>
            <a:cxnLst/>
            <a:rect l="l" t="t" r="r" b="b"/>
            <a:pathLst>
              <a:path w="1023620" h="890270">
                <a:moveTo>
                  <a:pt x="467106" y="11175"/>
                </a:moveTo>
                <a:lnTo>
                  <a:pt x="396176" y="33178"/>
                </a:lnTo>
                <a:lnTo>
                  <a:pt x="367272" y="60682"/>
                </a:lnTo>
                <a:lnTo>
                  <a:pt x="342773" y="99186"/>
                </a:lnTo>
                <a:lnTo>
                  <a:pt x="316379" y="171361"/>
                </a:lnTo>
                <a:lnTo>
                  <a:pt x="306490" y="215780"/>
                </a:lnTo>
                <a:lnTo>
                  <a:pt x="298802" y="265757"/>
                </a:lnTo>
                <a:lnTo>
                  <a:pt x="293321" y="321205"/>
                </a:lnTo>
                <a:lnTo>
                  <a:pt x="290121" y="380538"/>
                </a:lnTo>
                <a:lnTo>
                  <a:pt x="288925" y="449046"/>
                </a:lnTo>
                <a:lnTo>
                  <a:pt x="289927" y="516736"/>
                </a:lnTo>
                <a:lnTo>
                  <a:pt x="292934" y="578257"/>
                </a:lnTo>
                <a:lnTo>
                  <a:pt x="297942" y="633611"/>
                </a:lnTo>
                <a:lnTo>
                  <a:pt x="304949" y="682795"/>
                </a:lnTo>
                <a:lnTo>
                  <a:pt x="313954" y="725810"/>
                </a:lnTo>
                <a:lnTo>
                  <a:pt x="324954" y="762655"/>
                </a:lnTo>
                <a:lnTo>
                  <a:pt x="364450" y="835576"/>
                </a:lnTo>
                <a:lnTo>
                  <a:pt x="394811" y="865751"/>
                </a:lnTo>
                <a:lnTo>
                  <a:pt x="429029" y="883854"/>
                </a:lnTo>
                <a:lnTo>
                  <a:pt x="467106" y="889888"/>
                </a:lnTo>
                <a:lnTo>
                  <a:pt x="504803" y="884385"/>
                </a:lnTo>
                <a:lnTo>
                  <a:pt x="566957" y="840361"/>
                </a:lnTo>
                <a:lnTo>
                  <a:pt x="591438" y="801839"/>
                </a:lnTo>
                <a:lnTo>
                  <a:pt x="610522" y="753110"/>
                </a:lnTo>
                <a:lnTo>
                  <a:pt x="467106" y="753110"/>
                </a:lnTo>
                <a:lnTo>
                  <a:pt x="457800" y="751918"/>
                </a:lnTo>
                <a:lnTo>
                  <a:pt x="426152" y="722568"/>
                </a:lnTo>
                <a:lnTo>
                  <a:pt x="413873" y="684854"/>
                </a:lnTo>
                <a:lnTo>
                  <a:pt x="404445" y="624649"/>
                </a:lnTo>
                <a:lnTo>
                  <a:pt x="401422" y="578257"/>
                </a:lnTo>
                <a:lnTo>
                  <a:pt x="399644" y="521019"/>
                </a:lnTo>
                <a:lnTo>
                  <a:pt x="399034" y="450799"/>
                </a:lnTo>
                <a:lnTo>
                  <a:pt x="399702" y="380538"/>
                </a:lnTo>
                <a:lnTo>
                  <a:pt x="401716" y="321205"/>
                </a:lnTo>
                <a:lnTo>
                  <a:pt x="405088" y="272801"/>
                </a:lnTo>
                <a:lnTo>
                  <a:pt x="414353" y="212564"/>
                </a:lnTo>
                <a:lnTo>
                  <a:pt x="433070" y="167004"/>
                </a:lnTo>
                <a:lnTo>
                  <a:pt x="467106" y="147954"/>
                </a:lnTo>
                <a:lnTo>
                  <a:pt x="610539" y="147954"/>
                </a:lnTo>
                <a:lnTo>
                  <a:pt x="606018" y="133375"/>
                </a:lnTo>
                <a:lnTo>
                  <a:pt x="591820" y="100329"/>
                </a:lnTo>
                <a:lnTo>
                  <a:pt x="567172" y="61325"/>
                </a:lnTo>
                <a:lnTo>
                  <a:pt x="538178" y="33464"/>
                </a:lnTo>
                <a:lnTo>
                  <a:pt x="504826" y="16748"/>
                </a:lnTo>
                <a:lnTo>
                  <a:pt x="467106" y="11175"/>
                </a:lnTo>
                <a:close/>
              </a:path>
              <a:path w="1023620" h="890270">
                <a:moveTo>
                  <a:pt x="610539" y="147954"/>
                </a:moveTo>
                <a:lnTo>
                  <a:pt x="467106" y="147954"/>
                </a:lnTo>
                <a:lnTo>
                  <a:pt x="476369" y="149145"/>
                </a:lnTo>
                <a:lnTo>
                  <a:pt x="485108" y="152717"/>
                </a:lnTo>
                <a:lnTo>
                  <a:pt x="514508" y="195468"/>
                </a:lnTo>
                <a:lnTo>
                  <a:pt x="525526" y="242697"/>
                </a:lnTo>
                <a:lnTo>
                  <a:pt x="532844" y="323030"/>
                </a:lnTo>
                <a:lnTo>
                  <a:pt x="534673" y="380538"/>
                </a:lnTo>
                <a:lnTo>
                  <a:pt x="535305" y="450799"/>
                </a:lnTo>
                <a:lnTo>
                  <a:pt x="534616" y="521019"/>
                </a:lnTo>
                <a:lnTo>
                  <a:pt x="532558" y="580234"/>
                </a:lnTo>
                <a:lnTo>
                  <a:pt x="529143" y="628442"/>
                </a:lnTo>
                <a:lnTo>
                  <a:pt x="519858" y="688414"/>
                </a:lnTo>
                <a:lnTo>
                  <a:pt x="501142" y="734034"/>
                </a:lnTo>
                <a:lnTo>
                  <a:pt x="467106" y="753110"/>
                </a:lnTo>
                <a:lnTo>
                  <a:pt x="610522" y="753110"/>
                </a:lnTo>
                <a:lnTo>
                  <a:pt x="627749" y="684854"/>
                </a:lnTo>
                <a:lnTo>
                  <a:pt x="635409" y="634886"/>
                </a:lnTo>
                <a:lnTo>
                  <a:pt x="640898" y="579130"/>
                </a:lnTo>
                <a:lnTo>
                  <a:pt x="644190" y="517768"/>
                </a:lnTo>
                <a:lnTo>
                  <a:pt x="645287" y="450799"/>
                </a:lnTo>
                <a:lnTo>
                  <a:pt x="644198" y="383715"/>
                </a:lnTo>
                <a:lnTo>
                  <a:pt x="640929" y="322302"/>
                </a:lnTo>
                <a:lnTo>
                  <a:pt x="635479" y="266560"/>
                </a:lnTo>
                <a:lnTo>
                  <a:pt x="627846" y="216492"/>
                </a:lnTo>
                <a:lnTo>
                  <a:pt x="618026" y="172096"/>
                </a:lnTo>
                <a:lnTo>
                  <a:pt x="610539" y="147954"/>
                </a:lnTo>
                <a:close/>
              </a:path>
              <a:path w="1023620" h="890270">
                <a:moveTo>
                  <a:pt x="1023619" y="253619"/>
                </a:moveTo>
                <a:lnTo>
                  <a:pt x="918337" y="253619"/>
                </a:lnTo>
                <a:lnTo>
                  <a:pt x="918337" y="875207"/>
                </a:lnTo>
                <a:lnTo>
                  <a:pt x="1023619" y="875207"/>
                </a:lnTo>
                <a:lnTo>
                  <a:pt x="1023619" y="253619"/>
                </a:lnTo>
                <a:close/>
              </a:path>
              <a:path w="1023620" h="890270">
                <a:moveTo>
                  <a:pt x="1023619" y="11175"/>
                </a:moveTo>
                <a:lnTo>
                  <a:pt x="938276" y="11175"/>
                </a:lnTo>
                <a:lnTo>
                  <a:pt x="927346" y="49277"/>
                </a:lnTo>
                <a:lnTo>
                  <a:pt x="912653" y="84915"/>
                </a:lnTo>
                <a:lnTo>
                  <a:pt x="871982" y="148844"/>
                </a:lnTo>
                <a:lnTo>
                  <a:pt x="825404" y="198326"/>
                </a:lnTo>
                <a:lnTo>
                  <a:pt x="782447" y="228853"/>
                </a:lnTo>
                <a:lnTo>
                  <a:pt x="782447" y="378599"/>
                </a:lnTo>
                <a:lnTo>
                  <a:pt x="820306" y="355592"/>
                </a:lnTo>
                <a:lnTo>
                  <a:pt x="855583" y="327082"/>
                </a:lnTo>
                <a:lnTo>
                  <a:pt x="888263" y="293085"/>
                </a:lnTo>
                <a:lnTo>
                  <a:pt x="918337" y="253619"/>
                </a:lnTo>
                <a:lnTo>
                  <a:pt x="1023619" y="253619"/>
                </a:lnTo>
                <a:lnTo>
                  <a:pt x="1023619" y="11175"/>
                </a:lnTo>
                <a:close/>
              </a:path>
              <a:path w="1023620" h="890270">
                <a:moveTo>
                  <a:pt x="214884" y="0"/>
                </a:moveTo>
                <a:lnTo>
                  <a:pt x="135889" y="0"/>
                </a:lnTo>
                <a:lnTo>
                  <a:pt x="128353" y="49444"/>
                </a:lnTo>
                <a:lnTo>
                  <a:pt x="0" y="889888"/>
                </a:lnTo>
                <a:lnTo>
                  <a:pt x="77597" y="889888"/>
                </a:lnTo>
                <a:lnTo>
                  <a:pt x="214884" y="0"/>
                </a:lnTo>
                <a:close/>
              </a:path>
            </a:pathLst>
          </a:custGeom>
          <a:solidFill>
            <a:srgbClr val="FF6B42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9925" y="6240462"/>
            <a:ext cx="10850880" cy="0"/>
          </a:xfrm>
          <a:custGeom>
            <a:avLst/>
            <a:gdLst/>
            <a:ahLst/>
            <a:cxnLst/>
            <a:rect l="l" t="t" r="r" b="b"/>
            <a:pathLst>
              <a:path w="10850880">
                <a:moveTo>
                  <a:pt x="0" y="0"/>
                </a:moveTo>
                <a:lnTo>
                  <a:pt x="10850499" y="0"/>
                </a:lnTo>
              </a:path>
            </a:pathLst>
          </a:custGeom>
          <a:ln w="635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48690" y="531317"/>
            <a:ext cx="215646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/>
              <a:t>员工培训体系</a:t>
            </a:r>
            <a:endParaRPr sz="2800"/>
          </a:p>
        </p:txBody>
      </p:sp>
      <p:sp>
        <p:nvSpPr>
          <p:cNvPr id="4" name="object 4"/>
          <p:cNvSpPr/>
          <p:nvPr/>
        </p:nvSpPr>
        <p:spPr>
          <a:xfrm>
            <a:off x="3706240" y="2113152"/>
            <a:ext cx="4777994" cy="40611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481065" y="4384928"/>
            <a:ext cx="124206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员工培训计划</a:t>
            </a:r>
            <a:endParaRPr sz="16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52043" y="1993772"/>
            <a:ext cx="20828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微软雅黑" panose="020B0503020204020204" charset="-122"/>
                <a:cs typeface="微软雅黑" panose="020B0503020204020204" charset="-122"/>
              </a:rPr>
              <a:t>量身订制的课程规划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72464" y="2480335"/>
            <a:ext cx="266065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50000"/>
              </a:lnSpc>
              <a:spcBef>
                <a:spcPts val="100"/>
              </a:spcBef>
            </a:pPr>
            <a:r>
              <a:rPr sz="1600" spc="-5" dirty="0">
                <a:latin typeface="微软雅黑" panose="020B0503020204020204" charset="-122"/>
                <a:cs typeface="微软雅黑" panose="020B0503020204020204" charset="-122"/>
              </a:rPr>
              <a:t>公司针对不同职务内容规划不 同的课程内容，为每位员工量 身设计学习框架！</a:t>
            </a:r>
            <a:endParaRPr sz="16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539740" y="1789176"/>
            <a:ext cx="1124712" cy="3474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454140" y="1786127"/>
            <a:ext cx="252984" cy="3474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625846" y="1822830"/>
            <a:ext cx="9398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微软雅黑" panose="020B0503020204020204" charset="-122"/>
                <a:cs typeface="微软雅黑" panose="020B0503020204020204" charset="-122"/>
              </a:rPr>
              <a:t>工作能力提升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177284" y="2365248"/>
            <a:ext cx="1124712" cy="34747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091684" y="2362200"/>
            <a:ext cx="252984" cy="3474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4261865" y="2398903"/>
            <a:ext cx="9398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微软雅黑" panose="020B0503020204020204" charset="-122"/>
                <a:cs typeface="微软雅黑" panose="020B0503020204020204" charset="-122"/>
              </a:rPr>
              <a:t>专业技能培训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6902195" y="2365248"/>
            <a:ext cx="1124711" cy="34747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816595" y="2362200"/>
            <a:ext cx="252983" cy="3474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987031" y="2398903"/>
            <a:ext cx="9398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微软雅黑" panose="020B0503020204020204" charset="-122"/>
                <a:cs typeface="微软雅黑" panose="020B0503020204020204" charset="-122"/>
              </a:rPr>
              <a:t>管理能力提升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7755635" y="3674364"/>
            <a:ext cx="819912" cy="34747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365235" y="3671315"/>
            <a:ext cx="252983" cy="3474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7841742" y="3708272"/>
            <a:ext cx="6350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微软雅黑" panose="020B0503020204020204" charset="-122"/>
                <a:cs typeface="微软雅黑" panose="020B0503020204020204" charset="-122"/>
              </a:rPr>
              <a:t>拓展训练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3628644" y="3674364"/>
            <a:ext cx="819912" cy="34747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238244" y="3671315"/>
            <a:ext cx="252984" cy="3474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3713226" y="3708272"/>
            <a:ext cx="6350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微软雅黑" panose="020B0503020204020204" charset="-122"/>
                <a:cs typeface="微软雅黑" panose="020B0503020204020204" charset="-122"/>
              </a:rPr>
              <a:t>在职训练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8951214" y="1995296"/>
            <a:ext cx="20828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微软雅黑" panose="020B0503020204020204" charset="-122"/>
                <a:cs typeface="微软雅黑" panose="020B0503020204020204" charset="-122"/>
              </a:rPr>
              <a:t>经验丰富的内训导师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8951214" y="2573553"/>
            <a:ext cx="2665095" cy="1489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0"/>
              </a:spcBef>
            </a:pPr>
            <a:r>
              <a:rPr sz="1600" spc="-5" dirty="0">
                <a:latin typeface="微软雅黑" panose="020B0503020204020204" charset="-122"/>
                <a:cs typeface="微软雅黑" panose="020B0503020204020204" charset="-122"/>
              </a:rPr>
              <a:t>公司设</a:t>
            </a:r>
            <a:r>
              <a:rPr sz="1600" spc="5" dirty="0">
                <a:latin typeface="微软雅黑" panose="020B0503020204020204" charset="-122"/>
                <a:cs typeface="微软雅黑" panose="020B0503020204020204" charset="-122"/>
              </a:rPr>
              <a:t>置</a:t>
            </a:r>
            <a:r>
              <a:rPr sz="1600" spc="-5" dirty="0">
                <a:latin typeface="微软雅黑" panose="020B0503020204020204" charset="-122"/>
                <a:cs typeface="微软雅黑" panose="020B0503020204020204" charset="-122"/>
              </a:rPr>
              <a:t>有大</a:t>
            </a:r>
            <a:r>
              <a:rPr sz="1600" spc="5" dirty="0">
                <a:latin typeface="微软雅黑" panose="020B0503020204020204" charset="-122"/>
                <a:cs typeface="微软雅黑" panose="020B0503020204020204" charset="-122"/>
              </a:rPr>
              <a:t>量</a:t>
            </a:r>
            <a:r>
              <a:rPr sz="1600" spc="-5" dirty="0">
                <a:latin typeface="微软雅黑" panose="020B0503020204020204" charset="-122"/>
                <a:cs typeface="微软雅黑" panose="020B0503020204020204" charset="-122"/>
              </a:rPr>
              <a:t>的培训</a:t>
            </a:r>
            <a:r>
              <a:rPr sz="1600" spc="5" dirty="0">
                <a:latin typeface="微软雅黑" panose="020B0503020204020204" charset="-122"/>
                <a:cs typeface="微软雅黑" panose="020B0503020204020204" charset="-122"/>
              </a:rPr>
              <a:t>课</a:t>
            </a:r>
            <a:r>
              <a:rPr sz="1600" spc="-5" dirty="0">
                <a:latin typeface="微软雅黑" panose="020B0503020204020204" charset="-122"/>
                <a:cs typeface="微软雅黑" panose="020B0503020204020204" charset="-122"/>
              </a:rPr>
              <a:t>程， 其中部份精品课程由工作经 验丰富的部门主管负责教材 </a:t>
            </a:r>
            <a:r>
              <a:rPr sz="1600" spc="-10" dirty="0">
                <a:latin typeface="微软雅黑" panose="020B0503020204020204" charset="-122"/>
                <a:cs typeface="微软雅黑" panose="020B0503020204020204" charset="-122"/>
              </a:rPr>
              <a:t>的编写和讲解！</a:t>
            </a:r>
            <a:endParaRPr sz="16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7645527" y="5276722"/>
            <a:ext cx="643890" cy="643890"/>
          </a:xfrm>
          <a:custGeom>
            <a:avLst/>
            <a:gdLst/>
            <a:ahLst/>
            <a:cxnLst/>
            <a:rect l="l" t="t" r="r" b="b"/>
            <a:pathLst>
              <a:path w="643890" h="643889">
                <a:moveTo>
                  <a:pt x="321691" y="0"/>
                </a:moveTo>
                <a:lnTo>
                  <a:pt x="274152" y="3487"/>
                </a:lnTo>
                <a:lnTo>
                  <a:pt x="228779" y="13619"/>
                </a:lnTo>
                <a:lnTo>
                  <a:pt x="186070" y="29897"/>
                </a:lnTo>
                <a:lnTo>
                  <a:pt x="146523" y="51825"/>
                </a:lnTo>
                <a:lnTo>
                  <a:pt x="110634" y="78903"/>
                </a:lnTo>
                <a:lnTo>
                  <a:pt x="78902" y="110636"/>
                </a:lnTo>
                <a:lnTo>
                  <a:pt x="51824" y="146526"/>
                </a:lnTo>
                <a:lnTo>
                  <a:pt x="29897" y="186075"/>
                </a:lnTo>
                <a:lnTo>
                  <a:pt x="13619" y="228786"/>
                </a:lnTo>
                <a:lnTo>
                  <a:pt x="3487" y="274161"/>
                </a:lnTo>
                <a:lnTo>
                  <a:pt x="0" y="321703"/>
                </a:lnTo>
                <a:lnTo>
                  <a:pt x="3487" y="369239"/>
                </a:lnTo>
                <a:lnTo>
                  <a:pt x="13619" y="414609"/>
                </a:lnTo>
                <a:lnTo>
                  <a:pt x="29897" y="457316"/>
                </a:lnTo>
                <a:lnTo>
                  <a:pt x="51824" y="496861"/>
                </a:lnTo>
                <a:lnTo>
                  <a:pt x="78902" y="532749"/>
                </a:lnTo>
                <a:lnTo>
                  <a:pt x="110634" y="564480"/>
                </a:lnTo>
                <a:lnTo>
                  <a:pt x="146523" y="591558"/>
                </a:lnTo>
                <a:lnTo>
                  <a:pt x="186070" y="613484"/>
                </a:lnTo>
                <a:lnTo>
                  <a:pt x="228779" y="629762"/>
                </a:lnTo>
                <a:lnTo>
                  <a:pt x="274152" y="639894"/>
                </a:lnTo>
                <a:lnTo>
                  <a:pt x="321691" y="643382"/>
                </a:lnTo>
                <a:lnTo>
                  <a:pt x="369229" y="639894"/>
                </a:lnTo>
                <a:lnTo>
                  <a:pt x="414602" y="629762"/>
                </a:lnTo>
                <a:lnTo>
                  <a:pt x="457311" y="613484"/>
                </a:lnTo>
                <a:lnTo>
                  <a:pt x="496858" y="591558"/>
                </a:lnTo>
                <a:lnTo>
                  <a:pt x="532747" y="564480"/>
                </a:lnTo>
                <a:lnTo>
                  <a:pt x="564479" y="532749"/>
                </a:lnTo>
                <a:lnTo>
                  <a:pt x="591557" y="496861"/>
                </a:lnTo>
                <a:lnTo>
                  <a:pt x="613484" y="457316"/>
                </a:lnTo>
                <a:lnTo>
                  <a:pt x="629762" y="414609"/>
                </a:lnTo>
                <a:lnTo>
                  <a:pt x="639894" y="369239"/>
                </a:lnTo>
                <a:lnTo>
                  <a:pt x="643381" y="321703"/>
                </a:lnTo>
                <a:lnTo>
                  <a:pt x="639894" y="274161"/>
                </a:lnTo>
                <a:lnTo>
                  <a:pt x="629762" y="228786"/>
                </a:lnTo>
                <a:lnTo>
                  <a:pt x="613484" y="186075"/>
                </a:lnTo>
                <a:lnTo>
                  <a:pt x="591557" y="146526"/>
                </a:lnTo>
                <a:lnTo>
                  <a:pt x="564479" y="110636"/>
                </a:lnTo>
                <a:lnTo>
                  <a:pt x="532747" y="78903"/>
                </a:lnTo>
                <a:lnTo>
                  <a:pt x="496858" y="51825"/>
                </a:lnTo>
                <a:lnTo>
                  <a:pt x="457311" y="29897"/>
                </a:lnTo>
                <a:lnTo>
                  <a:pt x="414602" y="13619"/>
                </a:lnTo>
                <a:lnTo>
                  <a:pt x="369229" y="3487"/>
                </a:lnTo>
                <a:lnTo>
                  <a:pt x="32169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645527" y="5276722"/>
            <a:ext cx="643890" cy="643890"/>
          </a:xfrm>
          <a:custGeom>
            <a:avLst/>
            <a:gdLst/>
            <a:ahLst/>
            <a:cxnLst/>
            <a:rect l="l" t="t" r="r" b="b"/>
            <a:pathLst>
              <a:path w="643890" h="643889">
                <a:moveTo>
                  <a:pt x="0" y="321703"/>
                </a:moveTo>
                <a:lnTo>
                  <a:pt x="3487" y="274161"/>
                </a:lnTo>
                <a:lnTo>
                  <a:pt x="13619" y="228786"/>
                </a:lnTo>
                <a:lnTo>
                  <a:pt x="29897" y="186075"/>
                </a:lnTo>
                <a:lnTo>
                  <a:pt x="51824" y="146526"/>
                </a:lnTo>
                <a:lnTo>
                  <a:pt x="78902" y="110636"/>
                </a:lnTo>
                <a:lnTo>
                  <a:pt x="110634" y="78903"/>
                </a:lnTo>
                <a:lnTo>
                  <a:pt x="146523" y="51825"/>
                </a:lnTo>
                <a:lnTo>
                  <a:pt x="186070" y="29897"/>
                </a:lnTo>
                <a:lnTo>
                  <a:pt x="228779" y="13619"/>
                </a:lnTo>
                <a:lnTo>
                  <a:pt x="274152" y="3487"/>
                </a:lnTo>
                <a:lnTo>
                  <a:pt x="321691" y="0"/>
                </a:lnTo>
                <a:lnTo>
                  <a:pt x="369229" y="3487"/>
                </a:lnTo>
                <a:lnTo>
                  <a:pt x="414602" y="13619"/>
                </a:lnTo>
                <a:lnTo>
                  <a:pt x="457311" y="29897"/>
                </a:lnTo>
                <a:lnTo>
                  <a:pt x="496858" y="51825"/>
                </a:lnTo>
                <a:lnTo>
                  <a:pt x="532747" y="78903"/>
                </a:lnTo>
                <a:lnTo>
                  <a:pt x="564479" y="110636"/>
                </a:lnTo>
                <a:lnTo>
                  <a:pt x="591557" y="146526"/>
                </a:lnTo>
                <a:lnTo>
                  <a:pt x="613484" y="186075"/>
                </a:lnTo>
                <a:lnTo>
                  <a:pt x="629762" y="228786"/>
                </a:lnTo>
                <a:lnTo>
                  <a:pt x="639894" y="274161"/>
                </a:lnTo>
                <a:lnTo>
                  <a:pt x="643381" y="321703"/>
                </a:lnTo>
                <a:lnTo>
                  <a:pt x="639894" y="369239"/>
                </a:lnTo>
                <a:lnTo>
                  <a:pt x="629762" y="414609"/>
                </a:lnTo>
                <a:lnTo>
                  <a:pt x="613484" y="457316"/>
                </a:lnTo>
                <a:lnTo>
                  <a:pt x="591557" y="496861"/>
                </a:lnTo>
                <a:lnTo>
                  <a:pt x="564479" y="532749"/>
                </a:lnTo>
                <a:lnTo>
                  <a:pt x="532747" y="564480"/>
                </a:lnTo>
                <a:lnTo>
                  <a:pt x="496858" y="591558"/>
                </a:lnTo>
                <a:lnTo>
                  <a:pt x="457311" y="613484"/>
                </a:lnTo>
                <a:lnTo>
                  <a:pt x="414602" y="629762"/>
                </a:lnTo>
                <a:lnTo>
                  <a:pt x="369229" y="639894"/>
                </a:lnTo>
                <a:lnTo>
                  <a:pt x="321691" y="643382"/>
                </a:lnTo>
                <a:lnTo>
                  <a:pt x="274152" y="639894"/>
                </a:lnTo>
                <a:lnTo>
                  <a:pt x="228779" y="629762"/>
                </a:lnTo>
                <a:lnTo>
                  <a:pt x="186070" y="613484"/>
                </a:lnTo>
                <a:lnTo>
                  <a:pt x="146523" y="591558"/>
                </a:lnTo>
                <a:lnTo>
                  <a:pt x="110634" y="564480"/>
                </a:lnTo>
                <a:lnTo>
                  <a:pt x="78902" y="532749"/>
                </a:lnTo>
                <a:lnTo>
                  <a:pt x="51824" y="496861"/>
                </a:lnTo>
                <a:lnTo>
                  <a:pt x="29897" y="457316"/>
                </a:lnTo>
                <a:lnTo>
                  <a:pt x="13619" y="414609"/>
                </a:lnTo>
                <a:lnTo>
                  <a:pt x="3487" y="369239"/>
                </a:lnTo>
                <a:lnTo>
                  <a:pt x="0" y="321703"/>
                </a:lnTo>
                <a:close/>
              </a:path>
            </a:pathLst>
          </a:custGeom>
          <a:ln w="6350">
            <a:solidFill>
              <a:srgbClr val="7784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775067" y="5406644"/>
            <a:ext cx="384810" cy="384175"/>
          </a:xfrm>
          <a:custGeom>
            <a:avLst/>
            <a:gdLst/>
            <a:ahLst/>
            <a:cxnLst/>
            <a:rect l="l" t="t" r="r" b="b"/>
            <a:pathLst>
              <a:path w="384809" h="384175">
                <a:moveTo>
                  <a:pt x="192150" y="0"/>
                </a:moveTo>
                <a:lnTo>
                  <a:pt x="148156" y="5071"/>
                </a:lnTo>
                <a:lnTo>
                  <a:pt x="107737" y="19512"/>
                </a:lnTo>
                <a:lnTo>
                  <a:pt x="72056" y="42165"/>
                </a:lnTo>
                <a:lnTo>
                  <a:pt x="42277" y="71873"/>
                </a:lnTo>
                <a:lnTo>
                  <a:pt x="19589" y="107441"/>
                </a:lnTo>
                <a:lnTo>
                  <a:pt x="5085" y="147820"/>
                </a:lnTo>
                <a:lnTo>
                  <a:pt x="0" y="191744"/>
                </a:lnTo>
                <a:lnTo>
                  <a:pt x="5085" y="235678"/>
                </a:lnTo>
                <a:lnTo>
                  <a:pt x="19566" y="276039"/>
                </a:lnTo>
                <a:lnTo>
                  <a:pt x="42277" y="311665"/>
                </a:lnTo>
                <a:lnTo>
                  <a:pt x="72056" y="341396"/>
                </a:lnTo>
                <a:lnTo>
                  <a:pt x="107737" y="364070"/>
                </a:lnTo>
                <a:lnTo>
                  <a:pt x="148156" y="378526"/>
                </a:lnTo>
                <a:lnTo>
                  <a:pt x="192150" y="383603"/>
                </a:lnTo>
                <a:lnTo>
                  <a:pt x="236145" y="378526"/>
                </a:lnTo>
                <a:lnTo>
                  <a:pt x="276564" y="364070"/>
                </a:lnTo>
                <a:lnTo>
                  <a:pt x="309920" y="342874"/>
                </a:lnTo>
                <a:lnTo>
                  <a:pt x="181990" y="342874"/>
                </a:lnTo>
                <a:lnTo>
                  <a:pt x="165935" y="340946"/>
                </a:lnTo>
                <a:lnTo>
                  <a:pt x="150415" y="337378"/>
                </a:lnTo>
                <a:lnTo>
                  <a:pt x="135538" y="332262"/>
                </a:lnTo>
                <a:lnTo>
                  <a:pt x="121411" y="325691"/>
                </a:lnTo>
                <a:lnTo>
                  <a:pt x="124473" y="320382"/>
                </a:lnTo>
                <a:lnTo>
                  <a:pt x="112140" y="320382"/>
                </a:lnTo>
                <a:lnTo>
                  <a:pt x="98938" y="311174"/>
                </a:lnTo>
                <a:lnTo>
                  <a:pt x="86820" y="300645"/>
                </a:lnTo>
                <a:lnTo>
                  <a:pt x="75868" y="288895"/>
                </a:lnTo>
                <a:lnTo>
                  <a:pt x="66166" y="276021"/>
                </a:lnTo>
                <a:lnTo>
                  <a:pt x="88391" y="263220"/>
                </a:lnTo>
                <a:lnTo>
                  <a:pt x="89632" y="258610"/>
                </a:lnTo>
                <a:lnTo>
                  <a:pt x="56133" y="258610"/>
                </a:lnTo>
                <a:lnTo>
                  <a:pt x="49909" y="244311"/>
                </a:lnTo>
                <a:lnTo>
                  <a:pt x="45196" y="229311"/>
                </a:lnTo>
                <a:lnTo>
                  <a:pt x="42078" y="213700"/>
                </a:lnTo>
                <a:lnTo>
                  <a:pt x="40639" y="197573"/>
                </a:lnTo>
                <a:lnTo>
                  <a:pt x="58547" y="197497"/>
                </a:lnTo>
                <a:lnTo>
                  <a:pt x="59816" y="196976"/>
                </a:lnTo>
                <a:lnTo>
                  <a:pt x="60832" y="195986"/>
                </a:lnTo>
                <a:lnTo>
                  <a:pt x="61975" y="194932"/>
                </a:lnTo>
                <a:lnTo>
                  <a:pt x="62483" y="193573"/>
                </a:lnTo>
                <a:lnTo>
                  <a:pt x="62483" y="189255"/>
                </a:lnTo>
                <a:lnTo>
                  <a:pt x="60146" y="186905"/>
                </a:lnTo>
                <a:lnTo>
                  <a:pt x="40512" y="186905"/>
                </a:lnTo>
                <a:lnTo>
                  <a:pt x="41953" y="170511"/>
                </a:lnTo>
                <a:lnTo>
                  <a:pt x="45084" y="154665"/>
                </a:lnTo>
                <a:lnTo>
                  <a:pt x="49835" y="139455"/>
                </a:lnTo>
                <a:lnTo>
                  <a:pt x="56133" y="124967"/>
                </a:lnTo>
                <a:lnTo>
                  <a:pt x="89630" y="124967"/>
                </a:lnTo>
                <a:lnTo>
                  <a:pt x="88391" y="120395"/>
                </a:lnTo>
                <a:lnTo>
                  <a:pt x="66166" y="107568"/>
                </a:lnTo>
                <a:lnTo>
                  <a:pt x="75678" y="94918"/>
                </a:lnTo>
                <a:lnTo>
                  <a:pt x="86439" y="83327"/>
                </a:lnTo>
                <a:lnTo>
                  <a:pt x="98367" y="72903"/>
                </a:lnTo>
                <a:lnTo>
                  <a:pt x="111378" y="63753"/>
                </a:lnTo>
                <a:lnTo>
                  <a:pt x="123819" y="63753"/>
                </a:lnTo>
                <a:lnTo>
                  <a:pt x="120650" y="58292"/>
                </a:lnTo>
                <a:lnTo>
                  <a:pt x="134913" y="51569"/>
                </a:lnTo>
                <a:lnTo>
                  <a:pt x="149986" y="46323"/>
                </a:lnTo>
                <a:lnTo>
                  <a:pt x="165727" y="42648"/>
                </a:lnTo>
                <a:lnTo>
                  <a:pt x="181990" y="40639"/>
                </a:lnTo>
                <a:lnTo>
                  <a:pt x="309842" y="40639"/>
                </a:lnTo>
                <a:lnTo>
                  <a:pt x="276564" y="19512"/>
                </a:lnTo>
                <a:lnTo>
                  <a:pt x="236145" y="5071"/>
                </a:lnTo>
                <a:lnTo>
                  <a:pt x="192150" y="0"/>
                </a:lnTo>
                <a:close/>
              </a:path>
              <a:path w="384809" h="384175">
                <a:moveTo>
                  <a:pt x="197738" y="312661"/>
                </a:moveTo>
                <a:lnTo>
                  <a:pt x="186562" y="312661"/>
                </a:lnTo>
                <a:lnTo>
                  <a:pt x="181990" y="317207"/>
                </a:lnTo>
                <a:lnTo>
                  <a:pt x="181990" y="342874"/>
                </a:lnTo>
                <a:lnTo>
                  <a:pt x="202310" y="342874"/>
                </a:lnTo>
                <a:lnTo>
                  <a:pt x="202310" y="317207"/>
                </a:lnTo>
                <a:lnTo>
                  <a:pt x="197738" y="312661"/>
                </a:lnTo>
                <a:close/>
              </a:path>
              <a:path w="384809" h="384175">
                <a:moveTo>
                  <a:pt x="261874" y="302971"/>
                </a:moveTo>
                <a:lnTo>
                  <a:pt x="259079" y="302971"/>
                </a:lnTo>
                <a:lnTo>
                  <a:pt x="258190" y="303275"/>
                </a:lnTo>
                <a:lnTo>
                  <a:pt x="257301" y="303733"/>
                </a:lnTo>
                <a:lnTo>
                  <a:pt x="256158" y="304406"/>
                </a:lnTo>
                <a:lnTo>
                  <a:pt x="255142" y="305625"/>
                </a:lnTo>
                <a:lnTo>
                  <a:pt x="254380" y="308343"/>
                </a:lnTo>
                <a:lnTo>
                  <a:pt x="254634" y="309791"/>
                </a:lnTo>
                <a:lnTo>
                  <a:pt x="255617" y="311378"/>
                </a:lnTo>
                <a:lnTo>
                  <a:pt x="263651" y="325234"/>
                </a:lnTo>
                <a:lnTo>
                  <a:pt x="249388" y="332005"/>
                </a:lnTo>
                <a:lnTo>
                  <a:pt x="234314" y="337264"/>
                </a:lnTo>
                <a:lnTo>
                  <a:pt x="218574" y="340918"/>
                </a:lnTo>
                <a:lnTo>
                  <a:pt x="202310" y="342874"/>
                </a:lnTo>
                <a:lnTo>
                  <a:pt x="309920" y="342874"/>
                </a:lnTo>
                <a:lnTo>
                  <a:pt x="312245" y="341396"/>
                </a:lnTo>
                <a:lnTo>
                  <a:pt x="333827" y="319849"/>
                </a:lnTo>
                <a:lnTo>
                  <a:pt x="272923" y="319849"/>
                </a:lnTo>
                <a:lnTo>
                  <a:pt x="264540" y="305625"/>
                </a:lnTo>
                <a:lnTo>
                  <a:pt x="263651" y="304037"/>
                </a:lnTo>
                <a:lnTo>
                  <a:pt x="261874" y="302971"/>
                </a:lnTo>
                <a:close/>
              </a:path>
              <a:path w="384809" h="384175">
                <a:moveTo>
                  <a:pt x="125856" y="303428"/>
                </a:moveTo>
                <a:lnTo>
                  <a:pt x="123062" y="303428"/>
                </a:lnTo>
                <a:lnTo>
                  <a:pt x="121284" y="304406"/>
                </a:lnTo>
                <a:lnTo>
                  <a:pt x="120268" y="306069"/>
                </a:lnTo>
                <a:lnTo>
                  <a:pt x="112140" y="320382"/>
                </a:lnTo>
                <a:lnTo>
                  <a:pt x="124473" y="320382"/>
                </a:lnTo>
                <a:lnTo>
                  <a:pt x="129865" y="310997"/>
                </a:lnTo>
                <a:lnTo>
                  <a:pt x="130301" y="310159"/>
                </a:lnTo>
                <a:lnTo>
                  <a:pt x="130367" y="309791"/>
                </a:lnTo>
                <a:lnTo>
                  <a:pt x="130449" y="308343"/>
                </a:lnTo>
                <a:lnTo>
                  <a:pt x="129793" y="306006"/>
                </a:lnTo>
                <a:lnTo>
                  <a:pt x="128904" y="304863"/>
                </a:lnTo>
                <a:lnTo>
                  <a:pt x="126873" y="303656"/>
                </a:lnTo>
                <a:lnTo>
                  <a:pt x="125856" y="303428"/>
                </a:lnTo>
                <a:close/>
              </a:path>
              <a:path w="384809" h="384175">
                <a:moveTo>
                  <a:pt x="305942" y="245732"/>
                </a:moveTo>
                <a:lnTo>
                  <a:pt x="299847" y="247395"/>
                </a:lnTo>
                <a:lnTo>
                  <a:pt x="296925" y="252247"/>
                </a:lnTo>
                <a:lnTo>
                  <a:pt x="294258" y="257086"/>
                </a:lnTo>
                <a:lnTo>
                  <a:pt x="295782" y="263220"/>
                </a:lnTo>
                <a:lnTo>
                  <a:pt x="300735" y="266026"/>
                </a:lnTo>
                <a:lnTo>
                  <a:pt x="318007" y="276021"/>
                </a:lnTo>
                <a:lnTo>
                  <a:pt x="308498" y="288693"/>
                </a:lnTo>
                <a:lnTo>
                  <a:pt x="297751" y="300293"/>
                </a:lnTo>
                <a:lnTo>
                  <a:pt x="285861" y="310713"/>
                </a:lnTo>
                <a:lnTo>
                  <a:pt x="272923" y="319849"/>
                </a:lnTo>
                <a:lnTo>
                  <a:pt x="333827" y="319849"/>
                </a:lnTo>
                <a:lnTo>
                  <a:pt x="342024" y="311665"/>
                </a:lnTo>
                <a:lnTo>
                  <a:pt x="364742" y="276021"/>
                </a:lnTo>
                <a:lnTo>
                  <a:pt x="371016" y="258533"/>
                </a:lnTo>
                <a:lnTo>
                  <a:pt x="328167" y="258533"/>
                </a:lnTo>
                <a:lnTo>
                  <a:pt x="305942" y="245732"/>
                </a:lnTo>
                <a:close/>
              </a:path>
              <a:path w="384809" h="384175">
                <a:moveTo>
                  <a:pt x="78231" y="245732"/>
                </a:moveTo>
                <a:lnTo>
                  <a:pt x="56133" y="258610"/>
                </a:lnTo>
                <a:lnTo>
                  <a:pt x="89632" y="258610"/>
                </a:lnTo>
                <a:lnTo>
                  <a:pt x="90042" y="257086"/>
                </a:lnTo>
                <a:lnTo>
                  <a:pt x="84454" y="247395"/>
                </a:lnTo>
                <a:lnTo>
                  <a:pt x="78231" y="245732"/>
                </a:lnTo>
                <a:close/>
              </a:path>
              <a:path w="384809" h="384175">
                <a:moveTo>
                  <a:pt x="371013" y="124967"/>
                </a:moveTo>
                <a:lnTo>
                  <a:pt x="328167" y="124967"/>
                </a:lnTo>
                <a:lnTo>
                  <a:pt x="334392" y="139262"/>
                </a:lnTo>
                <a:lnTo>
                  <a:pt x="339105" y="154265"/>
                </a:lnTo>
                <a:lnTo>
                  <a:pt x="342223" y="169875"/>
                </a:lnTo>
                <a:lnTo>
                  <a:pt x="343661" y="185991"/>
                </a:lnTo>
                <a:lnTo>
                  <a:pt x="325754" y="185991"/>
                </a:lnTo>
                <a:lnTo>
                  <a:pt x="324357" y="186601"/>
                </a:lnTo>
                <a:lnTo>
                  <a:pt x="323341" y="187591"/>
                </a:lnTo>
                <a:lnTo>
                  <a:pt x="322325" y="188645"/>
                </a:lnTo>
                <a:lnTo>
                  <a:pt x="321817" y="189928"/>
                </a:lnTo>
                <a:lnTo>
                  <a:pt x="321817" y="193268"/>
                </a:lnTo>
                <a:lnTo>
                  <a:pt x="322833" y="195084"/>
                </a:lnTo>
                <a:lnTo>
                  <a:pt x="324484" y="195986"/>
                </a:lnTo>
                <a:lnTo>
                  <a:pt x="325374" y="196443"/>
                </a:lnTo>
                <a:lnTo>
                  <a:pt x="326262" y="196672"/>
                </a:lnTo>
                <a:lnTo>
                  <a:pt x="343661" y="196672"/>
                </a:lnTo>
                <a:lnTo>
                  <a:pt x="342276" y="213024"/>
                </a:lnTo>
                <a:lnTo>
                  <a:pt x="339153" y="228850"/>
                </a:lnTo>
                <a:lnTo>
                  <a:pt x="334410" y="244053"/>
                </a:lnTo>
                <a:lnTo>
                  <a:pt x="328167" y="258533"/>
                </a:lnTo>
                <a:lnTo>
                  <a:pt x="371016" y="258533"/>
                </a:lnTo>
                <a:lnTo>
                  <a:pt x="379216" y="235678"/>
                </a:lnTo>
                <a:lnTo>
                  <a:pt x="384301" y="191744"/>
                </a:lnTo>
                <a:lnTo>
                  <a:pt x="379216" y="147820"/>
                </a:lnTo>
                <a:lnTo>
                  <a:pt x="371013" y="124967"/>
                </a:lnTo>
                <a:close/>
              </a:path>
              <a:path w="384809" h="384175">
                <a:moveTo>
                  <a:pt x="110871" y="135000"/>
                </a:moveTo>
                <a:lnTo>
                  <a:pt x="96774" y="148081"/>
                </a:lnTo>
                <a:lnTo>
                  <a:pt x="98932" y="155828"/>
                </a:lnTo>
                <a:lnTo>
                  <a:pt x="125476" y="170560"/>
                </a:lnTo>
                <a:lnTo>
                  <a:pt x="171196" y="195833"/>
                </a:lnTo>
                <a:lnTo>
                  <a:pt x="173809" y="202671"/>
                </a:lnTo>
                <a:lnTo>
                  <a:pt x="178482" y="208116"/>
                </a:lnTo>
                <a:lnTo>
                  <a:pt x="184751" y="211716"/>
                </a:lnTo>
                <a:lnTo>
                  <a:pt x="192150" y="213017"/>
                </a:lnTo>
                <a:lnTo>
                  <a:pt x="199477" y="211705"/>
                </a:lnTo>
                <a:lnTo>
                  <a:pt x="205708" y="208087"/>
                </a:lnTo>
                <a:lnTo>
                  <a:pt x="210367" y="202639"/>
                </a:lnTo>
                <a:lnTo>
                  <a:pt x="212978" y="195833"/>
                </a:lnTo>
                <a:lnTo>
                  <a:pt x="254333" y="172973"/>
                </a:lnTo>
                <a:lnTo>
                  <a:pt x="182244" y="172973"/>
                </a:lnTo>
                <a:lnTo>
                  <a:pt x="117475" y="137032"/>
                </a:lnTo>
                <a:lnTo>
                  <a:pt x="114300" y="135381"/>
                </a:lnTo>
                <a:lnTo>
                  <a:pt x="110871" y="135000"/>
                </a:lnTo>
                <a:close/>
              </a:path>
              <a:path w="384809" h="384175">
                <a:moveTo>
                  <a:pt x="60071" y="186829"/>
                </a:moveTo>
                <a:lnTo>
                  <a:pt x="40512" y="186905"/>
                </a:lnTo>
                <a:lnTo>
                  <a:pt x="60146" y="186905"/>
                </a:lnTo>
                <a:close/>
              </a:path>
              <a:path w="384809" h="384175">
                <a:moveTo>
                  <a:pt x="195706" y="170560"/>
                </a:moveTo>
                <a:lnTo>
                  <a:pt x="188594" y="170560"/>
                </a:lnTo>
                <a:lnTo>
                  <a:pt x="185165" y="171449"/>
                </a:lnTo>
                <a:lnTo>
                  <a:pt x="182244" y="172973"/>
                </a:lnTo>
                <a:lnTo>
                  <a:pt x="202056" y="172973"/>
                </a:lnTo>
                <a:lnTo>
                  <a:pt x="199135" y="171449"/>
                </a:lnTo>
                <a:lnTo>
                  <a:pt x="195706" y="170560"/>
                </a:lnTo>
                <a:close/>
              </a:path>
              <a:path w="384809" h="384175">
                <a:moveTo>
                  <a:pt x="273050" y="133603"/>
                </a:moveTo>
                <a:lnTo>
                  <a:pt x="202056" y="172973"/>
                </a:lnTo>
                <a:lnTo>
                  <a:pt x="254333" y="172973"/>
                </a:lnTo>
                <a:lnTo>
                  <a:pt x="285241" y="155828"/>
                </a:lnTo>
                <a:lnTo>
                  <a:pt x="287527" y="148081"/>
                </a:lnTo>
                <a:lnTo>
                  <a:pt x="284099" y="141985"/>
                </a:lnTo>
                <a:lnTo>
                  <a:pt x="280797" y="135889"/>
                </a:lnTo>
                <a:lnTo>
                  <a:pt x="273050" y="133603"/>
                </a:lnTo>
                <a:close/>
              </a:path>
              <a:path w="384809" h="384175">
                <a:moveTo>
                  <a:pt x="89630" y="124967"/>
                </a:moveTo>
                <a:lnTo>
                  <a:pt x="56133" y="124967"/>
                </a:lnTo>
                <a:lnTo>
                  <a:pt x="73405" y="135000"/>
                </a:lnTo>
                <a:lnTo>
                  <a:pt x="75056" y="135889"/>
                </a:lnTo>
                <a:lnTo>
                  <a:pt x="76834" y="136397"/>
                </a:lnTo>
                <a:lnTo>
                  <a:pt x="82041" y="136397"/>
                </a:lnTo>
                <a:lnTo>
                  <a:pt x="85471" y="134619"/>
                </a:lnTo>
                <a:lnTo>
                  <a:pt x="87249" y="131317"/>
                </a:lnTo>
                <a:lnTo>
                  <a:pt x="90042" y="126491"/>
                </a:lnTo>
                <a:lnTo>
                  <a:pt x="89630" y="124967"/>
                </a:lnTo>
                <a:close/>
              </a:path>
              <a:path w="384809" h="384175">
                <a:moveTo>
                  <a:pt x="333376" y="63245"/>
                </a:moveTo>
                <a:lnTo>
                  <a:pt x="272160" y="63245"/>
                </a:lnTo>
                <a:lnTo>
                  <a:pt x="285307" y="72419"/>
                </a:lnTo>
                <a:lnTo>
                  <a:pt x="297418" y="82915"/>
                </a:lnTo>
                <a:lnTo>
                  <a:pt x="308361" y="94624"/>
                </a:lnTo>
                <a:lnTo>
                  <a:pt x="318007" y="107441"/>
                </a:lnTo>
                <a:lnTo>
                  <a:pt x="300735" y="117601"/>
                </a:lnTo>
                <a:lnTo>
                  <a:pt x="295782" y="120395"/>
                </a:lnTo>
                <a:lnTo>
                  <a:pt x="294131" y="126491"/>
                </a:lnTo>
                <a:lnTo>
                  <a:pt x="298830" y="134619"/>
                </a:lnTo>
                <a:lnTo>
                  <a:pt x="302259" y="136397"/>
                </a:lnTo>
                <a:lnTo>
                  <a:pt x="307466" y="136397"/>
                </a:lnTo>
                <a:lnTo>
                  <a:pt x="309244" y="135889"/>
                </a:lnTo>
                <a:lnTo>
                  <a:pt x="328167" y="124967"/>
                </a:lnTo>
                <a:lnTo>
                  <a:pt x="371013" y="124967"/>
                </a:lnTo>
                <a:lnTo>
                  <a:pt x="364712" y="107441"/>
                </a:lnTo>
                <a:lnTo>
                  <a:pt x="342024" y="71873"/>
                </a:lnTo>
                <a:lnTo>
                  <a:pt x="333376" y="63245"/>
                </a:lnTo>
                <a:close/>
              </a:path>
              <a:path w="384809" h="384175">
                <a:moveTo>
                  <a:pt x="123819" y="63753"/>
                </a:moveTo>
                <a:lnTo>
                  <a:pt x="111378" y="63753"/>
                </a:lnTo>
                <a:lnTo>
                  <a:pt x="119633" y="77850"/>
                </a:lnTo>
                <a:lnTo>
                  <a:pt x="120014" y="78739"/>
                </a:lnTo>
                <a:lnTo>
                  <a:pt x="120776" y="79374"/>
                </a:lnTo>
                <a:lnTo>
                  <a:pt x="121538" y="79882"/>
                </a:lnTo>
                <a:lnTo>
                  <a:pt x="123316" y="80771"/>
                </a:lnTo>
                <a:lnTo>
                  <a:pt x="125349" y="80771"/>
                </a:lnTo>
                <a:lnTo>
                  <a:pt x="127000" y="79882"/>
                </a:lnTo>
                <a:lnTo>
                  <a:pt x="128142" y="79120"/>
                </a:lnTo>
                <a:lnTo>
                  <a:pt x="129158" y="77977"/>
                </a:lnTo>
                <a:lnTo>
                  <a:pt x="129412" y="76580"/>
                </a:lnTo>
                <a:lnTo>
                  <a:pt x="129793" y="75183"/>
                </a:lnTo>
                <a:lnTo>
                  <a:pt x="129666" y="73786"/>
                </a:lnTo>
                <a:lnTo>
                  <a:pt x="128848" y="72419"/>
                </a:lnTo>
                <a:lnTo>
                  <a:pt x="123819" y="63753"/>
                </a:lnTo>
                <a:close/>
              </a:path>
              <a:path w="384809" h="384175">
                <a:moveTo>
                  <a:pt x="309842" y="40639"/>
                </a:moveTo>
                <a:lnTo>
                  <a:pt x="202310" y="40639"/>
                </a:lnTo>
                <a:lnTo>
                  <a:pt x="218451" y="42648"/>
                </a:lnTo>
                <a:lnTo>
                  <a:pt x="233838" y="46227"/>
                </a:lnTo>
                <a:lnTo>
                  <a:pt x="248709" y="51355"/>
                </a:lnTo>
                <a:lnTo>
                  <a:pt x="262889" y="57911"/>
                </a:lnTo>
                <a:lnTo>
                  <a:pt x="254406" y="72516"/>
                </a:lnTo>
                <a:lnTo>
                  <a:pt x="253110" y="74675"/>
                </a:lnTo>
                <a:lnTo>
                  <a:pt x="254000" y="77977"/>
                </a:lnTo>
                <a:lnTo>
                  <a:pt x="256666" y="79501"/>
                </a:lnTo>
                <a:lnTo>
                  <a:pt x="257428" y="79882"/>
                </a:lnTo>
                <a:lnTo>
                  <a:pt x="258444" y="80136"/>
                </a:lnTo>
                <a:lnTo>
                  <a:pt x="261238" y="80136"/>
                </a:lnTo>
                <a:lnTo>
                  <a:pt x="263016" y="79120"/>
                </a:lnTo>
                <a:lnTo>
                  <a:pt x="263905" y="77469"/>
                </a:lnTo>
                <a:lnTo>
                  <a:pt x="272160" y="63245"/>
                </a:lnTo>
                <a:lnTo>
                  <a:pt x="333376" y="63245"/>
                </a:lnTo>
                <a:lnTo>
                  <a:pt x="312245" y="42165"/>
                </a:lnTo>
                <a:lnTo>
                  <a:pt x="309842" y="40639"/>
                </a:lnTo>
                <a:close/>
              </a:path>
              <a:path w="384809" h="384175">
                <a:moveTo>
                  <a:pt x="202310" y="40639"/>
                </a:moveTo>
                <a:lnTo>
                  <a:pt x="181990" y="40639"/>
                </a:lnTo>
                <a:lnTo>
                  <a:pt x="181990" y="66420"/>
                </a:lnTo>
                <a:lnTo>
                  <a:pt x="186562" y="70865"/>
                </a:lnTo>
                <a:lnTo>
                  <a:pt x="197738" y="70865"/>
                </a:lnTo>
                <a:lnTo>
                  <a:pt x="202310" y="66420"/>
                </a:lnTo>
                <a:lnTo>
                  <a:pt x="202310" y="40639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555992" y="4936235"/>
            <a:ext cx="819911" cy="34747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165592" y="4933188"/>
            <a:ext cx="252983" cy="3474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7642097" y="4969891"/>
            <a:ext cx="6350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微软雅黑" panose="020B0503020204020204" charset="-122"/>
                <a:cs typeface="微软雅黑" panose="020B0503020204020204" charset="-122"/>
              </a:rPr>
              <a:t>赴台培训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3901947" y="5276722"/>
            <a:ext cx="643890" cy="643890"/>
          </a:xfrm>
          <a:custGeom>
            <a:avLst/>
            <a:gdLst/>
            <a:ahLst/>
            <a:cxnLst/>
            <a:rect l="l" t="t" r="r" b="b"/>
            <a:pathLst>
              <a:path w="643889" h="643889">
                <a:moveTo>
                  <a:pt x="321690" y="0"/>
                </a:moveTo>
                <a:lnTo>
                  <a:pt x="274152" y="3487"/>
                </a:lnTo>
                <a:lnTo>
                  <a:pt x="228779" y="13619"/>
                </a:lnTo>
                <a:lnTo>
                  <a:pt x="186070" y="29897"/>
                </a:lnTo>
                <a:lnTo>
                  <a:pt x="146523" y="51825"/>
                </a:lnTo>
                <a:lnTo>
                  <a:pt x="110634" y="78903"/>
                </a:lnTo>
                <a:lnTo>
                  <a:pt x="78902" y="110636"/>
                </a:lnTo>
                <a:lnTo>
                  <a:pt x="51824" y="146526"/>
                </a:lnTo>
                <a:lnTo>
                  <a:pt x="29897" y="186075"/>
                </a:lnTo>
                <a:lnTo>
                  <a:pt x="13619" y="228786"/>
                </a:lnTo>
                <a:lnTo>
                  <a:pt x="3487" y="274161"/>
                </a:lnTo>
                <a:lnTo>
                  <a:pt x="0" y="321703"/>
                </a:lnTo>
                <a:lnTo>
                  <a:pt x="3487" y="369239"/>
                </a:lnTo>
                <a:lnTo>
                  <a:pt x="13619" y="414609"/>
                </a:lnTo>
                <a:lnTo>
                  <a:pt x="29897" y="457316"/>
                </a:lnTo>
                <a:lnTo>
                  <a:pt x="51824" y="496861"/>
                </a:lnTo>
                <a:lnTo>
                  <a:pt x="78902" y="532749"/>
                </a:lnTo>
                <a:lnTo>
                  <a:pt x="110634" y="564480"/>
                </a:lnTo>
                <a:lnTo>
                  <a:pt x="146523" y="591558"/>
                </a:lnTo>
                <a:lnTo>
                  <a:pt x="186070" y="613484"/>
                </a:lnTo>
                <a:lnTo>
                  <a:pt x="228779" y="629762"/>
                </a:lnTo>
                <a:lnTo>
                  <a:pt x="274152" y="639894"/>
                </a:lnTo>
                <a:lnTo>
                  <a:pt x="321690" y="643382"/>
                </a:lnTo>
                <a:lnTo>
                  <a:pt x="369229" y="639894"/>
                </a:lnTo>
                <a:lnTo>
                  <a:pt x="414602" y="629762"/>
                </a:lnTo>
                <a:lnTo>
                  <a:pt x="457311" y="613484"/>
                </a:lnTo>
                <a:lnTo>
                  <a:pt x="496858" y="591558"/>
                </a:lnTo>
                <a:lnTo>
                  <a:pt x="532747" y="564480"/>
                </a:lnTo>
                <a:lnTo>
                  <a:pt x="564479" y="532749"/>
                </a:lnTo>
                <a:lnTo>
                  <a:pt x="591557" y="496861"/>
                </a:lnTo>
                <a:lnTo>
                  <a:pt x="613484" y="457316"/>
                </a:lnTo>
                <a:lnTo>
                  <a:pt x="629762" y="414609"/>
                </a:lnTo>
                <a:lnTo>
                  <a:pt x="639894" y="369239"/>
                </a:lnTo>
                <a:lnTo>
                  <a:pt x="643381" y="321703"/>
                </a:lnTo>
                <a:lnTo>
                  <a:pt x="639894" y="274161"/>
                </a:lnTo>
                <a:lnTo>
                  <a:pt x="629762" y="228786"/>
                </a:lnTo>
                <a:lnTo>
                  <a:pt x="613484" y="186075"/>
                </a:lnTo>
                <a:lnTo>
                  <a:pt x="591557" y="146526"/>
                </a:lnTo>
                <a:lnTo>
                  <a:pt x="564479" y="110636"/>
                </a:lnTo>
                <a:lnTo>
                  <a:pt x="532747" y="78903"/>
                </a:lnTo>
                <a:lnTo>
                  <a:pt x="496858" y="51825"/>
                </a:lnTo>
                <a:lnTo>
                  <a:pt x="457311" y="29897"/>
                </a:lnTo>
                <a:lnTo>
                  <a:pt x="414602" y="13619"/>
                </a:lnTo>
                <a:lnTo>
                  <a:pt x="369229" y="3487"/>
                </a:lnTo>
                <a:lnTo>
                  <a:pt x="3216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901947" y="5276722"/>
            <a:ext cx="643890" cy="643890"/>
          </a:xfrm>
          <a:custGeom>
            <a:avLst/>
            <a:gdLst/>
            <a:ahLst/>
            <a:cxnLst/>
            <a:rect l="l" t="t" r="r" b="b"/>
            <a:pathLst>
              <a:path w="643889" h="643889">
                <a:moveTo>
                  <a:pt x="0" y="321703"/>
                </a:moveTo>
                <a:lnTo>
                  <a:pt x="3487" y="274161"/>
                </a:lnTo>
                <a:lnTo>
                  <a:pt x="13619" y="228786"/>
                </a:lnTo>
                <a:lnTo>
                  <a:pt x="29897" y="186075"/>
                </a:lnTo>
                <a:lnTo>
                  <a:pt x="51824" y="146526"/>
                </a:lnTo>
                <a:lnTo>
                  <a:pt x="78902" y="110636"/>
                </a:lnTo>
                <a:lnTo>
                  <a:pt x="110634" y="78903"/>
                </a:lnTo>
                <a:lnTo>
                  <a:pt x="146523" y="51825"/>
                </a:lnTo>
                <a:lnTo>
                  <a:pt x="186070" y="29897"/>
                </a:lnTo>
                <a:lnTo>
                  <a:pt x="228779" y="13619"/>
                </a:lnTo>
                <a:lnTo>
                  <a:pt x="274152" y="3487"/>
                </a:lnTo>
                <a:lnTo>
                  <a:pt x="321690" y="0"/>
                </a:lnTo>
                <a:lnTo>
                  <a:pt x="369229" y="3487"/>
                </a:lnTo>
                <a:lnTo>
                  <a:pt x="414602" y="13619"/>
                </a:lnTo>
                <a:lnTo>
                  <a:pt x="457311" y="29897"/>
                </a:lnTo>
                <a:lnTo>
                  <a:pt x="496858" y="51825"/>
                </a:lnTo>
                <a:lnTo>
                  <a:pt x="532747" y="78903"/>
                </a:lnTo>
                <a:lnTo>
                  <a:pt x="564479" y="110636"/>
                </a:lnTo>
                <a:lnTo>
                  <a:pt x="591557" y="146526"/>
                </a:lnTo>
                <a:lnTo>
                  <a:pt x="613484" y="186075"/>
                </a:lnTo>
                <a:lnTo>
                  <a:pt x="629762" y="228786"/>
                </a:lnTo>
                <a:lnTo>
                  <a:pt x="639894" y="274161"/>
                </a:lnTo>
                <a:lnTo>
                  <a:pt x="643381" y="321703"/>
                </a:lnTo>
                <a:lnTo>
                  <a:pt x="639894" y="369239"/>
                </a:lnTo>
                <a:lnTo>
                  <a:pt x="629762" y="414609"/>
                </a:lnTo>
                <a:lnTo>
                  <a:pt x="613484" y="457316"/>
                </a:lnTo>
                <a:lnTo>
                  <a:pt x="591557" y="496861"/>
                </a:lnTo>
                <a:lnTo>
                  <a:pt x="564479" y="532749"/>
                </a:lnTo>
                <a:lnTo>
                  <a:pt x="532747" y="564480"/>
                </a:lnTo>
                <a:lnTo>
                  <a:pt x="496858" y="591558"/>
                </a:lnTo>
                <a:lnTo>
                  <a:pt x="457311" y="613484"/>
                </a:lnTo>
                <a:lnTo>
                  <a:pt x="414602" y="629762"/>
                </a:lnTo>
                <a:lnTo>
                  <a:pt x="369229" y="639894"/>
                </a:lnTo>
                <a:lnTo>
                  <a:pt x="321690" y="643382"/>
                </a:lnTo>
                <a:lnTo>
                  <a:pt x="274152" y="639894"/>
                </a:lnTo>
                <a:lnTo>
                  <a:pt x="228779" y="629762"/>
                </a:lnTo>
                <a:lnTo>
                  <a:pt x="186070" y="613484"/>
                </a:lnTo>
                <a:lnTo>
                  <a:pt x="146523" y="591558"/>
                </a:lnTo>
                <a:lnTo>
                  <a:pt x="110634" y="564480"/>
                </a:lnTo>
                <a:lnTo>
                  <a:pt x="78902" y="532749"/>
                </a:lnTo>
                <a:lnTo>
                  <a:pt x="51824" y="496861"/>
                </a:lnTo>
                <a:lnTo>
                  <a:pt x="29897" y="457316"/>
                </a:lnTo>
                <a:lnTo>
                  <a:pt x="13619" y="414609"/>
                </a:lnTo>
                <a:lnTo>
                  <a:pt x="3487" y="369239"/>
                </a:lnTo>
                <a:lnTo>
                  <a:pt x="0" y="321703"/>
                </a:lnTo>
                <a:close/>
              </a:path>
            </a:pathLst>
          </a:custGeom>
          <a:ln w="6350">
            <a:solidFill>
              <a:srgbClr val="7784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031488" y="5406644"/>
            <a:ext cx="384810" cy="384175"/>
          </a:xfrm>
          <a:custGeom>
            <a:avLst/>
            <a:gdLst/>
            <a:ahLst/>
            <a:cxnLst/>
            <a:rect l="l" t="t" r="r" b="b"/>
            <a:pathLst>
              <a:path w="384810" h="384175">
                <a:moveTo>
                  <a:pt x="192150" y="0"/>
                </a:moveTo>
                <a:lnTo>
                  <a:pt x="148156" y="5071"/>
                </a:lnTo>
                <a:lnTo>
                  <a:pt x="107737" y="19512"/>
                </a:lnTo>
                <a:lnTo>
                  <a:pt x="72056" y="42165"/>
                </a:lnTo>
                <a:lnTo>
                  <a:pt x="42277" y="71873"/>
                </a:lnTo>
                <a:lnTo>
                  <a:pt x="19589" y="107441"/>
                </a:lnTo>
                <a:lnTo>
                  <a:pt x="5085" y="147820"/>
                </a:lnTo>
                <a:lnTo>
                  <a:pt x="0" y="191744"/>
                </a:lnTo>
                <a:lnTo>
                  <a:pt x="5085" y="235678"/>
                </a:lnTo>
                <a:lnTo>
                  <a:pt x="19566" y="276039"/>
                </a:lnTo>
                <a:lnTo>
                  <a:pt x="42277" y="311665"/>
                </a:lnTo>
                <a:lnTo>
                  <a:pt x="72056" y="341396"/>
                </a:lnTo>
                <a:lnTo>
                  <a:pt x="107737" y="364070"/>
                </a:lnTo>
                <a:lnTo>
                  <a:pt x="148156" y="378526"/>
                </a:lnTo>
                <a:lnTo>
                  <a:pt x="192150" y="383603"/>
                </a:lnTo>
                <a:lnTo>
                  <a:pt x="236145" y="378526"/>
                </a:lnTo>
                <a:lnTo>
                  <a:pt x="276564" y="364070"/>
                </a:lnTo>
                <a:lnTo>
                  <a:pt x="309920" y="342874"/>
                </a:lnTo>
                <a:lnTo>
                  <a:pt x="181990" y="342874"/>
                </a:lnTo>
                <a:lnTo>
                  <a:pt x="165935" y="340946"/>
                </a:lnTo>
                <a:lnTo>
                  <a:pt x="150415" y="337378"/>
                </a:lnTo>
                <a:lnTo>
                  <a:pt x="135538" y="332262"/>
                </a:lnTo>
                <a:lnTo>
                  <a:pt x="121412" y="325691"/>
                </a:lnTo>
                <a:lnTo>
                  <a:pt x="124473" y="320382"/>
                </a:lnTo>
                <a:lnTo>
                  <a:pt x="112140" y="320382"/>
                </a:lnTo>
                <a:lnTo>
                  <a:pt x="98938" y="311174"/>
                </a:lnTo>
                <a:lnTo>
                  <a:pt x="86820" y="300645"/>
                </a:lnTo>
                <a:lnTo>
                  <a:pt x="75868" y="288895"/>
                </a:lnTo>
                <a:lnTo>
                  <a:pt x="66166" y="276021"/>
                </a:lnTo>
                <a:lnTo>
                  <a:pt x="88391" y="263220"/>
                </a:lnTo>
                <a:lnTo>
                  <a:pt x="89632" y="258610"/>
                </a:lnTo>
                <a:lnTo>
                  <a:pt x="56007" y="258610"/>
                </a:lnTo>
                <a:lnTo>
                  <a:pt x="49855" y="244311"/>
                </a:lnTo>
                <a:lnTo>
                  <a:pt x="45180" y="229311"/>
                </a:lnTo>
                <a:lnTo>
                  <a:pt x="42076" y="213700"/>
                </a:lnTo>
                <a:lnTo>
                  <a:pt x="40639" y="197573"/>
                </a:lnTo>
                <a:lnTo>
                  <a:pt x="58547" y="197497"/>
                </a:lnTo>
                <a:lnTo>
                  <a:pt x="59816" y="196976"/>
                </a:lnTo>
                <a:lnTo>
                  <a:pt x="60833" y="195986"/>
                </a:lnTo>
                <a:lnTo>
                  <a:pt x="61849" y="194932"/>
                </a:lnTo>
                <a:lnTo>
                  <a:pt x="62484" y="193573"/>
                </a:lnTo>
                <a:lnTo>
                  <a:pt x="62484" y="189255"/>
                </a:lnTo>
                <a:lnTo>
                  <a:pt x="60146" y="186905"/>
                </a:lnTo>
                <a:lnTo>
                  <a:pt x="40512" y="186905"/>
                </a:lnTo>
                <a:lnTo>
                  <a:pt x="41951" y="170511"/>
                </a:lnTo>
                <a:lnTo>
                  <a:pt x="45069" y="154665"/>
                </a:lnTo>
                <a:lnTo>
                  <a:pt x="49782" y="139455"/>
                </a:lnTo>
                <a:lnTo>
                  <a:pt x="56007" y="124967"/>
                </a:lnTo>
                <a:lnTo>
                  <a:pt x="89630" y="124967"/>
                </a:lnTo>
                <a:lnTo>
                  <a:pt x="88391" y="120395"/>
                </a:lnTo>
                <a:lnTo>
                  <a:pt x="66166" y="107568"/>
                </a:lnTo>
                <a:lnTo>
                  <a:pt x="75678" y="94918"/>
                </a:lnTo>
                <a:lnTo>
                  <a:pt x="86439" y="83327"/>
                </a:lnTo>
                <a:lnTo>
                  <a:pt x="98367" y="72903"/>
                </a:lnTo>
                <a:lnTo>
                  <a:pt x="111378" y="63753"/>
                </a:lnTo>
                <a:lnTo>
                  <a:pt x="123819" y="63753"/>
                </a:lnTo>
                <a:lnTo>
                  <a:pt x="120650" y="58292"/>
                </a:lnTo>
                <a:lnTo>
                  <a:pt x="134895" y="51569"/>
                </a:lnTo>
                <a:lnTo>
                  <a:pt x="149939" y="46323"/>
                </a:lnTo>
                <a:lnTo>
                  <a:pt x="165673" y="42648"/>
                </a:lnTo>
                <a:lnTo>
                  <a:pt x="181990" y="40639"/>
                </a:lnTo>
                <a:lnTo>
                  <a:pt x="309842" y="40639"/>
                </a:lnTo>
                <a:lnTo>
                  <a:pt x="276564" y="19512"/>
                </a:lnTo>
                <a:lnTo>
                  <a:pt x="236145" y="5071"/>
                </a:lnTo>
                <a:lnTo>
                  <a:pt x="192150" y="0"/>
                </a:lnTo>
                <a:close/>
              </a:path>
              <a:path w="384810" h="384175">
                <a:moveTo>
                  <a:pt x="197738" y="312661"/>
                </a:moveTo>
                <a:lnTo>
                  <a:pt x="186562" y="312661"/>
                </a:lnTo>
                <a:lnTo>
                  <a:pt x="181990" y="317207"/>
                </a:lnTo>
                <a:lnTo>
                  <a:pt x="181990" y="342874"/>
                </a:lnTo>
                <a:lnTo>
                  <a:pt x="202311" y="342874"/>
                </a:lnTo>
                <a:lnTo>
                  <a:pt x="202311" y="317207"/>
                </a:lnTo>
                <a:lnTo>
                  <a:pt x="197738" y="312661"/>
                </a:lnTo>
                <a:close/>
              </a:path>
              <a:path w="384810" h="384175">
                <a:moveTo>
                  <a:pt x="261874" y="302971"/>
                </a:moveTo>
                <a:lnTo>
                  <a:pt x="259079" y="302971"/>
                </a:lnTo>
                <a:lnTo>
                  <a:pt x="258190" y="303275"/>
                </a:lnTo>
                <a:lnTo>
                  <a:pt x="257301" y="303733"/>
                </a:lnTo>
                <a:lnTo>
                  <a:pt x="256159" y="304406"/>
                </a:lnTo>
                <a:lnTo>
                  <a:pt x="255142" y="305625"/>
                </a:lnTo>
                <a:lnTo>
                  <a:pt x="254381" y="308343"/>
                </a:lnTo>
                <a:lnTo>
                  <a:pt x="254635" y="309791"/>
                </a:lnTo>
                <a:lnTo>
                  <a:pt x="255617" y="311378"/>
                </a:lnTo>
                <a:lnTo>
                  <a:pt x="263651" y="325234"/>
                </a:lnTo>
                <a:lnTo>
                  <a:pt x="249388" y="332005"/>
                </a:lnTo>
                <a:lnTo>
                  <a:pt x="234314" y="337264"/>
                </a:lnTo>
                <a:lnTo>
                  <a:pt x="218574" y="340918"/>
                </a:lnTo>
                <a:lnTo>
                  <a:pt x="202311" y="342874"/>
                </a:lnTo>
                <a:lnTo>
                  <a:pt x="309920" y="342874"/>
                </a:lnTo>
                <a:lnTo>
                  <a:pt x="312245" y="341396"/>
                </a:lnTo>
                <a:lnTo>
                  <a:pt x="333827" y="319849"/>
                </a:lnTo>
                <a:lnTo>
                  <a:pt x="272923" y="319849"/>
                </a:lnTo>
                <a:lnTo>
                  <a:pt x="264540" y="305625"/>
                </a:lnTo>
                <a:lnTo>
                  <a:pt x="263651" y="304037"/>
                </a:lnTo>
                <a:lnTo>
                  <a:pt x="261874" y="302971"/>
                </a:lnTo>
                <a:close/>
              </a:path>
              <a:path w="384810" h="384175">
                <a:moveTo>
                  <a:pt x="125857" y="303428"/>
                </a:moveTo>
                <a:lnTo>
                  <a:pt x="123062" y="303428"/>
                </a:lnTo>
                <a:lnTo>
                  <a:pt x="121285" y="304406"/>
                </a:lnTo>
                <a:lnTo>
                  <a:pt x="120269" y="306069"/>
                </a:lnTo>
                <a:lnTo>
                  <a:pt x="112140" y="320382"/>
                </a:lnTo>
                <a:lnTo>
                  <a:pt x="124473" y="320382"/>
                </a:lnTo>
                <a:lnTo>
                  <a:pt x="129865" y="310997"/>
                </a:lnTo>
                <a:lnTo>
                  <a:pt x="130301" y="310159"/>
                </a:lnTo>
                <a:lnTo>
                  <a:pt x="130367" y="309791"/>
                </a:lnTo>
                <a:lnTo>
                  <a:pt x="130449" y="308343"/>
                </a:lnTo>
                <a:lnTo>
                  <a:pt x="129794" y="306006"/>
                </a:lnTo>
                <a:lnTo>
                  <a:pt x="128904" y="304863"/>
                </a:lnTo>
                <a:lnTo>
                  <a:pt x="126873" y="303656"/>
                </a:lnTo>
                <a:lnTo>
                  <a:pt x="125857" y="303428"/>
                </a:lnTo>
                <a:close/>
              </a:path>
              <a:path w="384810" h="384175">
                <a:moveTo>
                  <a:pt x="305942" y="245732"/>
                </a:moveTo>
                <a:lnTo>
                  <a:pt x="299720" y="247395"/>
                </a:lnTo>
                <a:lnTo>
                  <a:pt x="296925" y="252247"/>
                </a:lnTo>
                <a:lnTo>
                  <a:pt x="294259" y="257086"/>
                </a:lnTo>
                <a:lnTo>
                  <a:pt x="295783" y="263220"/>
                </a:lnTo>
                <a:lnTo>
                  <a:pt x="300736" y="266026"/>
                </a:lnTo>
                <a:lnTo>
                  <a:pt x="318008" y="276021"/>
                </a:lnTo>
                <a:lnTo>
                  <a:pt x="308498" y="288693"/>
                </a:lnTo>
                <a:lnTo>
                  <a:pt x="297751" y="300293"/>
                </a:lnTo>
                <a:lnTo>
                  <a:pt x="285861" y="310713"/>
                </a:lnTo>
                <a:lnTo>
                  <a:pt x="272923" y="319849"/>
                </a:lnTo>
                <a:lnTo>
                  <a:pt x="333827" y="319849"/>
                </a:lnTo>
                <a:lnTo>
                  <a:pt x="342024" y="311665"/>
                </a:lnTo>
                <a:lnTo>
                  <a:pt x="364742" y="276021"/>
                </a:lnTo>
                <a:lnTo>
                  <a:pt x="371016" y="258533"/>
                </a:lnTo>
                <a:lnTo>
                  <a:pt x="328167" y="258533"/>
                </a:lnTo>
                <a:lnTo>
                  <a:pt x="305942" y="245732"/>
                </a:lnTo>
                <a:close/>
              </a:path>
              <a:path w="384810" h="384175">
                <a:moveTo>
                  <a:pt x="78232" y="245732"/>
                </a:moveTo>
                <a:lnTo>
                  <a:pt x="56007" y="258610"/>
                </a:lnTo>
                <a:lnTo>
                  <a:pt x="89632" y="258610"/>
                </a:lnTo>
                <a:lnTo>
                  <a:pt x="90042" y="257086"/>
                </a:lnTo>
                <a:lnTo>
                  <a:pt x="84454" y="247395"/>
                </a:lnTo>
                <a:lnTo>
                  <a:pt x="78232" y="245732"/>
                </a:lnTo>
                <a:close/>
              </a:path>
              <a:path w="384810" h="384175">
                <a:moveTo>
                  <a:pt x="371013" y="124967"/>
                </a:moveTo>
                <a:lnTo>
                  <a:pt x="328167" y="124967"/>
                </a:lnTo>
                <a:lnTo>
                  <a:pt x="334392" y="139262"/>
                </a:lnTo>
                <a:lnTo>
                  <a:pt x="339105" y="154265"/>
                </a:lnTo>
                <a:lnTo>
                  <a:pt x="342223" y="169875"/>
                </a:lnTo>
                <a:lnTo>
                  <a:pt x="343662" y="185991"/>
                </a:lnTo>
                <a:lnTo>
                  <a:pt x="325754" y="185991"/>
                </a:lnTo>
                <a:lnTo>
                  <a:pt x="324358" y="186601"/>
                </a:lnTo>
                <a:lnTo>
                  <a:pt x="323341" y="187591"/>
                </a:lnTo>
                <a:lnTo>
                  <a:pt x="322325" y="188645"/>
                </a:lnTo>
                <a:lnTo>
                  <a:pt x="321817" y="189928"/>
                </a:lnTo>
                <a:lnTo>
                  <a:pt x="321817" y="193268"/>
                </a:lnTo>
                <a:lnTo>
                  <a:pt x="322834" y="195084"/>
                </a:lnTo>
                <a:lnTo>
                  <a:pt x="324485" y="195986"/>
                </a:lnTo>
                <a:lnTo>
                  <a:pt x="325374" y="196443"/>
                </a:lnTo>
                <a:lnTo>
                  <a:pt x="326263" y="196672"/>
                </a:lnTo>
                <a:lnTo>
                  <a:pt x="343662" y="196672"/>
                </a:lnTo>
                <a:lnTo>
                  <a:pt x="342276" y="213024"/>
                </a:lnTo>
                <a:lnTo>
                  <a:pt x="339153" y="228850"/>
                </a:lnTo>
                <a:lnTo>
                  <a:pt x="334410" y="244053"/>
                </a:lnTo>
                <a:lnTo>
                  <a:pt x="328167" y="258533"/>
                </a:lnTo>
                <a:lnTo>
                  <a:pt x="371016" y="258533"/>
                </a:lnTo>
                <a:lnTo>
                  <a:pt x="379216" y="235678"/>
                </a:lnTo>
                <a:lnTo>
                  <a:pt x="384301" y="191744"/>
                </a:lnTo>
                <a:lnTo>
                  <a:pt x="379216" y="147820"/>
                </a:lnTo>
                <a:lnTo>
                  <a:pt x="371013" y="124967"/>
                </a:lnTo>
                <a:close/>
              </a:path>
              <a:path w="384810" h="384175">
                <a:moveTo>
                  <a:pt x="110871" y="135000"/>
                </a:moveTo>
                <a:lnTo>
                  <a:pt x="96647" y="148081"/>
                </a:lnTo>
                <a:lnTo>
                  <a:pt x="98933" y="155828"/>
                </a:lnTo>
                <a:lnTo>
                  <a:pt x="125476" y="170560"/>
                </a:lnTo>
                <a:lnTo>
                  <a:pt x="171196" y="195833"/>
                </a:lnTo>
                <a:lnTo>
                  <a:pt x="173809" y="202671"/>
                </a:lnTo>
                <a:lnTo>
                  <a:pt x="178482" y="208116"/>
                </a:lnTo>
                <a:lnTo>
                  <a:pt x="184751" y="211716"/>
                </a:lnTo>
                <a:lnTo>
                  <a:pt x="192150" y="213017"/>
                </a:lnTo>
                <a:lnTo>
                  <a:pt x="199477" y="211705"/>
                </a:lnTo>
                <a:lnTo>
                  <a:pt x="205708" y="208087"/>
                </a:lnTo>
                <a:lnTo>
                  <a:pt x="210367" y="202639"/>
                </a:lnTo>
                <a:lnTo>
                  <a:pt x="212978" y="195833"/>
                </a:lnTo>
                <a:lnTo>
                  <a:pt x="254333" y="172973"/>
                </a:lnTo>
                <a:lnTo>
                  <a:pt x="182245" y="172973"/>
                </a:lnTo>
                <a:lnTo>
                  <a:pt x="117348" y="137032"/>
                </a:lnTo>
                <a:lnTo>
                  <a:pt x="114300" y="135381"/>
                </a:lnTo>
                <a:lnTo>
                  <a:pt x="110871" y="135000"/>
                </a:lnTo>
                <a:close/>
              </a:path>
              <a:path w="384810" h="384175">
                <a:moveTo>
                  <a:pt x="60071" y="186829"/>
                </a:moveTo>
                <a:lnTo>
                  <a:pt x="40512" y="186905"/>
                </a:lnTo>
                <a:lnTo>
                  <a:pt x="60146" y="186905"/>
                </a:lnTo>
                <a:close/>
              </a:path>
              <a:path w="384810" h="384175">
                <a:moveTo>
                  <a:pt x="195707" y="170560"/>
                </a:moveTo>
                <a:lnTo>
                  <a:pt x="188595" y="170560"/>
                </a:lnTo>
                <a:lnTo>
                  <a:pt x="185165" y="171449"/>
                </a:lnTo>
                <a:lnTo>
                  <a:pt x="182245" y="172973"/>
                </a:lnTo>
                <a:lnTo>
                  <a:pt x="202057" y="172973"/>
                </a:lnTo>
                <a:lnTo>
                  <a:pt x="199136" y="171449"/>
                </a:lnTo>
                <a:lnTo>
                  <a:pt x="195707" y="170560"/>
                </a:lnTo>
                <a:close/>
              </a:path>
              <a:path w="384810" h="384175">
                <a:moveTo>
                  <a:pt x="273050" y="133603"/>
                </a:moveTo>
                <a:lnTo>
                  <a:pt x="202057" y="172973"/>
                </a:lnTo>
                <a:lnTo>
                  <a:pt x="254333" y="172973"/>
                </a:lnTo>
                <a:lnTo>
                  <a:pt x="285241" y="155828"/>
                </a:lnTo>
                <a:lnTo>
                  <a:pt x="287527" y="148081"/>
                </a:lnTo>
                <a:lnTo>
                  <a:pt x="284099" y="141985"/>
                </a:lnTo>
                <a:lnTo>
                  <a:pt x="280797" y="135889"/>
                </a:lnTo>
                <a:lnTo>
                  <a:pt x="273050" y="133603"/>
                </a:lnTo>
                <a:close/>
              </a:path>
              <a:path w="384810" h="384175">
                <a:moveTo>
                  <a:pt x="89630" y="124967"/>
                </a:moveTo>
                <a:lnTo>
                  <a:pt x="56007" y="124967"/>
                </a:lnTo>
                <a:lnTo>
                  <a:pt x="73406" y="135000"/>
                </a:lnTo>
                <a:lnTo>
                  <a:pt x="75057" y="135889"/>
                </a:lnTo>
                <a:lnTo>
                  <a:pt x="76708" y="136397"/>
                </a:lnTo>
                <a:lnTo>
                  <a:pt x="82041" y="136397"/>
                </a:lnTo>
                <a:lnTo>
                  <a:pt x="85471" y="134619"/>
                </a:lnTo>
                <a:lnTo>
                  <a:pt x="87249" y="131317"/>
                </a:lnTo>
                <a:lnTo>
                  <a:pt x="90042" y="126491"/>
                </a:lnTo>
                <a:lnTo>
                  <a:pt x="89630" y="124967"/>
                </a:lnTo>
                <a:close/>
              </a:path>
              <a:path w="384810" h="384175">
                <a:moveTo>
                  <a:pt x="333376" y="63245"/>
                </a:moveTo>
                <a:lnTo>
                  <a:pt x="272161" y="63245"/>
                </a:lnTo>
                <a:lnTo>
                  <a:pt x="285307" y="72419"/>
                </a:lnTo>
                <a:lnTo>
                  <a:pt x="297418" y="82915"/>
                </a:lnTo>
                <a:lnTo>
                  <a:pt x="308361" y="94624"/>
                </a:lnTo>
                <a:lnTo>
                  <a:pt x="318008" y="107441"/>
                </a:lnTo>
                <a:lnTo>
                  <a:pt x="300736" y="117601"/>
                </a:lnTo>
                <a:lnTo>
                  <a:pt x="295783" y="120395"/>
                </a:lnTo>
                <a:lnTo>
                  <a:pt x="294132" y="126491"/>
                </a:lnTo>
                <a:lnTo>
                  <a:pt x="298831" y="134619"/>
                </a:lnTo>
                <a:lnTo>
                  <a:pt x="302260" y="136397"/>
                </a:lnTo>
                <a:lnTo>
                  <a:pt x="307466" y="136397"/>
                </a:lnTo>
                <a:lnTo>
                  <a:pt x="309117" y="135889"/>
                </a:lnTo>
                <a:lnTo>
                  <a:pt x="310769" y="135000"/>
                </a:lnTo>
                <a:lnTo>
                  <a:pt x="328167" y="124967"/>
                </a:lnTo>
                <a:lnTo>
                  <a:pt x="371013" y="124967"/>
                </a:lnTo>
                <a:lnTo>
                  <a:pt x="364712" y="107441"/>
                </a:lnTo>
                <a:lnTo>
                  <a:pt x="342024" y="71873"/>
                </a:lnTo>
                <a:lnTo>
                  <a:pt x="333376" y="63245"/>
                </a:lnTo>
                <a:close/>
              </a:path>
              <a:path w="384810" h="384175">
                <a:moveTo>
                  <a:pt x="123819" y="63753"/>
                </a:moveTo>
                <a:lnTo>
                  <a:pt x="111378" y="63753"/>
                </a:lnTo>
                <a:lnTo>
                  <a:pt x="119634" y="77850"/>
                </a:lnTo>
                <a:lnTo>
                  <a:pt x="120014" y="78739"/>
                </a:lnTo>
                <a:lnTo>
                  <a:pt x="120776" y="79374"/>
                </a:lnTo>
                <a:lnTo>
                  <a:pt x="121538" y="79882"/>
                </a:lnTo>
                <a:lnTo>
                  <a:pt x="123189" y="80771"/>
                </a:lnTo>
                <a:lnTo>
                  <a:pt x="125349" y="80771"/>
                </a:lnTo>
                <a:lnTo>
                  <a:pt x="127000" y="79882"/>
                </a:lnTo>
                <a:lnTo>
                  <a:pt x="128142" y="79120"/>
                </a:lnTo>
                <a:lnTo>
                  <a:pt x="129032" y="77977"/>
                </a:lnTo>
                <a:lnTo>
                  <a:pt x="129794" y="75183"/>
                </a:lnTo>
                <a:lnTo>
                  <a:pt x="129666" y="73786"/>
                </a:lnTo>
                <a:lnTo>
                  <a:pt x="128848" y="72419"/>
                </a:lnTo>
                <a:lnTo>
                  <a:pt x="123819" y="63753"/>
                </a:lnTo>
                <a:close/>
              </a:path>
              <a:path w="384810" h="384175">
                <a:moveTo>
                  <a:pt x="309842" y="40639"/>
                </a:moveTo>
                <a:lnTo>
                  <a:pt x="202311" y="40639"/>
                </a:lnTo>
                <a:lnTo>
                  <a:pt x="218451" y="42648"/>
                </a:lnTo>
                <a:lnTo>
                  <a:pt x="233838" y="46227"/>
                </a:lnTo>
                <a:lnTo>
                  <a:pt x="248709" y="51355"/>
                </a:lnTo>
                <a:lnTo>
                  <a:pt x="262889" y="57911"/>
                </a:lnTo>
                <a:lnTo>
                  <a:pt x="254406" y="72516"/>
                </a:lnTo>
                <a:lnTo>
                  <a:pt x="253111" y="74675"/>
                </a:lnTo>
                <a:lnTo>
                  <a:pt x="254000" y="77977"/>
                </a:lnTo>
                <a:lnTo>
                  <a:pt x="256666" y="79501"/>
                </a:lnTo>
                <a:lnTo>
                  <a:pt x="257428" y="79882"/>
                </a:lnTo>
                <a:lnTo>
                  <a:pt x="258317" y="80136"/>
                </a:lnTo>
                <a:lnTo>
                  <a:pt x="261238" y="80136"/>
                </a:lnTo>
                <a:lnTo>
                  <a:pt x="263016" y="79120"/>
                </a:lnTo>
                <a:lnTo>
                  <a:pt x="263906" y="77469"/>
                </a:lnTo>
                <a:lnTo>
                  <a:pt x="272161" y="63245"/>
                </a:lnTo>
                <a:lnTo>
                  <a:pt x="333376" y="63245"/>
                </a:lnTo>
                <a:lnTo>
                  <a:pt x="312245" y="42165"/>
                </a:lnTo>
                <a:lnTo>
                  <a:pt x="309842" y="40639"/>
                </a:lnTo>
                <a:close/>
              </a:path>
              <a:path w="384810" h="384175">
                <a:moveTo>
                  <a:pt x="202311" y="40639"/>
                </a:moveTo>
                <a:lnTo>
                  <a:pt x="181990" y="40639"/>
                </a:lnTo>
                <a:lnTo>
                  <a:pt x="181990" y="66420"/>
                </a:lnTo>
                <a:lnTo>
                  <a:pt x="186562" y="70865"/>
                </a:lnTo>
                <a:lnTo>
                  <a:pt x="197738" y="70865"/>
                </a:lnTo>
                <a:lnTo>
                  <a:pt x="202311" y="66420"/>
                </a:lnTo>
                <a:lnTo>
                  <a:pt x="202311" y="40639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803903" y="4954523"/>
            <a:ext cx="819912" cy="34747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413503" y="4951476"/>
            <a:ext cx="252984" cy="3474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3888485" y="4988179"/>
            <a:ext cx="6350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微软雅黑" panose="020B0503020204020204" charset="-122"/>
                <a:cs typeface="微软雅黑" panose="020B0503020204020204" charset="-122"/>
              </a:rPr>
              <a:t>新人训练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7" name="object 3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5" dirty="0"/>
              <a:t>30</a:t>
            </a:fld>
            <a:endParaRPr spc="-5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9925" y="6240462"/>
            <a:ext cx="10850880" cy="0"/>
          </a:xfrm>
          <a:custGeom>
            <a:avLst/>
            <a:gdLst/>
            <a:ahLst/>
            <a:cxnLst/>
            <a:rect l="l" t="t" r="r" b="b"/>
            <a:pathLst>
              <a:path w="10850880">
                <a:moveTo>
                  <a:pt x="0" y="0"/>
                </a:moveTo>
                <a:lnTo>
                  <a:pt x="10850499" y="0"/>
                </a:lnTo>
              </a:path>
            </a:pathLst>
          </a:custGeom>
          <a:ln w="635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48690" y="531317"/>
            <a:ext cx="286639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/>
              <a:t>员工职业生涯规划</a:t>
            </a:r>
            <a:endParaRPr sz="2800"/>
          </a:p>
        </p:txBody>
      </p:sp>
      <p:sp>
        <p:nvSpPr>
          <p:cNvPr id="4" name="object 4"/>
          <p:cNvSpPr/>
          <p:nvPr/>
        </p:nvSpPr>
        <p:spPr>
          <a:xfrm>
            <a:off x="1459987" y="1230312"/>
            <a:ext cx="6290031" cy="47966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19491" y="5326634"/>
            <a:ext cx="135255" cy="709295"/>
          </a:xfrm>
          <a:custGeom>
            <a:avLst/>
            <a:gdLst/>
            <a:ahLst/>
            <a:cxnLst/>
            <a:rect l="l" t="t" r="r" b="b"/>
            <a:pathLst>
              <a:path w="135254" h="709295">
                <a:moveTo>
                  <a:pt x="112267" y="0"/>
                </a:moveTo>
                <a:lnTo>
                  <a:pt x="22478" y="0"/>
                </a:lnTo>
                <a:lnTo>
                  <a:pt x="13715" y="1762"/>
                </a:lnTo>
                <a:lnTo>
                  <a:pt x="6572" y="6572"/>
                </a:lnTo>
                <a:lnTo>
                  <a:pt x="1762" y="13715"/>
                </a:lnTo>
                <a:lnTo>
                  <a:pt x="0" y="22478"/>
                </a:lnTo>
                <a:lnTo>
                  <a:pt x="0" y="686688"/>
                </a:lnTo>
                <a:lnTo>
                  <a:pt x="1762" y="695433"/>
                </a:lnTo>
                <a:lnTo>
                  <a:pt x="6572" y="702575"/>
                </a:lnTo>
                <a:lnTo>
                  <a:pt x="13715" y="707389"/>
                </a:lnTo>
                <a:lnTo>
                  <a:pt x="22478" y="709155"/>
                </a:lnTo>
                <a:lnTo>
                  <a:pt x="112267" y="709155"/>
                </a:lnTo>
                <a:lnTo>
                  <a:pt x="121030" y="707389"/>
                </a:lnTo>
                <a:lnTo>
                  <a:pt x="128174" y="702575"/>
                </a:lnTo>
                <a:lnTo>
                  <a:pt x="132984" y="695433"/>
                </a:lnTo>
                <a:lnTo>
                  <a:pt x="134747" y="686688"/>
                </a:lnTo>
                <a:lnTo>
                  <a:pt x="134747" y="22478"/>
                </a:lnTo>
                <a:lnTo>
                  <a:pt x="132984" y="13715"/>
                </a:lnTo>
                <a:lnTo>
                  <a:pt x="128174" y="6572"/>
                </a:lnTo>
                <a:lnTo>
                  <a:pt x="121030" y="1762"/>
                </a:lnTo>
                <a:lnTo>
                  <a:pt x="112267" y="0"/>
                </a:lnTo>
                <a:close/>
              </a:path>
            </a:pathLst>
          </a:custGeom>
          <a:solidFill>
            <a:srgbClr val="F84D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436356" y="5432552"/>
            <a:ext cx="23114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微软雅黑" panose="020B0503020204020204" charset="-122"/>
                <a:cs typeface="微软雅黑" panose="020B0503020204020204" charset="-122"/>
              </a:rPr>
              <a:t>技术与管理双轨并进， 一步步朝高管之路迈进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5" dirty="0"/>
              <a:t>31</a:t>
            </a:fld>
            <a:endParaRPr spc="-5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9925" y="6240462"/>
            <a:ext cx="10850880" cy="0"/>
          </a:xfrm>
          <a:custGeom>
            <a:avLst/>
            <a:gdLst/>
            <a:ahLst/>
            <a:cxnLst/>
            <a:rect l="l" t="t" r="r" b="b"/>
            <a:pathLst>
              <a:path w="10850880">
                <a:moveTo>
                  <a:pt x="0" y="0"/>
                </a:moveTo>
                <a:lnTo>
                  <a:pt x="10850499" y="0"/>
                </a:lnTo>
              </a:path>
            </a:pathLst>
          </a:custGeom>
          <a:ln w="635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48690" y="531317"/>
            <a:ext cx="14458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/>
              <a:t>薪资制度</a:t>
            </a:r>
            <a:endParaRPr sz="2800"/>
          </a:p>
        </p:txBody>
      </p:sp>
      <p:sp>
        <p:nvSpPr>
          <p:cNvPr id="4" name="object 4"/>
          <p:cNvSpPr/>
          <p:nvPr/>
        </p:nvSpPr>
        <p:spPr>
          <a:xfrm>
            <a:off x="10434701" y="3255517"/>
            <a:ext cx="368300" cy="368300"/>
          </a:xfrm>
          <a:custGeom>
            <a:avLst/>
            <a:gdLst/>
            <a:ahLst/>
            <a:cxnLst/>
            <a:rect l="l" t="t" r="r" b="b"/>
            <a:pathLst>
              <a:path w="368300" h="368300">
                <a:moveTo>
                  <a:pt x="184150" y="0"/>
                </a:moveTo>
                <a:lnTo>
                  <a:pt x="135187" y="6576"/>
                </a:lnTo>
                <a:lnTo>
                  <a:pt x="91195" y="25136"/>
                </a:lnTo>
                <a:lnTo>
                  <a:pt x="53927" y="53927"/>
                </a:lnTo>
                <a:lnTo>
                  <a:pt x="25136" y="91195"/>
                </a:lnTo>
                <a:lnTo>
                  <a:pt x="6576" y="135187"/>
                </a:lnTo>
                <a:lnTo>
                  <a:pt x="0" y="184150"/>
                </a:lnTo>
                <a:lnTo>
                  <a:pt x="6576" y="233112"/>
                </a:lnTo>
                <a:lnTo>
                  <a:pt x="25136" y="277104"/>
                </a:lnTo>
                <a:lnTo>
                  <a:pt x="53927" y="314372"/>
                </a:lnTo>
                <a:lnTo>
                  <a:pt x="91195" y="343163"/>
                </a:lnTo>
                <a:lnTo>
                  <a:pt x="135187" y="361723"/>
                </a:lnTo>
                <a:lnTo>
                  <a:pt x="184150" y="368300"/>
                </a:lnTo>
                <a:lnTo>
                  <a:pt x="233112" y="361723"/>
                </a:lnTo>
                <a:lnTo>
                  <a:pt x="277104" y="343163"/>
                </a:lnTo>
                <a:lnTo>
                  <a:pt x="314372" y="314372"/>
                </a:lnTo>
                <a:lnTo>
                  <a:pt x="343163" y="277104"/>
                </a:lnTo>
                <a:lnTo>
                  <a:pt x="361723" y="233112"/>
                </a:lnTo>
                <a:lnTo>
                  <a:pt x="368300" y="184150"/>
                </a:lnTo>
                <a:lnTo>
                  <a:pt x="361723" y="135187"/>
                </a:lnTo>
                <a:lnTo>
                  <a:pt x="343163" y="91195"/>
                </a:lnTo>
                <a:lnTo>
                  <a:pt x="314372" y="53927"/>
                </a:lnTo>
                <a:lnTo>
                  <a:pt x="277104" y="25136"/>
                </a:lnTo>
                <a:lnTo>
                  <a:pt x="233112" y="6576"/>
                </a:lnTo>
                <a:lnTo>
                  <a:pt x="184150" y="0"/>
                </a:lnTo>
                <a:close/>
              </a:path>
            </a:pathLst>
          </a:custGeom>
          <a:solidFill>
            <a:srgbClr val="E3E6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280777" y="3668267"/>
            <a:ext cx="744855" cy="1329055"/>
          </a:xfrm>
          <a:custGeom>
            <a:avLst/>
            <a:gdLst/>
            <a:ahLst/>
            <a:cxnLst/>
            <a:rect l="l" t="t" r="r" b="b"/>
            <a:pathLst>
              <a:path w="744854" h="1329054">
                <a:moveTo>
                  <a:pt x="520446" y="226694"/>
                </a:moveTo>
                <a:lnTo>
                  <a:pt x="156591" y="226694"/>
                </a:lnTo>
                <a:lnTo>
                  <a:pt x="154177" y="1290065"/>
                </a:lnTo>
                <a:lnTo>
                  <a:pt x="155007" y="1300509"/>
                </a:lnTo>
                <a:lnTo>
                  <a:pt x="157194" y="1310274"/>
                </a:lnTo>
                <a:lnTo>
                  <a:pt x="160285" y="1319587"/>
                </a:lnTo>
                <a:lnTo>
                  <a:pt x="163829" y="1328673"/>
                </a:lnTo>
                <a:lnTo>
                  <a:pt x="200816" y="1327278"/>
                </a:lnTo>
                <a:lnTo>
                  <a:pt x="239410" y="1326562"/>
                </a:lnTo>
                <a:lnTo>
                  <a:pt x="279362" y="1326298"/>
                </a:lnTo>
                <a:lnTo>
                  <a:pt x="320421" y="1326260"/>
                </a:lnTo>
                <a:lnTo>
                  <a:pt x="327659" y="1290065"/>
                </a:lnTo>
                <a:lnTo>
                  <a:pt x="327659" y="764412"/>
                </a:lnTo>
                <a:lnTo>
                  <a:pt x="520446" y="764412"/>
                </a:lnTo>
                <a:lnTo>
                  <a:pt x="520446" y="226694"/>
                </a:lnTo>
                <a:close/>
              </a:path>
              <a:path w="744854" h="1329054">
                <a:moveTo>
                  <a:pt x="520446" y="764412"/>
                </a:moveTo>
                <a:lnTo>
                  <a:pt x="346964" y="764412"/>
                </a:lnTo>
                <a:lnTo>
                  <a:pt x="346964" y="1290065"/>
                </a:lnTo>
                <a:lnTo>
                  <a:pt x="435467" y="1326562"/>
                </a:lnTo>
                <a:lnTo>
                  <a:pt x="473791" y="1327278"/>
                </a:lnTo>
                <a:lnTo>
                  <a:pt x="514338" y="1319587"/>
                </a:lnTo>
                <a:lnTo>
                  <a:pt x="520446" y="1290065"/>
                </a:lnTo>
                <a:lnTo>
                  <a:pt x="520446" y="764412"/>
                </a:lnTo>
                <a:close/>
              </a:path>
              <a:path w="744854" h="1329054">
                <a:moveTo>
                  <a:pt x="686765" y="226694"/>
                </a:moveTo>
                <a:lnTo>
                  <a:pt x="520446" y="226694"/>
                </a:lnTo>
                <a:lnTo>
                  <a:pt x="573404" y="559434"/>
                </a:lnTo>
                <a:lnTo>
                  <a:pt x="583884" y="587674"/>
                </a:lnTo>
                <a:lnTo>
                  <a:pt x="602948" y="609806"/>
                </a:lnTo>
                <a:lnTo>
                  <a:pt x="628322" y="624246"/>
                </a:lnTo>
                <a:lnTo>
                  <a:pt x="657732" y="629411"/>
                </a:lnTo>
                <a:lnTo>
                  <a:pt x="690250" y="622663"/>
                </a:lnTo>
                <a:lnTo>
                  <a:pt x="717089" y="604377"/>
                </a:lnTo>
                <a:lnTo>
                  <a:pt x="735331" y="577494"/>
                </a:lnTo>
                <a:lnTo>
                  <a:pt x="742061" y="544956"/>
                </a:lnTo>
                <a:lnTo>
                  <a:pt x="742061" y="528065"/>
                </a:lnTo>
                <a:lnTo>
                  <a:pt x="744474" y="525652"/>
                </a:lnTo>
                <a:lnTo>
                  <a:pt x="742061" y="520826"/>
                </a:lnTo>
                <a:lnTo>
                  <a:pt x="686765" y="226694"/>
                </a:lnTo>
                <a:close/>
              </a:path>
              <a:path w="744854" h="1329054">
                <a:moveTo>
                  <a:pt x="573404" y="0"/>
                </a:moveTo>
                <a:lnTo>
                  <a:pt x="101092" y="0"/>
                </a:lnTo>
                <a:lnTo>
                  <a:pt x="71681" y="5540"/>
                </a:lnTo>
                <a:lnTo>
                  <a:pt x="46307" y="20796"/>
                </a:lnTo>
                <a:lnTo>
                  <a:pt x="27243" y="43719"/>
                </a:lnTo>
                <a:lnTo>
                  <a:pt x="16764" y="72262"/>
                </a:lnTo>
                <a:lnTo>
                  <a:pt x="0" y="161543"/>
                </a:lnTo>
                <a:lnTo>
                  <a:pt x="84327" y="600455"/>
                </a:lnTo>
                <a:lnTo>
                  <a:pt x="103504" y="559434"/>
                </a:lnTo>
                <a:lnTo>
                  <a:pt x="156591" y="226694"/>
                </a:lnTo>
                <a:lnTo>
                  <a:pt x="686765" y="226694"/>
                </a:lnTo>
                <a:lnTo>
                  <a:pt x="657732" y="72262"/>
                </a:lnTo>
                <a:lnTo>
                  <a:pt x="647610" y="43719"/>
                </a:lnTo>
                <a:lnTo>
                  <a:pt x="629142" y="20796"/>
                </a:lnTo>
                <a:lnTo>
                  <a:pt x="603886" y="5540"/>
                </a:lnTo>
                <a:lnTo>
                  <a:pt x="573404" y="0"/>
                </a:lnTo>
                <a:close/>
              </a:path>
            </a:pathLst>
          </a:custGeom>
          <a:solidFill>
            <a:srgbClr val="E3E6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088501" y="3255517"/>
            <a:ext cx="370205" cy="368300"/>
          </a:xfrm>
          <a:custGeom>
            <a:avLst/>
            <a:gdLst/>
            <a:ahLst/>
            <a:cxnLst/>
            <a:rect l="l" t="t" r="r" b="b"/>
            <a:pathLst>
              <a:path w="370204" h="368300">
                <a:moveTo>
                  <a:pt x="184912" y="0"/>
                </a:moveTo>
                <a:lnTo>
                  <a:pt x="135760" y="6576"/>
                </a:lnTo>
                <a:lnTo>
                  <a:pt x="91590" y="25136"/>
                </a:lnTo>
                <a:lnTo>
                  <a:pt x="54165" y="53927"/>
                </a:lnTo>
                <a:lnTo>
                  <a:pt x="25249" y="91195"/>
                </a:lnTo>
                <a:lnTo>
                  <a:pt x="6606" y="135187"/>
                </a:lnTo>
                <a:lnTo>
                  <a:pt x="0" y="184150"/>
                </a:lnTo>
                <a:lnTo>
                  <a:pt x="6606" y="233112"/>
                </a:lnTo>
                <a:lnTo>
                  <a:pt x="25249" y="277104"/>
                </a:lnTo>
                <a:lnTo>
                  <a:pt x="54165" y="314372"/>
                </a:lnTo>
                <a:lnTo>
                  <a:pt x="91590" y="343163"/>
                </a:lnTo>
                <a:lnTo>
                  <a:pt x="135760" y="361723"/>
                </a:lnTo>
                <a:lnTo>
                  <a:pt x="184912" y="368300"/>
                </a:lnTo>
                <a:lnTo>
                  <a:pt x="234116" y="361723"/>
                </a:lnTo>
                <a:lnTo>
                  <a:pt x="278322" y="343163"/>
                </a:lnTo>
                <a:lnTo>
                  <a:pt x="315769" y="314372"/>
                </a:lnTo>
                <a:lnTo>
                  <a:pt x="344696" y="277104"/>
                </a:lnTo>
                <a:lnTo>
                  <a:pt x="363344" y="233112"/>
                </a:lnTo>
                <a:lnTo>
                  <a:pt x="369950" y="184150"/>
                </a:lnTo>
                <a:lnTo>
                  <a:pt x="363344" y="135187"/>
                </a:lnTo>
                <a:lnTo>
                  <a:pt x="344696" y="91195"/>
                </a:lnTo>
                <a:lnTo>
                  <a:pt x="315769" y="53927"/>
                </a:lnTo>
                <a:lnTo>
                  <a:pt x="278322" y="25136"/>
                </a:lnTo>
                <a:lnTo>
                  <a:pt x="234116" y="6576"/>
                </a:lnTo>
                <a:lnTo>
                  <a:pt x="184912" y="0"/>
                </a:lnTo>
                <a:close/>
              </a:path>
            </a:pathLst>
          </a:custGeom>
          <a:solidFill>
            <a:srgbClr val="E3E6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866251" y="3668267"/>
            <a:ext cx="644525" cy="1329055"/>
          </a:xfrm>
          <a:custGeom>
            <a:avLst/>
            <a:gdLst/>
            <a:ahLst/>
            <a:cxnLst/>
            <a:rect l="l" t="t" r="r" b="b"/>
            <a:pathLst>
              <a:path w="644525" h="1329054">
                <a:moveTo>
                  <a:pt x="398686" y="226694"/>
                </a:moveTo>
                <a:lnTo>
                  <a:pt x="224535" y="226694"/>
                </a:lnTo>
                <a:lnTo>
                  <a:pt x="224535" y="1290065"/>
                </a:lnTo>
                <a:lnTo>
                  <a:pt x="224988" y="1300509"/>
                </a:lnTo>
                <a:lnTo>
                  <a:pt x="226345" y="1310274"/>
                </a:lnTo>
                <a:lnTo>
                  <a:pt x="228607" y="1319587"/>
                </a:lnTo>
                <a:lnTo>
                  <a:pt x="231775" y="1328673"/>
                </a:lnTo>
                <a:lnTo>
                  <a:pt x="268837" y="1327278"/>
                </a:lnTo>
                <a:lnTo>
                  <a:pt x="307482" y="1326562"/>
                </a:lnTo>
                <a:lnTo>
                  <a:pt x="347485" y="1326298"/>
                </a:lnTo>
                <a:lnTo>
                  <a:pt x="388620" y="1326260"/>
                </a:lnTo>
                <a:lnTo>
                  <a:pt x="395858" y="1290065"/>
                </a:lnTo>
                <a:lnTo>
                  <a:pt x="395858" y="841628"/>
                </a:lnTo>
                <a:lnTo>
                  <a:pt x="362303" y="823456"/>
                </a:lnTo>
                <a:lnTo>
                  <a:pt x="335533" y="795781"/>
                </a:lnTo>
                <a:lnTo>
                  <a:pt x="317813" y="760868"/>
                </a:lnTo>
                <a:lnTo>
                  <a:pt x="311403" y="720978"/>
                </a:lnTo>
                <a:lnTo>
                  <a:pt x="311403" y="689609"/>
                </a:lnTo>
                <a:lnTo>
                  <a:pt x="398686" y="226694"/>
                </a:lnTo>
                <a:close/>
              </a:path>
              <a:path w="644525" h="1329054">
                <a:moveTo>
                  <a:pt x="589026" y="593216"/>
                </a:moveTo>
                <a:lnTo>
                  <a:pt x="564896" y="745108"/>
                </a:lnTo>
                <a:lnTo>
                  <a:pt x="548681" y="786770"/>
                </a:lnTo>
                <a:lnTo>
                  <a:pt x="520239" y="819610"/>
                </a:lnTo>
                <a:lnTo>
                  <a:pt x="482725" y="841138"/>
                </a:lnTo>
                <a:lnTo>
                  <a:pt x="439293" y="848867"/>
                </a:lnTo>
                <a:lnTo>
                  <a:pt x="417575" y="848867"/>
                </a:lnTo>
                <a:lnTo>
                  <a:pt x="417575" y="1290065"/>
                </a:lnTo>
                <a:lnTo>
                  <a:pt x="503951" y="1326562"/>
                </a:lnTo>
                <a:lnTo>
                  <a:pt x="542347" y="1327278"/>
                </a:lnTo>
                <a:lnTo>
                  <a:pt x="583936" y="1319587"/>
                </a:lnTo>
                <a:lnTo>
                  <a:pt x="589026" y="1290065"/>
                </a:lnTo>
                <a:lnTo>
                  <a:pt x="589026" y="593216"/>
                </a:lnTo>
                <a:close/>
              </a:path>
              <a:path w="644525" h="1329054">
                <a:moveTo>
                  <a:pt x="441705" y="0"/>
                </a:moveTo>
                <a:lnTo>
                  <a:pt x="169037" y="0"/>
                </a:lnTo>
                <a:lnTo>
                  <a:pt x="139533" y="5540"/>
                </a:lnTo>
                <a:lnTo>
                  <a:pt x="114077" y="20796"/>
                </a:lnTo>
                <a:lnTo>
                  <a:pt x="94956" y="43719"/>
                </a:lnTo>
                <a:lnTo>
                  <a:pt x="84454" y="72262"/>
                </a:lnTo>
                <a:lnTo>
                  <a:pt x="0" y="520826"/>
                </a:lnTo>
                <a:lnTo>
                  <a:pt x="0" y="544956"/>
                </a:lnTo>
                <a:lnTo>
                  <a:pt x="6786" y="577494"/>
                </a:lnTo>
                <a:lnTo>
                  <a:pt x="25336" y="604377"/>
                </a:lnTo>
                <a:lnTo>
                  <a:pt x="52935" y="622663"/>
                </a:lnTo>
                <a:lnTo>
                  <a:pt x="86868" y="629411"/>
                </a:lnTo>
                <a:lnTo>
                  <a:pt x="116425" y="624246"/>
                </a:lnTo>
                <a:lnTo>
                  <a:pt x="141874" y="609806"/>
                </a:lnTo>
                <a:lnTo>
                  <a:pt x="160966" y="587674"/>
                </a:lnTo>
                <a:lnTo>
                  <a:pt x="171450" y="559434"/>
                </a:lnTo>
                <a:lnTo>
                  <a:pt x="224535" y="226694"/>
                </a:lnTo>
                <a:lnTo>
                  <a:pt x="398686" y="226694"/>
                </a:lnTo>
                <a:lnTo>
                  <a:pt x="436879" y="24129"/>
                </a:lnTo>
                <a:lnTo>
                  <a:pt x="439293" y="14477"/>
                </a:lnTo>
                <a:lnTo>
                  <a:pt x="439293" y="7238"/>
                </a:lnTo>
                <a:lnTo>
                  <a:pt x="441705" y="0"/>
                </a:lnTo>
                <a:close/>
              </a:path>
              <a:path w="644525" h="1329054">
                <a:moveTo>
                  <a:pt x="644525" y="250824"/>
                </a:moveTo>
                <a:lnTo>
                  <a:pt x="617981" y="409955"/>
                </a:lnTo>
                <a:lnTo>
                  <a:pt x="642112" y="559434"/>
                </a:lnTo>
                <a:lnTo>
                  <a:pt x="642112" y="566673"/>
                </a:lnTo>
                <a:lnTo>
                  <a:pt x="644525" y="250824"/>
                </a:lnTo>
                <a:close/>
              </a:path>
            </a:pathLst>
          </a:custGeom>
          <a:solidFill>
            <a:srgbClr val="E3E6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662926" y="3255517"/>
            <a:ext cx="370205" cy="368300"/>
          </a:xfrm>
          <a:custGeom>
            <a:avLst/>
            <a:gdLst/>
            <a:ahLst/>
            <a:cxnLst/>
            <a:rect l="l" t="t" r="r" b="b"/>
            <a:pathLst>
              <a:path w="370204" h="368300">
                <a:moveTo>
                  <a:pt x="184912" y="0"/>
                </a:moveTo>
                <a:lnTo>
                  <a:pt x="135760" y="6576"/>
                </a:lnTo>
                <a:lnTo>
                  <a:pt x="91590" y="25136"/>
                </a:lnTo>
                <a:lnTo>
                  <a:pt x="54165" y="53927"/>
                </a:lnTo>
                <a:lnTo>
                  <a:pt x="25249" y="91195"/>
                </a:lnTo>
                <a:lnTo>
                  <a:pt x="6606" y="135187"/>
                </a:lnTo>
                <a:lnTo>
                  <a:pt x="0" y="184150"/>
                </a:lnTo>
                <a:lnTo>
                  <a:pt x="6606" y="233112"/>
                </a:lnTo>
                <a:lnTo>
                  <a:pt x="25249" y="277104"/>
                </a:lnTo>
                <a:lnTo>
                  <a:pt x="54165" y="314372"/>
                </a:lnTo>
                <a:lnTo>
                  <a:pt x="91590" y="343163"/>
                </a:lnTo>
                <a:lnTo>
                  <a:pt x="135760" y="361723"/>
                </a:lnTo>
                <a:lnTo>
                  <a:pt x="184912" y="368300"/>
                </a:lnTo>
                <a:lnTo>
                  <a:pt x="234116" y="361723"/>
                </a:lnTo>
                <a:lnTo>
                  <a:pt x="278322" y="343163"/>
                </a:lnTo>
                <a:lnTo>
                  <a:pt x="315769" y="314372"/>
                </a:lnTo>
                <a:lnTo>
                  <a:pt x="344696" y="277104"/>
                </a:lnTo>
                <a:lnTo>
                  <a:pt x="363344" y="233112"/>
                </a:lnTo>
                <a:lnTo>
                  <a:pt x="369950" y="184150"/>
                </a:lnTo>
                <a:lnTo>
                  <a:pt x="363344" y="135187"/>
                </a:lnTo>
                <a:lnTo>
                  <a:pt x="344696" y="91195"/>
                </a:lnTo>
                <a:lnTo>
                  <a:pt x="315769" y="53927"/>
                </a:lnTo>
                <a:lnTo>
                  <a:pt x="278322" y="25136"/>
                </a:lnTo>
                <a:lnTo>
                  <a:pt x="234116" y="6576"/>
                </a:lnTo>
                <a:lnTo>
                  <a:pt x="184912" y="0"/>
                </a:lnTo>
                <a:close/>
              </a:path>
            </a:pathLst>
          </a:custGeom>
          <a:solidFill>
            <a:srgbClr val="E3E6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580376" y="3668267"/>
            <a:ext cx="673100" cy="1329055"/>
          </a:xfrm>
          <a:custGeom>
            <a:avLst/>
            <a:gdLst/>
            <a:ahLst/>
            <a:cxnLst/>
            <a:rect l="l" t="t" r="r" b="b"/>
            <a:pathLst>
              <a:path w="673100" h="1329054">
                <a:moveTo>
                  <a:pt x="84454" y="766825"/>
                </a:moveTo>
                <a:lnTo>
                  <a:pt x="84454" y="1290065"/>
                </a:lnTo>
                <a:lnTo>
                  <a:pt x="84945" y="1300509"/>
                </a:lnTo>
                <a:lnTo>
                  <a:pt x="86566" y="1310274"/>
                </a:lnTo>
                <a:lnTo>
                  <a:pt x="89544" y="1319587"/>
                </a:lnTo>
                <a:lnTo>
                  <a:pt x="94106" y="1328673"/>
                </a:lnTo>
                <a:lnTo>
                  <a:pt x="130792" y="1327278"/>
                </a:lnTo>
                <a:lnTo>
                  <a:pt x="168608" y="1326562"/>
                </a:lnTo>
                <a:lnTo>
                  <a:pt x="207781" y="1326298"/>
                </a:lnTo>
                <a:lnTo>
                  <a:pt x="248539" y="1326260"/>
                </a:lnTo>
                <a:lnTo>
                  <a:pt x="255777" y="1290065"/>
                </a:lnTo>
                <a:lnTo>
                  <a:pt x="255777" y="848867"/>
                </a:lnTo>
                <a:lnTo>
                  <a:pt x="202692" y="848867"/>
                </a:lnTo>
                <a:lnTo>
                  <a:pt x="164536" y="842835"/>
                </a:lnTo>
                <a:lnTo>
                  <a:pt x="130905" y="825944"/>
                </a:lnTo>
                <a:lnTo>
                  <a:pt x="103608" y="800004"/>
                </a:lnTo>
                <a:lnTo>
                  <a:pt x="84454" y="766825"/>
                </a:lnTo>
                <a:close/>
              </a:path>
              <a:path w="673100" h="1329054">
                <a:moveTo>
                  <a:pt x="501776" y="0"/>
                </a:moveTo>
                <a:lnTo>
                  <a:pt x="200278" y="0"/>
                </a:lnTo>
                <a:lnTo>
                  <a:pt x="202692" y="7238"/>
                </a:lnTo>
                <a:lnTo>
                  <a:pt x="205104" y="16890"/>
                </a:lnTo>
                <a:lnTo>
                  <a:pt x="205104" y="24129"/>
                </a:lnTo>
                <a:lnTo>
                  <a:pt x="330580" y="689609"/>
                </a:lnTo>
                <a:lnTo>
                  <a:pt x="332994" y="694435"/>
                </a:lnTo>
                <a:lnTo>
                  <a:pt x="330580" y="699261"/>
                </a:lnTo>
                <a:lnTo>
                  <a:pt x="330580" y="720978"/>
                </a:lnTo>
                <a:lnTo>
                  <a:pt x="326697" y="752498"/>
                </a:lnTo>
                <a:lnTo>
                  <a:pt x="315801" y="781303"/>
                </a:lnTo>
                <a:lnTo>
                  <a:pt x="299023" y="806489"/>
                </a:lnTo>
                <a:lnTo>
                  <a:pt x="277495" y="827150"/>
                </a:lnTo>
                <a:lnTo>
                  <a:pt x="277495" y="1290065"/>
                </a:lnTo>
                <a:lnTo>
                  <a:pt x="364648" y="1326562"/>
                </a:lnTo>
                <a:lnTo>
                  <a:pt x="402427" y="1327278"/>
                </a:lnTo>
                <a:lnTo>
                  <a:pt x="443601" y="1319587"/>
                </a:lnTo>
                <a:lnTo>
                  <a:pt x="448691" y="1290065"/>
                </a:lnTo>
                <a:lnTo>
                  <a:pt x="448691" y="226694"/>
                </a:lnTo>
                <a:lnTo>
                  <a:pt x="617721" y="226694"/>
                </a:lnTo>
                <a:lnTo>
                  <a:pt x="588645" y="72262"/>
                </a:lnTo>
                <a:lnTo>
                  <a:pt x="578125" y="43719"/>
                </a:lnTo>
                <a:lnTo>
                  <a:pt x="558784" y="20796"/>
                </a:lnTo>
                <a:lnTo>
                  <a:pt x="532655" y="5540"/>
                </a:lnTo>
                <a:lnTo>
                  <a:pt x="501776" y="0"/>
                </a:lnTo>
                <a:close/>
              </a:path>
              <a:path w="673100" h="1329054">
                <a:moveTo>
                  <a:pt x="255777" y="839215"/>
                </a:moveTo>
                <a:lnTo>
                  <a:pt x="244090" y="843778"/>
                </a:lnTo>
                <a:lnTo>
                  <a:pt x="231044" y="846756"/>
                </a:lnTo>
                <a:lnTo>
                  <a:pt x="217094" y="848377"/>
                </a:lnTo>
                <a:lnTo>
                  <a:pt x="202692" y="848867"/>
                </a:lnTo>
                <a:lnTo>
                  <a:pt x="255777" y="848867"/>
                </a:lnTo>
                <a:lnTo>
                  <a:pt x="255777" y="839215"/>
                </a:lnTo>
                <a:close/>
              </a:path>
              <a:path w="673100" h="1329054">
                <a:moveTo>
                  <a:pt x="617721" y="226694"/>
                </a:moveTo>
                <a:lnTo>
                  <a:pt x="448691" y="226694"/>
                </a:lnTo>
                <a:lnTo>
                  <a:pt x="501776" y="559434"/>
                </a:lnTo>
                <a:lnTo>
                  <a:pt x="512258" y="587674"/>
                </a:lnTo>
                <a:lnTo>
                  <a:pt x="531336" y="609806"/>
                </a:lnTo>
                <a:lnTo>
                  <a:pt x="556748" y="624246"/>
                </a:lnTo>
                <a:lnTo>
                  <a:pt x="586231" y="629411"/>
                </a:lnTo>
                <a:lnTo>
                  <a:pt x="620164" y="622663"/>
                </a:lnTo>
                <a:lnTo>
                  <a:pt x="647763" y="604377"/>
                </a:lnTo>
                <a:lnTo>
                  <a:pt x="666313" y="577494"/>
                </a:lnTo>
                <a:lnTo>
                  <a:pt x="673100" y="544956"/>
                </a:lnTo>
                <a:lnTo>
                  <a:pt x="673100" y="535304"/>
                </a:lnTo>
                <a:lnTo>
                  <a:pt x="670687" y="532891"/>
                </a:lnTo>
                <a:lnTo>
                  <a:pt x="673100" y="528065"/>
                </a:lnTo>
                <a:lnTo>
                  <a:pt x="673100" y="520826"/>
                </a:lnTo>
                <a:lnTo>
                  <a:pt x="617721" y="226694"/>
                </a:lnTo>
                <a:close/>
              </a:path>
              <a:path w="673100" h="1329054">
                <a:moveTo>
                  <a:pt x="0" y="250824"/>
                </a:moveTo>
                <a:lnTo>
                  <a:pt x="0" y="612520"/>
                </a:lnTo>
                <a:lnTo>
                  <a:pt x="10330" y="602190"/>
                </a:lnTo>
                <a:lnTo>
                  <a:pt x="19303" y="589597"/>
                </a:lnTo>
                <a:lnTo>
                  <a:pt x="26467" y="575194"/>
                </a:lnTo>
                <a:lnTo>
                  <a:pt x="31369" y="559434"/>
                </a:lnTo>
                <a:lnTo>
                  <a:pt x="41021" y="506348"/>
                </a:lnTo>
                <a:lnTo>
                  <a:pt x="0" y="250824"/>
                </a:lnTo>
                <a:close/>
              </a:path>
            </a:pathLst>
          </a:custGeom>
          <a:solidFill>
            <a:srgbClr val="E3E6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316726" y="3255517"/>
            <a:ext cx="370205" cy="368300"/>
          </a:xfrm>
          <a:custGeom>
            <a:avLst/>
            <a:gdLst/>
            <a:ahLst/>
            <a:cxnLst/>
            <a:rect l="l" t="t" r="r" b="b"/>
            <a:pathLst>
              <a:path w="370204" h="368300">
                <a:moveTo>
                  <a:pt x="184912" y="0"/>
                </a:moveTo>
                <a:lnTo>
                  <a:pt x="135760" y="6576"/>
                </a:lnTo>
                <a:lnTo>
                  <a:pt x="91590" y="25136"/>
                </a:lnTo>
                <a:lnTo>
                  <a:pt x="54165" y="53927"/>
                </a:lnTo>
                <a:lnTo>
                  <a:pt x="25249" y="91195"/>
                </a:lnTo>
                <a:lnTo>
                  <a:pt x="6606" y="135187"/>
                </a:lnTo>
                <a:lnTo>
                  <a:pt x="0" y="184150"/>
                </a:lnTo>
                <a:lnTo>
                  <a:pt x="6606" y="233112"/>
                </a:lnTo>
                <a:lnTo>
                  <a:pt x="25249" y="277104"/>
                </a:lnTo>
                <a:lnTo>
                  <a:pt x="54165" y="314372"/>
                </a:lnTo>
                <a:lnTo>
                  <a:pt x="91590" y="343163"/>
                </a:lnTo>
                <a:lnTo>
                  <a:pt x="135760" y="361723"/>
                </a:lnTo>
                <a:lnTo>
                  <a:pt x="184912" y="368300"/>
                </a:lnTo>
                <a:lnTo>
                  <a:pt x="234116" y="361723"/>
                </a:lnTo>
                <a:lnTo>
                  <a:pt x="278322" y="343163"/>
                </a:lnTo>
                <a:lnTo>
                  <a:pt x="315769" y="314372"/>
                </a:lnTo>
                <a:lnTo>
                  <a:pt x="344696" y="277104"/>
                </a:lnTo>
                <a:lnTo>
                  <a:pt x="363344" y="233112"/>
                </a:lnTo>
                <a:lnTo>
                  <a:pt x="369950" y="184150"/>
                </a:lnTo>
                <a:lnTo>
                  <a:pt x="363344" y="135187"/>
                </a:lnTo>
                <a:lnTo>
                  <a:pt x="344696" y="91195"/>
                </a:lnTo>
                <a:lnTo>
                  <a:pt x="315769" y="53927"/>
                </a:lnTo>
                <a:lnTo>
                  <a:pt x="278322" y="25136"/>
                </a:lnTo>
                <a:lnTo>
                  <a:pt x="234116" y="6576"/>
                </a:lnTo>
                <a:lnTo>
                  <a:pt x="184912" y="0"/>
                </a:lnTo>
                <a:close/>
              </a:path>
            </a:pathLst>
          </a:custGeom>
          <a:solidFill>
            <a:srgbClr val="E3E6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094476" y="3668267"/>
            <a:ext cx="728980" cy="1329055"/>
          </a:xfrm>
          <a:custGeom>
            <a:avLst/>
            <a:gdLst/>
            <a:ahLst/>
            <a:cxnLst/>
            <a:rect l="l" t="t" r="r" b="b"/>
            <a:pathLst>
              <a:path w="728979" h="1329054">
                <a:moveTo>
                  <a:pt x="588772" y="226694"/>
                </a:moveTo>
                <a:lnTo>
                  <a:pt x="224409" y="226694"/>
                </a:lnTo>
                <a:lnTo>
                  <a:pt x="224409" y="1290065"/>
                </a:lnTo>
                <a:lnTo>
                  <a:pt x="224899" y="1300509"/>
                </a:lnTo>
                <a:lnTo>
                  <a:pt x="226520" y="1310274"/>
                </a:lnTo>
                <a:lnTo>
                  <a:pt x="229498" y="1319587"/>
                </a:lnTo>
                <a:lnTo>
                  <a:pt x="234061" y="1328673"/>
                </a:lnTo>
                <a:lnTo>
                  <a:pt x="271085" y="1327278"/>
                </a:lnTo>
                <a:lnTo>
                  <a:pt x="309467" y="1326562"/>
                </a:lnTo>
                <a:lnTo>
                  <a:pt x="348753" y="1326298"/>
                </a:lnTo>
                <a:lnTo>
                  <a:pt x="388493" y="1326260"/>
                </a:lnTo>
                <a:lnTo>
                  <a:pt x="395732" y="1290065"/>
                </a:lnTo>
                <a:lnTo>
                  <a:pt x="395732" y="764412"/>
                </a:lnTo>
                <a:lnTo>
                  <a:pt x="588772" y="764412"/>
                </a:lnTo>
                <a:lnTo>
                  <a:pt x="588772" y="226694"/>
                </a:lnTo>
                <a:close/>
              </a:path>
              <a:path w="728979" h="1329054">
                <a:moveTo>
                  <a:pt x="588772" y="764412"/>
                </a:moveTo>
                <a:lnTo>
                  <a:pt x="417449" y="764412"/>
                </a:lnTo>
                <a:lnTo>
                  <a:pt x="417449" y="1290065"/>
                </a:lnTo>
                <a:lnTo>
                  <a:pt x="504618" y="1326562"/>
                </a:lnTo>
                <a:lnTo>
                  <a:pt x="542434" y="1327278"/>
                </a:lnTo>
                <a:lnTo>
                  <a:pt x="583682" y="1319587"/>
                </a:lnTo>
                <a:lnTo>
                  <a:pt x="588772" y="1290065"/>
                </a:lnTo>
                <a:lnTo>
                  <a:pt x="588772" y="764412"/>
                </a:lnTo>
                <a:close/>
              </a:path>
              <a:path w="728979" h="1329054">
                <a:moveTo>
                  <a:pt x="644271" y="0"/>
                </a:moveTo>
                <a:lnTo>
                  <a:pt x="171323" y="0"/>
                </a:lnTo>
                <a:lnTo>
                  <a:pt x="140481" y="5540"/>
                </a:lnTo>
                <a:lnTo>
                  <a:pt x="114617" y="20796"/>
                </a:lnTo>
                <a:lnTo>
                  <a:pt x="95992" y="43719"/>
                </a:lnTo>
                <a:lnTo>
                  <a:pt x="86868" y="72262"/>
                </a:lnTo>
                <a:lnTo>
                  <a:pt x="0" y="520826"/>
                </a:lnTo>
                <a:lnTo>
                  <a:pt x="0" y="528065"/>
                </a:lnTo>
                <a:lnTo>
                  <a:pt x="2412" y="532891"/>
                </a:lnTo>
                <a:lnTo>
                  <a:pt x="0" y="535304"/>
                </a:lnTo>
                <a:lnTo>
                  <a:pt x="0" y="544956"/>
                </a:lnTo>
                <a:lnTo>
                  <a:pt x="6786" y="577494"/>
                </a:lnTo>
                <a:lnTo>
                  <a:pt x="25336" y="604377"/>
                </a:lnTo>
                <a:lnTo>
                  <a:pt x="52935" y="622663"/>
                </a:lnTo>
                <a:lnTo>
                  <a:pt x="86868" y="629411"/>
                </a:lnTo>
                <a:lnTo>
                  <a:pt x="116351" y="624246"/>
                </a:lnTo>
                <a:lnTo>
                  <a:pt x="141763" y="609806"/>
                </a:lnTo>
                <a:lnTo>
                  <a:pt x="160841" y="587674"/>
                </a:lnTo>
                <a:lnTo>
                  <a:pt x="171323" y="559434"/>
                </a:lnTo>
                <a:lnTo>
                  <a:pt x="224409" y="226694"/>
                </a:lnTo>
                <a:lnTo>
                  <a:pt x="701537" y="226694"/>
                </a:lnTo>
                <a:lnTo>
                  <a:pt x="728726" y="79501"/>
                </a:lnTo>
                <a:lnTo>
                  <a:pt x="728726" y="72262"/>
                </a:lnTo>
                <a:lnTo>
                  <a:pt x="718244" y="43719"/>
                </a:lnTo>
                <a:lnTo>
                  <a:pt x="699166" y="20796"/>
                </a:lnTo>
                <a:lnTo>
                  <a:pt x="673754" y="5540"/>
                </a:lnTo>
                <a:lnTo>
                  <a:pt x="644271" y="0"/>
                </a:lnTo>
                <a:close/>
              </a:path>
              <a:path w="728979" h="1329054">
                <a:moveTo>
                  <a:pt x="701537" y="226694"/>
                </a:moveTo>
                <a:lnTo>
                  <a:pt x="588772" y="226694"/>
                </a:lnTo>
                <a:lnTo>
                  <a:pt x="641857" y="549782"/>
                </a:lnTo>
                <a:lnTo>
                  <a:pt x="701537" y="226694"/>
                </a:lnTo>
                <a:close/>
              </a:path>
            </a:pathLst>
          </a:custGeom>
          <a:solidFill>
            <a:srgbClr val="E3E6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506077" y="2971292"/>
            <a:ext cx="548005" cy="548005"/>
          </a:xfrm>
          <a:custGeom>
            <a:avLst/>
            <a:gdLst/>
            <a:ahLst/>
            <a:cxnLst/>
            <a:rect l="l" t="t" r="r" b="b"/>
            <a:pathLst>
              <a:path w="548004" h="548004">
                <a:moveTo>
                  <a:pt x="273812" y="0"/>
                </a:moveTo>
                <a:lnTo>
                  <a:pt x="224584" y="4414"/>
                </a:lnTo>
                <a:lnTo>
                  <a:pt x="178256" y="17140"/>
                </a:lnTo>
                <a:lnTo>
                  <a:pt x="135598" y="37403"/>
                </a:lnTo>
                <a:lnTo>
                  <a:pt x="97384" y="64427"/>
                </a:lnTo>
                <a:lnTo>
                  <a:pt x="64385" y="97436"/>
                </a:lnTo>
                <a:lnTo>
                  <a:pt x="37375" y="135654"/>
                </a:lnTo>
                <a:lnTo>
                  <a:pt x="17126" y="178307"/>
                </a:lnTo>
                <a:lnTo>
                  <a:pt x="4410" y="224618"/>
                </a:lnTo>
                <a:lnTo>
                  <a:pt x="0" y="273812"/>
                </a:lnTo>
                <a:lnTo>
                  <a:pt x="4410" y="323043"/>
                </a:lnTo>
                <a:lnTo>
                  <a:pt x="17126" y="369383"/>
                </a:lnTo>
                <a:lnTo>
                  <a:pt x="37375" y="412058"/>
                </a:lnTo>
                <a:lnTo>
                  <a:pt x="64385" y="450292"/>
                </a:lnTo>
                <a:lnTo>
                  <a:pt x="97384" y="483312"/>
                </a:lnTo>
                <a:lnTo>
                  <a:pt x="135598" y="510342"/>
                </a:lnTo>
                <a:lnTo>
                  <a:pt x="178256" y="530608"/>
                </a:lnTo>
                <a:lnTo>
                  <a:pt x="224584" y="543336"/>
                </a:lnTo>
                <a:lnTo>
                  <a:pt x="273812" y="547751"/>
                </a:lnTo>
                <a:lnTo>
                  <a:pt x="323039" y="543336"/>
                </a:lnTo>
                <a:lnTo>
                  <a:pt x="369367" y="530608"/>
                </a:lnTo>
                <a:lnTo>
                  <a:pt x="412025" y="510342"/>
                </a:lnTo>
                <a:lnTo>
                  <a:pt x="450239" y="483312"/>
                </a:lnTo>
                <a:lnTo>
                  <a:pt x="483238" y="450292"/>
                </a:lnTo>
                <a:lnTo>
                  <a:pt x="510248" y="412058"/>
                </a:lnTo>
                <a:lnTo>
                  <a:pt x="530497" y="369383"/>
                </a:lnTo>
                <a:lnTo>
                  <a:pt x="543213" y="323043"/>
                </a:lnTo>
                <a:lnTo>
                  <a:pt x="547624" y="273812"/>
                </a:lnTo>
                <a:lnTo>
                  <a:pt x="543213" y="224618"/>
                </a:lnTo>
                <a:lnTo>
                  <a:pt x="530497" y="178307"/>
                </a:lnTo>
                <a:lnTo>
                  <a:pt x="510248" y="135654"/>
                </a:lnTo>
                <a:lnTo>
                  <a:pt x="483238" y="97436"/>
                </a:lnTo>
                <a:lnTo>
                  <a:pt x="450239" y="64427"/>
                </a:lnTo>
                <a:lnTo>
                  <a:pt x="412025" y="37403"/>
                </a:lnTo>
                <a:lnTo>
                  <a:pt x="369367" y="17140"/>
                </a:lnTo>
                <a:lnTo>
                  <a:pt x="323039" y="4414"/>
                </a:lnTo>
                <a:lnTo>
                  <a:pt x="273812" y="0"/>
                </a:lnTo>
                <a:close/>
              </a:path>
            </a:pathLst>
          </a:custGeom>
          <a:solidFill>
            <a:srgbClr val="C8CE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177401" y="3585717"/>
            <a:ext cx="1205230" cy="2038350"/>
          </a:xfrm>
          <a:custGeom>
            <a:avLst/>
            <a:gdLst/>
            <a:ahLst/>
            <a:cxnLst/>
            <a:rect l="l" t="t" r="r" b="b"/>
            <a:pathLst>
              <a:path w="1205229" h="2038350">
                <a:moveTo>
                  <a:pt x="871727" y="332867"/>
                </a:moveTo>
                <a:lnTo>
                  <a:pt x="333248" y="332867"/>
                </a:lnTo>
                <a:lnTo>
                  <a:pt x="330834" y="1910461"/>
                </a:lnTo>
                <a:lnTo>
                  <a:pt x="340979" y="1959959"/>
                </a:lnTo>
                <a:lnTo>
                  <a:pt x="368553" y="2000627"/>
                </a:lnTo>
                <a:lnTo>
                  <a:pt x="409273" y="2028175"/>
                </a:lnTo>
                <a:lnTo>
                  <a:pt x="458850" y="2038311"/>
                </a:lnTo>
                <a:lnTo>
                  <a:pt x="508355" y="2028175"/>
                </a:lnTo>
                <a:lnTo>
                  <a:pt x="549036" y="2000627"/>
                </a:lnTo>
                <a:lnTo>
                  <a:pt x="576597" y="1959959"/>
                </a:lnTo>
                <a:lnTo>
                  <a:pt x="586740" y="1910461"/>
                </a:lnTo>
                <a:lnTo>
                  <a:pt x="586740" y="1128903"/>
                </a:lnTo>
                <a:lnTo>
                  <a:pt x="871727" y="1128903"/>
                </a:lnTo>
                <a:lnTo>
                  <a:pt x="871727" y="332867"/>
                </a:lnTo>
                <a:close/>
              </a:path>
              <a:path w="1205229" h="2038350">
                <a:moveTo>
                  <a:pt x="871727" y="1128903"/>
                </a:moveTo>
                <a:lnTo>
                  <a:pt x="618108" y="1128903"/>
                </a:lnTo>
                <a:lnTo>
                  <a:pt x="618108" y="1910461"/>
                </a:lnTo>
                <a:lnTo>
                  <a:pt x="627893" y="1959959"/>
                </a:lnTo>
                <a:lnTo>
                  <a:pt x="654669" y="2000627"/>
                </a:lnTo>
                <a:lnTo>
                  <a:pt x="694564" y="2028175"/>
                </a:lnTo>
                <a:lnTo>
                  <a:pt x="743712" y="2038311"/>
                </a:lnTo>
                <a:lnTo>
                  <a:pt x="794307" y="2028175"/>
                </a:lnTo>
                <a:lnTo>
                  <a:pt x="834913" y="2000627"/>
                </a:lnTo>
                <a:lnTo>
                  <a:pt x="861923" y="1959959"/>
                </a:lnTo>
                <a:lnTo>
                  <a:pt x="871727" y="1910461"/>
                </a:lnTo>
                <a:lnTo>
                  <a:pt x="871727" y="1128903"/>
                </a:lnTo>
                <a:close/>
              </a:path>
              <a:path w="1205229" h="2038350">
                <a:moveTo>
                  <a:pt x="951356" y="0"/>
                </a:moveTo>
                <a:lnTo>
                  <a:pt x="251078" y="0"/>
                </a:lnTo>
                <a:lnTo>
                  <a:pt x="206363" y="7764"/>
                </a:lnTo>
                <a:lnTo>
                  <a:pt x="168433" y="29543"/>
                </a:lnTo>
                <a:lnTo>
                  <a:pt x="140458" y="63061"/>
                </a:lnTo>
                <a:lnTo>
                  <a:pt x="125602" y="106045"/>
                </a:lnTo>
                <a:lnTo>
                  <a:pt x="0" y="771906"/>
                </a:lnTo>
                <a:lnTo>
                  <a:pt x="0" y="803275"/>
                </a:lnTo>
                <a:lnTo>
                  <a:pt x="10144" y="853777"/>
                </a:lnTo>
                <a:lnTo>
                  <a:pt x="37719" y="894302"/>
                </a:lnTo>
                <a:lnTo>
                  <a:pt x="78438" y="921254"/>
                </a:lnTo>
                <a:lnTo>
                  <a:pt x="128016" y="931037"/>
                </a:lnTo>
                <a:lnTo>
                  <a:pt x="171374" y="923327"/>
                </a:lnTo>
                <a:lnTo>
                  <a:pt x="208851" y="901842"/>
                </a:lnTo>
                <a:lnTo>
                  <a:pt x="237279" y="869047"/>
                </a:lnTo>
                <a:lnTo>
                  <a:pt x="253492" y="827405"/>
                </a:lnTo>
                <a:lnTo>
                  <a:pt x="333248" y="332867"/>
                </a:lnTo>
                <a:lnTo>
                  <a:pt x="1119745" y="332867"/>
                </a:lnTo>
                <a:lnTo>
                  <a:pt x="1076959" y="106045"/>
                </a:lnTo>
                <a:lnTo>
                  <a:pt x="1062102" y="63061"/>
                </a:lnTo>
                <a:lnTo>
                  <a:pt x="1034113" y="29543"/>
                </a:lnTo>
                <a:lnTo>
                  <a:pt x="996146" y="7764"/>
                </a:lnTo>
                <a:lnTo>
                  <a:pt x="951356" y="0"/>
                </a:lnTo>
                <a:close/>
              </a:path>
              <a:path w="1205229" h="2038350">
                <a:moveTo>
                  <a:pt x="1119745" y="332867"/>
                </a:moveTo>
                <a:lnTo>
                  <a:pt x="871727" y="332867"/>
                </a:lnTo>
                <a:lnTo>
                  <a:pt x="951356" y="827405"/>
                </a:lnTo>
                <a:lnTo>
                  <a:pt x="966231" y="869047"/>
                </a:lnTo>
                <a:lnTo>
                  <a:pt x="994251" y="901842"/>
                </a:lnTo>
                <a:lnTo>
                  <a:pt x="1032224" y="923327"/>
                </a:lnTo>
                <a:lnTo>
                  <a:pt x="1076959" y="931037"/>
                </a:lnTo>
                <a:lnTo>
                  <a:pt x="1126484" y="921254"/>
                </a:lnTo>
                <a:lnTo>
                  <a:pt x="1167209" y="894302"/>
                </a:lnTo>
                <a:lnTo>
                  <a:pt x="1194814" y="853777"/>
                </a:lnTo>
                <a:lnTo>
                  <a:pt x="1204976" y="803275"/>
                </a:lnTo>
                <a:lnTo>
                  <a:pt x="1204976" y="798449"/>
                </a:lnTo>
                <a:lnTo>
                  <a:pt x="1202563" y="793623"/>
                </a:lnTo>
                <a:lnTo>
                  <a:pt x="1202563" y="786384"/>
                </a:lnTo>
                <a:lnTo>
                  <a:pt x="1204976" y="781558"/>
                </a:lnTo>
                <a:lnTo>
                  <a:pt x="1204976" y="776732"/>
                </a:lnTo>
                <a:lnTo>
                  <a:pt x="1202563" y="771906"/>
                </a:lnTo>
                <a:lnTo>
                  <a:pt x="1119745" y="332867"/>
                </a:lnTo>
                <a:close/>
              </a:path>
            </a:pathLst>
          </a:custGeom>
          <a:solidFill>
            <a:srgbClr val="C8CE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039102" y="2971292"/>
            <a:ext cx="544830" cy="548005"/>
          </a:xfrm>
          <a:custGeom>
            <a:avLst/>
            <a:gdLst/>
            <a:ahLst/>
            <a:cxnLst/>
            <a:rect l="l" t="t" r="r" b="b"/>
            <a:pathLst>
              <a:path w="544829" h="548004">
                <a:moveTo>
                  <a:pt x="272161" y="0"/>
                </a:moveTo>
                <a:lnTo>
                  <a:pt x="223224" y="4414"/>
                </a:lnTo>
                <a:lnTo>
                  <a:pt x="177171" y="17140"/>
                </a:lnTo>
                <a:lnTo>
                  <a:pt x="134770" y="37403"/>
                </a:lnTo>
                <a:lnTo>
                  <a:pt x="96787" y="64427"/>
                </a:lnTo>
                <a:lnTo>
                  <a:pt x="63989" y="97436"/>
                </a:lnTo>
                <a:lnTo>
                  <a:pt x="37145" y="135654"/>
                </a:lnTo>
                <a:lnTo>
                  <a:pt x="17020" y="178307"/>
                </a:lnTo>
                <a:lnTo>
                  <a:pt x="4382" y="224618"/>
                </a:lnTo>
                <a:lnTo>
                  <a:pt x="0" y="273812"/>
                </a:lnTo>
                <a:lnTo>
                  <a:pt x="4382" y="323043"/>
                </a:lnTo>
                <a:lnTo>
                  <a:pt x="17020" y="369383"/>
                </a:lnTo>
                <a:lnTo>
                  <a:pt x="37145" y="412058"/>
                </a:lnTo>
                <a:lnTo>
                  <a:pt x="63989" y="450292"/>
                </a:lnTo>
                <a:lnTo>
                  <a:pt x="96787" y="483312"/>
                </a:lnTo>
                <a:lnTo>
                  <a:pt x="134770" y="510342"/>
                </a:lnTo>
                <a:lnTo>
                  <a:pt x="177171" y="530608"/>
                </a:lnTo>
                <a:lnTo>
                  <a:pt x="223224" y="543336"/>
                </a:lnTo>
                <a:lnTo>
                  <a:pt x="272161" y="547751"/>
                </a:lnTo>
                <a:lnTo>
                  <a:pt x="321101" y="543336"/>
                </a:lnTo>
                <a:lnTo>
                  <a:pt x="367166" y="530608"/>
                </a:lnTo>
                <a:lnTo>
                  <a:pt x="409584" y="510342"/>
                </a:lnTo>
                <a:lnTo>
                  <a:pt x="447587" y="483312"/>
                </a:lnTo>
                <a:lnTo>
                  <a:pt x="480406" y="450292"/>
                </a:lnTo>
                <a:lnTo>
                  <a:pt x="507270" y="412058"/>
                </a:lnTo>
                <a:lnTo>
                  <a:pt x="527412" y="369383"/>
                </a:lnTo>
                <a:lnTo>
                  <a:pt x="540061" y="323043"/>
                </a:lnTo>
                <a:lnTo>
                  <a:pt x="544449" y="273812"/>
                </a:lnTo>
                <a:lnTo>
                  <a:pt x="540061" y="224618"/>
                </a:lnTo>
                <a:lnTo>
                  <a:pt x="527412" y="178307"/>
                </a:lnTo>
                <a:lnTo>
                  <a:pt x="507270" y="135654"/>
                </a:lnTo>
                <a:lnTo>
                  <a:pt x="480406" y="97436"/>
                </a:lnTo>
                <a:lnTo>
                  <a:pt x="447587" y="64427"/>
                </a:lnTo>
                <a:lnTo>
                  <a:pt x="409584" y="37403"/>
                </a:lnTo>
                <a:lnTo>
                  <a:pt x="367166" y="17140"/>
                </a:lnTo>
                <a:lnTo>
                  <a:pt x="321101" y="4414"/>
                </a:lnTo>
                <a:lnTo>
                  <a:pt x="272161" y="0"/>
                </a:lnTo>
                <a:close/>
              </a:path>
            </a:pathLst>
          </a:custGeom>
          <a:solidFill>
            <a:srgbClr val="C8CE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707251" y="3585717"/>
            <a:ext cx="1206500" cy="2038350"/>
          </a:xfrm>
          <a:custGeom>
            <a:avLst/>
            <a:gdLst/>
            <a:ahLst/>
            <a:cxnLst/>
            <a:rect l="l" t="t" r="r" b="b"/>
            <a:pathLst>
              <a:path w="1206500" h="2038350">
                <a:moveTo>
                  <a:pt x="873505" y="332867"/>
                </a:moveTo>
                <a:lnTo>
                  <a:pt x="332994" y="332867"/>
                </a:lnTo>
                <a:lnTo>
                  <a:pt x="332994" y="1910461"/>
                </a:lnTo>
                <a:lnTo>
                  <a:pt x="343136" y="1959959"/>
                </a:lnTo>
                <a:lnTo>
                  <a:pt x="370697" y="2000627"/>
                </a:lnTo>
                <a:lnTo>
                  <a:pt x="411378" y="2028175"/>
                </a:lnTo>
                <a:lnTo>
                  <a:pt x="460882" y="2038311"/>
                </a:lnTo>
                <a:lnTo>
                  <a:pt x="510387" y="2028175"/>
                </a:lnTo>
                <a:lnTo>
                  <a:pt x="551068" y="2000627"/>
                </a:lnTo>
                <a:lnTo>
                  <a:pt x="578629" y="1959959"/>
                </a:lnTo>
                <a:lnTo>
                  <a:pt x="588772" y="1910461"/>
                </a:lnTo>
                <a:lnTo>
                  <a:pt x="588772" y="1128903"/>
                </a:lnTo>
                <a:lnTo>
                  <a:pt x="873505" y="1128903"/>
                </a:lnTo>
                <a:lnTo>
                  <a:pt x="873505" y="332867"/>
                </a:lnTo>
                <a:close/>
              </a:path>
              <a:path w="1206500" h="2038350">
                <a:moveTo>
                  <a:pt x="873505" y="1128903"/>
                </a:moveTo>
                <a:lnTo>
                  <a:pt x="617727" y="1128903"/>
                </a:lnTo>
                <a:lnTo>
                  <a:pt x="617727" y="1910461"/>
                </a:lnTo>
                <a:lnTo>
                  <a:pt x="627870" y="1959959"/>
                </a:lnTo>
                <a:lnTo>
                  <a:pt x="655431" y="2000627"/>
                </a:lnTo>
                <a:lnTo>
                  <a:pt x="696112" y="2028175"/>
                </a:lnTo>
                <a:lnTo>
                  <a:pt x="745617" y="2038311"/>
                </a:lnTo>
                <a:lnTo>
                  <a:pt x="795121" y="2028175"/>
                </a:lnTo>
                <a:lnTo>
                  <a:pt x="835802" y="2000627"/>
                </a:lnTo>
                <a:lnTo>
                  <a:pt x="863363" y="1959959"/>
                </a:lnTo>
                <a:lnTo>
                  <a:pt x="873505" y="1910461"/>
                </a:lnTo>
                <a:lnTo>
                  <a:pt x="873505" y="1128903"/>
                </a:lnTo>
                <a:close/>
              </a:path>
              <a:path w="1206500" h="2038350">
                <a:moveTo>
                  <a:pt x="953134" y="0"/>
                </a:moveTo>
                <a:lnTo>
                  <a:pt x="253365" y="0"/>
                </a:lnTo>
                <a:lnTo>
                  <a:pt x="208649" y="7764"/>
                </a:lnTo>
                <a:lnTo>
                  <a:pt x="170719" y="29543"/>
                </a:lnTo>
                <a:lnTo>
                  <a:pt x="142744" y="63061"/>
                </a:lnTo>
                <a:lnTo>
                  <a:pt x="127889" y="106045"/>
                </a:lnTo>
                <a:lnTo>
                  <a:pt x="2413" y="771906"/>
                </a:lnTo>
                <a:lnTo>
                  <a:pt x="0" y="776732"/>
                </a:lnTo>
                <a:lnTo>
                  <a:pt x="0" y="781558"/>
                </a:lnTo>
                <a:lnTo>
                  <a:pt x="2413" y="786384"/>
                </a:lnTo>
                <a:lnTo>
                  <a:pt x="2413" y="803275"/>
                </a:lnTo>
                <a:lnTo>
                  <a:pt x="12178" y="853777"/>
                </a:lnTo>
                <a:lnTo>
                  <a:pt x="38909" y="894302"/>
                </a:lnTo>
                <a:lnTo>
                  <a:pt x="78761" y="921254"/>
                </a:lnTo>
                <a:lnTo>
                  <a:pt x="127889" y="931037"/>
                </a:lnTo>
                <a:lnTo>
                  <a:pt x="172604" y="923327"/>
                </a:lnTo>
                <a:lnTo>
                  <a:pt x="210534" y="901842"/>
                </a:lnTo>
                <a:lnTo>
                  <a:pt x="238509" y="869047"/>
                </a:lnTo>
                <a:lnTo>
                  <a:pt x="253365" y="827405"/>
                </a:lnTo>
                <a:lnTo>
                  <a:pt x="332994" y="332867"/>
                </a:lnTo>
                <a:lnTo>
                  <a:pt x="1121353" y="332867"/>
                </a:lnTo>
                <a:lnTo>
                  <a:pt x="1078610" y="106045"/>
                </a:lnTo>
                <a:lnTo>
                  <a:pt x="1063755" y="63061"/>
                </a:lnTo>
                <a:lnTo>
                  <a:pt x="1035780" y="29543"/>
                </a:lnTo>
                <a:lnTo>
                  <a:pt x="997850" y="7764"/>
                </a:lnTo>
                <a:lnTo>
                  <a:pt x="953134" y="0"/>
                </a:lnTo>
                <a:close/>
              </a:path>
              <a:path w="1206500" h="2038350">
                <a:moveTo>
                  <a:pt x="1121353" y="332867"/>
                </a:moveTo>
                <a:lnTo>
                  <a:pt x="873505" y="332867"/>
                </a:lnTo>
                <a:lnTo>
                  <a:pt x="950722" y="827405"/>
                </a:lnTo>
                <a:lnTo>
                  <a:pt x="966934" y="869047"/>
                </a:lnTo>
                <a:lnTo>
                  <a:pt x="995362" y="901842"/>
                </a:lnTo>
                <a:lnTo>
                  <a:pt x="1032839" y="923327"/>
                </a:lnTo>
                <a:lnTo>
                  <a:pt x="1076198" y="931037"/>
                </a:lnTo>
                <a:lnTo>
                  <a:pt x="1126720" y="921254"/>
                </a:lnTo>
                <a:lnTo>
                  <a:pt x="1167288" y="894302"/>
                </a:lnTo>
                <a:lnTo>
                  <a:pt x="1194284" y="853777"/>
                </a:lnTo>
                <a:lnTo>
                  <a:pt x="1204087" y="803275"/>
                </a:lnTo>
                <a:lnTo>
                  <a:pt x="1204087" y="781558"/>
                </a:lnTo>
                <a:lnTo>
                  <a:pt x="1206500" y="776732"/>
                </a:lnTo>
                <a:lnTo>
                  <a:pt x="1204087" y="771906"/>
                </a:lnTo>
                <a:lnTo>
                  <a:pt x="1121353" y="332867"/>
                </a:lnTo>
                <a:close/>
              </a:path>
            </a:pathLst>
          </a:custGeom>
          <a:solidFill>
            <a:srgbClr val="C8CE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137143" y="1909826"/>
            <a:ext cx="684530" cy="686435"/>
          </a:xfrm>
          <a:custGeom>
            <a:avLst/>
            <a:gdLst/>
            <a:ahLst/>
            <a:cxnLst/>
            <a:rect l="l" t="t" r="r" b="b"/>
            <a:pathLst>
              <a:path w="684529" h="686435">
                <a:moveTo>
                  <a:pt x="342264" y="0"/>
                </a:moveTo>
                <a:lnTo>
                  <a:pt x="295832" y="3130"/>
                </a:lnTo>
                <a:lnTo>
                  <a:pt x="251295" y="12250"/>
                </a:lnTo>
                <a:lnTo>
                  <a:pt x="209061" y="26949"/>
                </a:lnTo>
                <a:lnTo>
                  <a:pt x="169540" y="46820"/>
                </a:lnTo>
                <a:lnTo>
                  <a:pt x="133139" y="71454"/>
                </a:lnTo>
                <a:lnTo>
                  <a:pt x="100266" y="100441"/>
                </a:lnTo>
                <a:lnTo>
                  <a:pt x="71330" y="133373"/>
                </a:lnTo>
                <a:lnTo>
                  <a:pt x="46740" y="169841"/>
                </a:lnTo>
                <a:lnTo>
                  <a:pt x="26904" y="209436"/>
                </a:lnTo>
                <a:lnTo>
                  <a:pt x="12229" y="251751"/>
                </a:lnTo>
                <a:lnTo>
                  <a:pt x="3125" y="296375"/>
                </a:lnTo>
                <a:lnTo>
                  <a:pt x="0" y="342900"/>
                </a:lnTo>
                <a:lnTo>
                  <a:pt x="3125" y="389454"/>
                </a:lnTo>
                <a:lnTo>
                  <a:pt x="12229" y="434102"/>
                </a:lnTo>
                <a:lnTo>
                  <a:pt x="26904" y="476436"/>
                </a:lnTo>
                <a:lnTo>
                  <a:pt x="46740" y="516048"/>
                </a:lnTo>
                <a:lnTo>
                  <a:pt x="71330" y="552528"/>
                </a:lnTo>
                <a:lnTo>
                  <a:pt x="100266" y="585470"/>
                </a:lnTo>
                <a:lnTo>
                  <a:pt x="133139" y="614463"/>
                </a:lnTo>
                <a:lnTo>
                  <a:pt x="169540" y="639101"/>
                </a:lnTo>
                <a:lnTo>
                  <a:pt x="209061" y="658975"/>
                </a:lnTo>
                <a:lnTo>
                  <a:pt x="251295" y="673676"/>
                </a:lnTo>
                <a:lnTo>
                  <a:pt x="295832" y="682796"/>
                </a:lnTo>
                <a:lnTo>
                  <a:pt x="342264" y="685926"/>
                </a:lnTo>
                <a:lnTo>
                  <a:pt x="388724" y="682796"/>
                </a:lnTo>
                <a:lnTo>
                  <a:pt x="433278" y="673676"/>
                </a:lnTo>
                <a:lnTo>
                  <a:pt x="475521" y="658975"/>
                </a:lnTo>
                <a:lnTo>
                  <a:pt x="515046" y="639101"/>
                </a:lnTo>
                <a:lnTo>
                  <a:pt x="551444" y="614463"/>
                </a:lnTo>
                <a:lnTo>
                  <a:pt x="584311" y="585470"/>
                </a:lnTo>
                <a:lnTo>
                  <a:pt x="613237" y="552528"/>
                </a:lnTo>
                <a:lnTo>
                  <a:pt x="637817" y="516048"/>
                </a:lnTo>
                <a:lnTo>
                  <a:pt x="657643" y="476436"/>
                </a:lnTo>
                <a:lnTo>
                  <a:pt x="672309" y="434102"/>
                </a:lnTo>
                <a:lnTo>
                  <a:pt x="681406" y="389454"/>
                </a:lnTo>
                <a:lnTo>
                  <a:pt x="684529" y="342900"/>
                </a:lnTo>
                <a:lnTo>
                  <a:pt x="681406" y="296375"/>
                </a:lnTo>
                <a:lnTo>
                  <a:pt x="672309" y="251751"/>
                </a:lnTo>
                <a:lnTo>
                  <a:pt x="657643" y="209436"/>
                </a:lnTo>
                <a:lnTo>
                  <a:pt x="637817" y="169841"/>
                </a:lnTo>
                <a:lnTo>
                  <a:pt x="613237" y="133373"/>
                </a:lnTo>
                <a:lnTo>
                  <a:pt x="584311" y="100441"/>
                </a:lnTo>
                <a:lnTo>
                  <a:pt x="551444" y="71454"/>
                </a:lnTo>
                <a:lnTo>
                  <a:pt x="515046" y="46820"/>
                </a:lnTo>
                <a:lnTo>
                  <a:pt x="475521" y="26949"/>
                </a:lnTo>
                <a:lnTo>
                  <a:pt x="433278" y="12250"/>
                </a:lnTo>
                <a:lnTo>
                  <a:pt x="388724" y="3130"/>
                </a:lnTo>
                <a:lnTo>
                  <a:pt x="342264" y="0"/>
                </a:lnTo>
                <a:close/>
              </a:path>
            </a:pathLst>
          </a:custGeom>
          <a:solidFill>
            <a:srgbClr val="F84D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726426" y="2677414"/>
            <a:ext cx="1509395" cy="2556510"/>
          </a:xfrm>
          <a:custGeom>
            <a:avLst/>
            <a:gdLst/>
            <a:ahLst/>
            <a:cxnLst/>
            <a:rect l="l" t="t" r="r" b="b"/>
            <a:pathLst>
              <a:path w="1509395" h="2556510">
                <a:moveTo>
                  <a:pt x="1090802" y="418211"/>
                </a:moveTo>
                <a:lnTo>
                  <a:pt x="415925" y="418211"/>
                </a:lnTo>
                <a:lnTo>
                  <a:pt x="413766" y="2396744"/>
                </a:lnTo>
                <a:lnTo>
                  <a:pt x="422068" y="2447311"/>
                </a:lnTo>
                <a:lnTo>
                  <a:pt x="445136" y="2491087"/>
                </a:lnTo>
                <a:lnTo>
                  <a:pt x="480206" y="2525518"/>
                </a:lnTo>
                <a:lnTo>
                  <a:pt x="524518" y="2548050"/>
                </a:lnTo>
                <a:lnTo>
                  <a:pt x="575309" y="2556129"/>
                </a:lnTo>
                <a:lnTo>
                  <a:pt x="625864" y="2547843"/>
                </a:lnTo>
                <a:lnTo>
                  <a:pt x="669609" y="2524897"/>
                </a:lnTo>
                <a:lnTo>
                  <a:pt x="704002" y="2490155"/>
                </a:lnTo>
                <a:lnTo>
                  <a:pt x="726502" y="2446482"/>
                </a:lnTo>
                <a:lnTo>
                  <a:pt x="734568" y="2396744"/>
                </a:lnTo>
                <a:lnTo>
                  <a:pt x="734568" y="1416304"/>
                </a:lnTo>
                <a:lnTo>
                  <a:pt x="1091892" y="1416304"/>
                </a:lnTo>
                <a:lnTo>
                  <a:pt x="1090802" y="418211"/>
                </a:lnTo>
                <a:close/>
              </a:path>
              <a:path w="1509395" h="2556510">
                <a:moveTo>
                  <a:pt x="1091892" y="1416304"/>
                </a:moveTo>
                <a:lnTo>
                  <a:pt x="772159" y="1416304"/>
                </a:lnTo>
                <a:lnTo>
                  <a:pt x="772159" y="2396744"/>
                </a:lnTo>
                <a:lnTo>
                  <a:pt x="780462" y="2447311"/>
                </a:lnTo>
                <a:lnTo>
                  <a:pt x="803530" y="2491087"/>
                </a:lnTo>
                <a:lnTo>
                  <a:pt x="838600" y="2525518"/>
                </a:lnTo>
                <a:lnTo>
                  <a:pt x="882912" y="2548050"/>
                </a:lnTo>
                <a:lnTo>
                  <a:pt x="933703" y="2556129"/>
                </a:lnTo>
                <a:lnTo>
                  <a:pt x="984258" y="2547843"/>
                </a:lnTo>
                <a:lnTo>
                  <a:pt x="1028003" y="2524897"/>
                </a:lnTo>
                <a:lnTo>
                  <a:pt x="1062396" y="2490155"/>
                </a:lnTo>
                <a:lnTo>
                  <a:pt x="1084896" y="2446482"/>
                </a:lnTo>
                <a:lnTo>
                  <a:pt x="1092962" y="2396744"/>
                </a:lnTo>
                <a:lnTo>
                  <a:pt x="1091892" y="1416304"/>
                </a:lnTo>
                <a:close/>
              </a:path>
              <a:path w="1509395" h="2556510">
                <a:moveTo>
                  <a:pt x="1192529" y="0"/>
                </a:moveTo>
                <a:lnTo>
                  <a:pt x="314198" y="0"/>
                </a:lnTo>
                <a:lnTo>
                  <a:pt x="269391" y="6602"/>
                </a:lnTo>
                <a:lnTo>
                  <a:pt x="229272" y="25208"/>
                </a:lnTo>
                <a:lnTo>
                  <a:pt x="195847" y="54013"/>
                </a:lnTo>
                <a:lnTo>
                  <a:pt x="171120" y="91212"/>
                </a:lnTo>
                <a:lnTo>
                  <a:pt x="157099" y="135000"/>
                </a:lnTo>
                <a:lnTo>
                  <a:pt x="0" y="969263"/>
                </a:lnTo>
                <a:lnTo>
                  <a:pt x="0" y="982599"/>
                </a:lnTo>
                <a:lnTo>
                  <a:pt x="2285" y="987044"/>
                </a:lnTo>
                <a:lnTo>
                  <a:pt x="0" y="995807"/>
                </a:lnTo>
                <a:lnTo>
                  <a:pt x="0" y="1011301"/>
                </a:lnTo>
                <a:lnTo>
                  <a:pt x="8077" y="1061039"/>
                </a:lnTo>
                <a:lnTo>
                  <a:pt x="30601" y="1104712"/>
                </a:lnTo>
                <a:lnTo>
                  <a:pt x="65013" y="1139454"/>
                </a:lnTo>
                <a:lnTo>
                  <a:pt x="108752" y="1162400"/>
                </a:lnTo>
                <a:lnTo>
                  <a:pt x="159257" y="1170686"/>
                </a:lnTo>
                <a:lnTo>
                  <a:pt x="204076" y="1164307"/>
                </a:lnTo>
                <a:lnTo>
                  <a:pt x="244219" y="1146236"/>
                </a:lnTo>
                <a:lnTo>
                  <a:pt x="277663" y="1118071"/>
                </a:lnTo>
                <a:lnTo>
                  <a:pt x="302383" y="1081408"/>
                </a:lnTo>
                <a:lnTo>
                  <a:pt x="316356" y="1037844"/>
                </a:lnTo>
                <a:lnTo>
                  <a:pt x="415925" y="418211"/>
                </a:lnTo>
                <a:lnTo>
                  <a:pt x="1402959" y="418211"/>
                </a:lnTo>
                <a:lnTo>
                  <a:pt x="1349628" y="135000"/>
                </a:lnTo>
                <a:lnTo>
                  <a:pt x="1336692" y="91212"/>
                </a:lnTo>
                <a:lnTo>
                  <a:pt x="1312490" y="54013"/>
                </a:lnTo>
                <a:lnTo>
                  <a:pt x="1279046" y="25208"/>
                </a:lnTo>
                <a:lnTo>
                  <a:pt x="1238385" y="6602"/>
                </a:lnTo>
                <a:lnTo>
                  <a:pt x="1192529" y="0"/>
                </a:lnTo>
                <a:close/>
              </a:path>
              <a:path w="1509395" h="2556510">
                <a:moveTo>
                  <a:pt x="1402959" y="418211"/>
                </a:moveTo>
                <a:lnTo>
                  <a:pt x="1090802" y="418211"/>
                </a:lnTo>
                <a:lnTo>
                  <a:pt x="1190371" y="1040130"/>
                </a:lnTo>
                <a:lnTo>
                  <a:pt x="1205221" y="1082578"/>
                </a:lnTo>
                <a:lnTo>
                  <a:pt x="1230051" y="1118565"/>
                </a:lnTo>
                <a:lnTo>
                  <a:pt x="1263166" y="1146383"/>
                </a:lnTo>
                <a:lnTo>
                  <a:pt x="1302870" y="1164325"/>
                </a:lnTo>
                <a:lnTo>
                  <a:pt x="1347470" y="1170686"/>
                </a:lnTo>
                <a:lnTo>
                  <a:pt x="1398248" y="1162400"/>
                </a:lnTo>
                <a:lnTo>
                  <a:pt x="1442528" y="1139454"/>
                </a:lnTo>
                <a:lnTo>
                  <a:pt x="1477561" y="1104712"/>
                </a:lnTo>
                <a:lnTo>
                  <a:pt x="1500597" y="1061039"/>
                </a:lnTo>
                <a:lnTo>
                  <a:pt x="1508887" y="1011301"/>
                </a:lnTo>
                <a:lnTo>
                  <a:pt x="1508887" y="1002538"/>
                </a:lnTo>
                <a:lnTo>
                  <a:pt x="1506727" y="995807"/>
                </a:lnTo>
                <a:lnTo>
                  <a:pt x="1506727" y="987044"/>
                </a:lnTo>
                <a:lnTo>
                  <a:pt x="1508887" y="982599"/>
                </a:lnTo>
                <a:lnTo>
                  <a:pt x="1508887" y="975868"/>
                </a:lnTo>
                <a:lnTo>
                  <a:pt x="1506727" y="969263"/>
                </a:lnTo>
                <a:lnTo>
                  <a:pt x="1402959" y="418211"/>
                </a:lnTo>
                <a:close/>
              </a:path>
            </a:pathLst>
          </a:custGeom>
          <a:solidFill>
            <a:srgbClr val="F84D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151559" y="1420749"/>
            <a:ext cx="135255" cy="709295"/>
          </a:xfrm>
          <a:custGeom>
            <a:avLst/>
            <a:gdLst/>
            <a:ahLst/>
            <a:cxnLst/>
            <a:rect l="l" t="t" r="r" b="b"/>
            <a:pathLst>
              <a:path w="135255" h="709294">
                <a:moveTo>
                  <a:pt x="112318" y="0"/>
                </a:moveTo>
                <a:lnTo>
                  <a:pt x="22466" y="0"/>
                </a:lnTo>
                <a:lnTo>
                  <a:pt x="13721" y="1762"/>
                </a:lnTo>
                <a:lnTo>
                  <a:pt x="6580" y="6572"/>
                </a:lnTo>
                <a:lnTo>
                  <a:pt x="1765" y="13716"/>
                </a:lnTo>
                <a:lnTo>
                  <a:pt x="0" y="22478"/>
                </a:lnTo>
                <a:lnTo>
                  <a:pt x="0" y="686688"/>
                </a:lnTo>
                <a:lnTo>
                  <a:pt x="1765" y="695451"/>
                </a:lnTo>
                <a:lnTo>
                  <a:pt x="6580" y="702595"/>
                </a:lnTo>
                <a:lnTo>
                  <a:pt x="13721" y="707405"/>
                </a:lnTo>
                <a:lnTo>
                  <a:pt x="22466" y="709167"/>
                </a:lnTo>
                <a:lnTo>
                  <a:pt x="112318" y="709167"/>
                </a:lnTo>
                <a:lnTo>
                  <a:pt x="121096" y="707405"/>
                </a:lnTo>
                <a:lnTo>
                  <a:pt x="128247" y="702595"/>
                </a:lnTo>
                <a:lnTo>
                  <a:pt x="133060" y="695451"/>
                </a:lnTo>
                <a:lnTo>
                  <a:pt x="134823" y="686688"/>
                </a:lnTo>
                <a:lnTo>
                  <a:pt x="134823" y="22478"/>
                </a:lnTo>
                <a:lnTo>
                  <a:pt x="133060" y="13716"/>
                </a:lnTo>
                <a:lnTo>
                  <a:pt x="128247" y="6572"/>
                </a:lnTo>
                <a:lnTo>
                  <a:pt x="121096" y="1762"/>
                </a:lnTo>
                <a:lnTo>
                  <a:pt x="112318" y="0"/>
                </a:lnTo>
                <a:close/>
              </a:path>
            </a:pathLst>
          </a:custGeom>
          <a:solidFill>
            <a:srgbClr val="F84D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1467358" y="1388745"/>
            <a:ext cx="276860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微软雅黑" panose="020B0503020204020204" charset="-122"/>
                <a:cs typeface="微软雅黑" panose="020B0503020204020204" charset="-122"/>
              </a:rPr>
              <a:t>具竞争力的薪资水平与制度 提供年终奖金和季激励奖金 公司盈利分红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151559" y="2666110"/>
            <a:ext cx="135255" cy="709295"/>
          </a:xfrm>
          <a:custGeom>
            <a:avLst/>
            <a:gdLst/>
            <a:ahLst/>
            <a:cxnLst/>
            <a:rect l="l" t="t" r="r" b="b"/>
            <a:pathLst>
              <a:path w="135255" h="709295">
                <a:moveTo>
                  <a:pt x="112318" y="0"/>
                </a:moveTo>
                <a:lnTo>
                  <a:pt x="22466" y="0"/>
                </a:lnTo>
                <a:lnTo>
                  <a:pt x="13721" y="1762"/>
                </a:lnTo>
                <a:lnTo>
                  <a:pt x="6580" y="6572"/>
                </a:lnTo>
                <a:lnTo>
                  <a:pt x="1765" y="13716"/>
                </a:lnTo>
                <a:lnTo>
                  <a:pt x="0" y="22478"/>
                </a:lnTo>
                <a:lnTo>
                  <a:pt x="0" y="686688"/>
                </a:lnTo>
                <a:lnTo>
                  <a:pt x="1765" y="695451"/>
                </a:lnTo>
                <a:lnTo>
                  <a:pt x="6580" y="702595"/>
                </a:lnTo>
                <a:lnTo>
                  <a:pt x="13721" y="707405"/>
                </a:lnTo>
                <a:lnTo>
                  <a:pt x="22466" y="709167"/>
                </a:lnTo>
                <a:lnTo>
                  <a:pt x="112318" y="709167"/>
                </a:lnTo>
                <a:lnTo>
                  <a:pt x="121096" y="707405"/>
                </a:lnTo>
                <a:lnTo>
                  <a:pt x="128247" y="702595"/>
                </a:lnTo>
                <a:lnTo>
                  <a:pt x="133060" y="695451"/>
                </a:lnTo>
                <a:lnTo>
                  <a:pt x="134823" y="686688"/>
                </a:lnTo>
                <a:lnTo>
                  <a:pt x="134823" y="22478"/>
                </a:lnTo>
                <a:lnTo>
                  <a:pt x="133060" y="13716"/>
                </a:lnTo>
                <a:lnTo>
                  <a:pt x="128247" y="6572"/>
                </a:lnTo>
                <a:lnTo>
                  <a:pt x="121096" y="1762"/>
                </a:lnTo>
                <a:lnTo>
                  <a:pt x="112318" y="0"/>
                </a:lnTo>
                <a:close/>
              </a:path>
            </a:pathLst>
          </a:custGeom>
          <a:solidFill>
            <a:srgbClr val="F84D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1467358" y="2920949"/>
            <a:ext cx="162560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微软雅黑" panose="020B0503020204020204" charset="-122"/>
                <a:cs typeface="微软雅黑" panose="020B0503020204020204" charset="-122"/>
              </a:rPr>
              <a:t>顺畅的升迁管道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151559" y="3883786"/>
            <a:ext cx="135255" cy="709295"/>
          </a:xfrm>
          <a:custGeom>
            <a:avLst/>
            <a:gdLst/>
            <a:ahLst/>
            <a:cxnLst/>
            <a:rect l="l" t="t" r="r" b="b"/>
            <a:pathLst>
              <a:path w="135255" h="709295">
                <a:moveTo>
                  <a:pt x="112318" y="0"/>
                </a:moveTo>
                <a:lnTo>
                  <a:pt x="22466" y="0"/>
                </a:lnTo>
                <a:lnTo>
                  <a:pt x="13721" y="1760"/>
                </a:lnTo>
                <a:lnTo>
                  <a:pt x="6580" y="6556"/>
                </a:lnTo>
                <a:lnTo>
                  <a:pt x="1765" y="13662"/>
                </a:lnTo>
                <a:lnTo>
                  <a:pt x="0" y="22351"/>
                </a:lnTo>
                <a:lnTo>
                  <a:pt x="0" y="686688"/>
                </a:lnTo>
                <a:lnTo>
                  <a:pt x="1765" y="695398"/>
                </a:lnTo>
                <a:lnTo>
                  <a:pt x="6580" y="702548"/>
                </a:lnTo>
                <a:lnTo>
                  <a:pt x="13721" y="707388"/>
                </a:lnTo>
                <a:lnTo>
                  <a:pt x="22466" y="709168"/>
                </a:lnTo>
                <a:lnTo>
                  <a:pt x="112318" y="709168"/>
                </a:lnTo>
                <a:lnTo>
                  <a:pt x="121096" y="707388"/>
                </a:lnTo>
                <a:lnTo>
                  <a:pt x="128247" y="702548"/>
                </a:lnTo>
                <a:lnTo>
                  <a:pt x="133060" y="695398"/>
                </a:lnTo>
                <a:lnTo>
                  <a:pt x="134823" y="686688"/>
                </a:lnTo>
                <a:lnTo>
                  <a:pt x="134823" y="22351"/>
                </a:lnTo>
                <a:lnTo>
                  <a:pt x="133060" y="13662"/>
                </a:lnTo>
                <a:lnTo>
                  <a:pt x="128247" y="6556"/>
                </a:lnTo>
                <a:lnTo>
                  <a:pt x="121096" y="1760"/>
                </a:lnTo>
                <a:lnTo>
                  <a:pt x="112318" y="0"/>
                </a:lnTo>
                <a:close/>
              </a:path>
            </a:pathLst>
          </a:custGeom>
          <a:solidFill>
            <a:srgbClr val="F84D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151559" y="5100192"/>
            <a:ext cx="135255" cy="709295"/>
          </a:xfrm>
          <a:custGeom>
            <a:avLst/>
            <a:gdLst/>
            <a:ahLst/>
            <a:cxnLst/>
            <a:rect l="l" t="t" r="r" b="b"/>
            <a:pathLst>
              <a:path w="135255" h="709295">
                <a:moveTo>
                  <a:pt x="112318" y="0"/>
                </a:moveTo>
                <a:lnTo>
                  <a:pt x="22466" y="0"/>
                </a:lnTo>
                <a:lnTo>
                  <a:pt x="13721" y="1779"/>
                </a:lnTo>
                <a:lnTo>
                  <a:pt x="6580" y="6619"/>
                </a:lnTo>
                <a:lnTo>
                  <a:pt x="1765" y="13769"/>
                </a:lnTo>
                <a:lnTo>
                  <a:pt x="0" y="22478"/>
                </a:lnTo>
                <a:lnTo>
                  <a:pt x="0" y="686765"/>
                </a:lnTo>
                <a:lnTo>
                  <a:pt x="1765" y="695510"/>
                </a:lnTo>
                <a:lnTo>
                  <a:pt x="6580" y="702651"/>
                </a:lnTo>
                <a:lnTo>
                  <a:pt x="13721" y="707466"/>
                </a:lnTo>
                <a:lnTo>
                  <a:pt x="22466" y="709231"/>
                </a:lnTo>
                <a:lnTo>
                  <a:pt x="112318" y="709231"/>
                </a:lnTo>
                <a:lnTo>
                  <a:pt x="121096" y="707466"/>
                </a:lnTo>
                <a:lnTo>
                  <a:pt x="128247" y="702651"/>
                </a:lnTo>
                <a:lnTo>
                  <a:pt x="133060" y="695510"/>
                </a:lnTo>
                <a:lnTo>
                  <a:pt x="134823" y="686765"/>
                </a:lnTo>
                <a:lnTo>
                  <a:pt x="134823" y="22478"/>
                </a:lnTo>
                <a:lnTo>
                  <a:pt x="133060" y="13769"/>
                </a:lnTo>
                <a:lnTo>
                  <a:pt x="128247" y="6619"/>
                </a:lnTo>
                <a:lnTo>
                  <a:pt x="121096" y="1779"/>
                </a:lnTo>
                <a:lnTo>
                  <a:pt x="112318" y="0"/>
                </a:lnTo>
                <a:close/>
              </a:path>
            </a:pathLst>
          </a:custGeom>
          <a:solidFill>
            <a:srgbClr val="F84D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1467358" y="3975303"/>
            <a:ext cx="3683000" cy="17913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微软雅黑" panose="020B0503020204020204" charset="-122"/>
                <a:cs typeface="微软雅黑" panose="020B0503020204020204" charset="-122"/>
              </a:rPr>
              <a:t>提案奖金、项目奖金、研发专利奖金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>
              <a:lnSpc>
                <a:spcPct val="100000"/>
              </a:lnSpc>
            </a:pPr>
            <a:r>
              <a:rPr sz="1800" b="1" dirty="0">
                <a:latin typeface="微软雅黑" panose="020B0503020204020204" charset="-122"/>
                <a:cs typeface="微软雅黑" panose="020B0503020204020204" charset="-122"/>
              </a:rPr>
              <a:t>内部推荐奖金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15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ct val="100000"/>
              </a:lnSpc>
            </a:pPr>
            <a:r>
              <a:rPr sz="1800" b="1" spc="-5" dirty="0">
                <a:latin typeface="微软雅黑" panose="020B0503020204020204" charset="-122"/>
                <a:cs typeface="微软雅黑" panose="020B0503020204020204" charset="-122"/>
              </a:rPr>
              <a:t>绩优人员留任奖金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>
              <a:lnSpc>
                <a:spcPct val="100000"/>
              </a:lnSpc>
            </a:pPr>
            <a:r>
              <a:rPr sz="1800" b="1" dirty="0">
                <a:latin typeface="微软雅黑" panose="020B0503020204020204" charset="-122"/>
                <a:cs typeface="微软雅黑" panose="020B0503020204020204" charset="-122"/>
              </a:rPr>
              <a:t>绩优人员认股权及股利分红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500886" y="2393950"/>
            <a:ext cx="3600450" cy="0"/>
          </a:xfrm>
          <a:custGeom>
            <a:avLst/>
            <a:gdLst/>
            <a:ahLst/>
            <a:cxnLst/>
            <a:rect l="l" t="t" r="r" b="b"/>
            <a:pathLst>
              <a:path w="3600450">
                <a:moveTo>
                  <a:pt x="0" y="0"/>
                </a:moveTo>
                <a:lnTo>
                  <a:pt x="3600068" y="0"/>
                </a:lnTo>
              </a:path>
            </a:pathLst>
          </a:custGeom>
          <a:ln w="3175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500886" y="3608959"/>
            <a:ext cx="3600450" cy="0"/>
          </a:xfrm>
          <a:custGeom>
            <a:avLst/>
            <a:gdLst/>
            <a:ahLst/>
            <a:cxnLst/>
            <a:rect l="l" t="t" r="r" b="b"/>
            <a:pathLst>
              <a:path w="3600450">
                <a:moveTo>
                  <a:pt x="0" y="0"/>
                </a:moveTo>
                <a:lnTo>
                  <a:pt x="3600068" y="0"/>
                </a:lnTo>
              </a:path>
            </a:pathLst>
          </a:custGeom>
          <a:ln w="3175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500886" y="4823967"/>
            <a:ext cx="3600450" cy="0"/>
          </a:xfrm>
          <a:custGeom>
            <a:avLst/>
            <a:gdLst/>
            <a:ahLst/>
            <a:cxnLst/>
            <a:rect l="l" t="t" r="r" b="b"/>
            <a:pathLst>
              <a:path w="3600450">
                <a:moveTo>
                  <a:pt x="0" y="0"/>
                </a:moveTo>
                <a:lnTo>
                  <a:pt x="3600068" y="0"/>
                </a:lnTo>
              </a:path>
            </a:pathLst>
          </a:custGeom>
          <a:ln w="3175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5" dirty="0"/>
              <a:t>32</a:t>
            </a:fld>
            <a:endParaRPr spc="-5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9872" y="966216"/>
            <a:ext cx="4302252" cy="5640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66584" y="1357160"/>
            <a:ext cx="3281679" cy="4620260"/>
          </a:xfrm>
          <a:custGeom>
            <a:avLst/>
            <a:gdLst/>
            <a:ahLst/>
            <a:cxnLst/>
            <a:rect l="l" t="t" r="r" b="b"/>
            <a:pathLst>
              <a:path w="3281679" h="4620260">
                <a:moveTo>
                  <a:pt x="0" y="4620133"/>
                </a:moveTo>
                <a:lnTo>
                  <a:pt x="3281553" y="4620133"/>
                </a:lnTo>
                <a:lnTo>
                  <a:pt x="3281553" y="0"/>
                </a:lnTo>
                <a:lnTo>
                  <a:pt x="0" y="0"/>
                </a:lnTo>
                <a:lnTo>
                  <a:pt x="0" y="46201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966584" y="1334897"/>
            <a:ext cx="3281679" cy="4575175"/>
          </a:xfrm>
          <a:prstGeom prst="rect">
            <a:avLst/>
          </a:prstGeom>
        </p:spPr>
        <p:txBody>
          <a:bodyPr vert="horz" wrap="square" lIns="0" tIns="120014" rIns="0" bIns="0" rtlCol="0">
            <a:spAutoFit/>
          </a:bodyPr>
          <a:lstStyle/>
          <a:p>
            <a:pPr marL="121285">
              <a:lnSpc>
                <a:spcPct val="100000"/>
              </a:lnSpc>
              <a:spcBef>
                <a:spcPts val="945"/>
              </a:spcBef>
            </a:pPr>
            <a:r>
              <a:rPr sz="1800" dirty="0">
                <a:solidFill>
                  <a:srgbClr val="F84D4D"/>
                </a:solidFill>
                <a:latin typeface="微软雅黑" panose="020B0503020204020204" charset="-122"/>
                <a:cs typeface="微软雅黑" panose="020B0503020204020204" charset="-122"/>
              </a:rPr>
              <a:t>设备工程师</a:t>
            </a:r>
            <a:r>
              <a:rPr sz="1800" spc="-5" dirty="0">
                <a:solidFill>
                  <a:srgbClr val="F84D4D"/>
                </a:solidFill>
                <a:latin typeface="微软雅黑" panose="020B0503020204020204" charset="-122"/>
                <a:cs typeface="微软雅黑" panose="020B0503020204020204" charset="-122"/>
              </a:rPr>
              <a:t>（</a:t>
            </a:r>
            <a:r>
              <a:rPr sz="1800" spc="-5" dirty="0">
                <a:solidFill>
                  <a:srgbClr val="F84D4D"/>
                </a:solidFill>
                <a:latin typeface="Arial" panose="020B0604020202020204"/>
                <a:cs typeface="Arial" panose="020B0604020202020204"/>
              </a:rPr>
              <a:t>50</a:t>
            </a:r>
            <a:r>
              <a:rPr sz="1800" dirty="0">
                <a:solidFill>
                  <a:srgbClr val="F84D4D"/>
                </a:solidFill>
                <a:latin typeface="微软雅黑" panose="020B0503020204020204" charset="-122"/>
                <a:cs typeface="微软雅黑" panose="020B0503020204020204" charset="-122"/>
              </a:rPr>
              <a:t>人）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  <a:p>
            <a:pPr marL="78105">
              <a:lnSpc>
                <a:spcPts val="1420"/>
              </a:lnSpc>
              <a:spcBef>
                <a:spcPts val="570"/>
              </a:spcBef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岗位要求：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206375" indent="-128905">
              <a:lnSpc>
                <a:spcPts val="1400"/>
              </a:lnSpc>
              <a:buSzPct val="92000"/>
              <a:buFont typeface="Arial" panose="020B0604020202020204"/>
              <a:buAutoNum type="arabicPeriod"/>
              <a:tabLst>
                <a:tab pos="207010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本科</a:t>
            </a:r>
            <a:r>
              <a:rPr sz="1200" spc="-5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及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以上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,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电气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/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机械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/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自动化类相关专业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;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06375" indent="-128905">
              <a:lnSpc>
                <a:spcPts val="1400"/>
              </a:lnSpc>
              <a:buSzPct val="92000"/>
              <a:buFont typeface="Arial" panose="020B0604020202020204"/>
              <a:buAutoNum type="arabicPeriod"/>
              <a:tabLst>
                <a:tab pos="207010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有意愿从事机械设备维修维护工作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;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06375" indent="-128905">
              <a:lnSpc>
                <a:spcPts val="1405"/>
              </a:lnSpc>
              <a:buSzPct val="92000"/>
              <a:buFont typeface="Arial" panose="020B0604020202020204"/>
              <a:buAutoNum type="arabicPeriod"/>
              <a:tabLst>
                <a:tab pos="207010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可配合加班或轮班；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206375" indent="-128905">
              <a:lnSpc>
                <a:spcPts val="1420"/>
              </a:lnSpc>
              <a:buSzPct val="92000"/>
              <a:buFont typeface="Arial" panose="020B0604020202020204"/>
              <a:buAutoNum type="arabicPeriod"/>
              <a:tabLst>
                <a:tab pos="207010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无色盲色</a:t>
            </a:r>
            <a:r>
              <a:rPr sz="1200" spc="-5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弱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。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78105">
              <a:lnSpc>
                <a:spcPts val="1425"/>
              </a:lnSpc>
              <a:spcBef>
                <a:spcPts val="1355"/>
              </a:spcBef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岗位职</a:t>
            </a:r>
            <a:r>
              <a:rPr sz="1200" spc="-5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责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：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206375" indent="-128905">
              <a:lnSpc>
                <a:spcPts val="1400"/>
              </a:lnSpc>
              <a:buSzPct val="92000"/>
              <a:buFont typeface="Arial" panose="020B0604020202020204"/>
              <a:buAutoNum type="arabicPeriod"/>
              <a:tabLst>
                <a:tab pos="207010" algn="l"/>
              </a:tabLst>
            </a:pPr>
            <a:r>
              <a:rPr sz="1200" spc="-5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生产机台故障排除及异常记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录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,</a:t>
            </a:r>
            <a:r>
              <a:rPr sz="1200" spc="-5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维护机台病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78105">
              <a:lnSpc>
                <a:spcPts val="1400"/>
              </a:lnSpc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历记</a:t>
            </a:r>
            <a:r>
              <a:rPr sz="1200" spc="-5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录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;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06375" indent="-128905">
              <a:lnSpc>
                <a:spcPts val="1405"/>
              </a:lnSpc>
              <a:buSzPct val="92000"/>
              <a:buFont typeface="Arial" panose="020B0604020202020204"/>
              <a:buAutoNum type="arabicPeriod" startAt="2"/>
              <a:tabLst>
                <a:tab pos="207010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机台的定期保</a:t>
            </a:r>
            <a:r>
              <a:rPr sz="1200" spc="-5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养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;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06375" indent="-128905">
              <a:lnSpc>
                <a:spcPts val="1400"/>
              </a:lnSpc>
              <a:buSzPct val="92000"/>
              <a:buFont typeface="Arial" panose="020B0604020202020204"/>
              <a:buAutoNum type="arabicPeriod" startAt="2"/>
              <a:tabLst>
                <a:tab pos="207010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机台效率提</a:t>
            </a:r>
            <a:r>
              <a:rPr sz="1200" spc="-5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升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,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执行机台调试任务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;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06375" indent="-128905">
              <a:lnSpc>
                <a:spcPts val="1415"/>
              </a:lnSpc>
              <a:buSzPct val="92000"/>
              <a:buFont typeface="Arial" panose="020B0604020202020204"/>
              <a:buAutoNum type="arabicPeriod" startAt="2"/>
              <a:tabLst>
                <a:tab pos="207010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机台异常分析及异常的解决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.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600">
              <a:latin typeface="Times New Roman" panose="02020603050405020304"/>
              <a:cs typeface="Times New Roman" panose="02020603050405020304"/>
            </a:endParaRPr>
          </a:p>
          <a:p>
            <a:pPr marL="78105">
              <a:lnSpc>
                <a:spcPct val="100000"/>
              </a:lnSpc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福利待</a:t>
            </a:r>
            <a:r>
              <a:rPr sz="1200" spc="-5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遇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：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78105">
              <a:lnSpc>
                <a:spcPct val="100000"/>
              </a:lnSpc>
              <a:spcBef>
                <a:spcPts val="290"/>
              </a:spcBef>
            </a:pP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1.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综合薪资</a:t>
            </a:r>
            <a:r>
              <a:rPr sz="1200" spc="-5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：</a:t>
            </a:r>
            <a:r>
              <a:rPr sz="1200" spc="-5" dirty="0">
                <a:solidFill>
                  <a:srgbClr val="0051D7"/>
                </a:solidFill>
                <a:latin typeface="Arial" panose="020B0604020202020204"/>
                <a:cs typeface="Arial" panose="020B0604020202020204"/>
              </a:rPr>
              <a:t>3900-8000</a:t>
            </a:r>
            <a:r>
              <a:rPr sz="12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元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；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78105" marR="323850">
              <a:lnSpc>
                <a:spcPct val="120000"/>
              </a:lnSpc>
              <a:buClr>
                <a:srgbClr val="7E7E7E"/>
              </a:buClr>
              <a:buSzPct val="92000"/>
              <a:buFont typeface="Arial" panose="020B0604020202020204"/>
              <a:buAutoNum type="arabicPeriod" startAt="2"/>
              <a:tabLst>
                <a:tab pos="207010" algn="l"/>
              </a:tabLst>
            </a:pPr>
            <a:r>
              <a:rPr sz="12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每年另有调薪，季度奖金，年终奖金，年 终分红</a:t>
            </a:r>
            <a:r>
              <a:rPr sz="1200" spc="-5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等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；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78105" marR="281305" algn="just">
              <a:lnSpc>
                <a:spcPct val="120000"/>
              </a:lnSpc>
              <a:buSzPct val="92000"/>
              <a:buFont typeface="Arial" panose="020B0604020202020204"/>
              <a:buAutoNum type="arabicPeriod" startAt="2"/>
              <a:tabLst>
                <a:tab pos="207010" algn="l"/>
              </a:tabLst>
            </a:pPr>
            <a:r>
              <a:rPr sz="1200" spc="-5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转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正后公司为员工缴交</a:t>
            </a:r>
            <a:r>
              <a:rPr sz="12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五险一金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（养老、 医疗、失业、工伤、生育、住房公积金）及 </a:t>
            </a:r>
            <a:r>
              <a:rPr sz="1200" spc="-5" dirty="0">
                <a:solidFill>
                  <a:srgbClr val="0051D7"/>
                </a:solidFill>
                <a:latin typeface="Arial" panose="020B0604020202020204"/>
                <a:cs typeface="Arial" panose="020B0604020202020204"/>
              </a:rPr>
              <a:t>24</a:t>
            </a:r>
            <a:r>
              <a:rPr sz="12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小时综合保险（医疗及意外）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，让员工未 来生活有</a:t>
            </a:r>
            <a:r>
              <a:rPr sz="1200" spc="-5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所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保障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998976" y="966216"/>
            <a:ext cx="4303776" cy="56403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466590" y="1357160"/>
            <a:ext cx="3281679" cy="4620260"/>
          </a:xfrm>
          <a:custGeom>
            <a:avLst/>
            <a:gdLst/>
            <a:ahLst/>
            <a:cxnLst/>
            <a:rect l="l" t="t" r="r" b="b"/>
            <a:pathLst>
              <a:path w="3281679" h="4620260">
                <a:moveTo>
                  <a:pt x="0" y="4620133"/>
                </a:moveTo>
                <a:lnTo>
                  <a:pt x="3281552" y="4620133"/>
                </a:lnTo>
                <a:lnTo>
                  <a:pt x="3281552" y="0"/>
                </a:lnTo>
                <a:lnTo>
                  <a:pt x="0" y="0"/>
                </a:lnTo>
                <a:lnTo>
                  <a:pt x="0" y="46201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476743" y="966216"/>
            <a:ext cx="4302252" cy="5640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748690" y="531317"/>
            <a:ext cx="14458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/>
              <a:t>招募岗位</a:t>
            </a:r>
            <a:endParaRPr sz="2800"/>
          </a:p>
        </p:txBody>
      </p:sp>
      <p:sp>
        <p:nvSpPr>
          <p:cNvPr id="9" name="object 9"/>
          <p:cNvSpPr txBox="1"/>
          <p:nvPr/>
        </p:nvSpPr>
        <p:spPr>
          <a:xfrm>
            <a:off x="4466590" y="1429334"/>
            <a:ext cx="3281679" cy="42589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747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84D4D"/>
                </a:solidFill>
                <a:latin typeface="微软雅黑" panose="020B0503020204020204" charset="-122"/>
                <a:cs typeface="微软雅黑" panose="020B0503020204020204" charset="-122"/>
              </a:rPr>
              <a:t>产品</a:t>
            </a:r>
            <a:r>
              <a:rPr sz="1800" dirty="0">
                <a:solidFill>
                  <a:srgbClr val="F84D4D"/>
                </a:solidFill>
                <a:latin typeface="Arial" panose="020B0604020202020204"/>
                <a:cs typeface="Arial" panose="020B0604020202020204"/>
              </a:rPr>
              <a:t>/</a:t>
            </a:r>
            <a:r>
              <a:rPr sz="1800" spc="-5" dirty="0">
                <a:solidFill>
                  <a:srgbClr val="F84D4D"/>
                </a:solidFill>
                <a:latin typeface="微软雅黑" panose="020B0503020204020204" charset="-122"/>
                <a:cs typeface="微软雅黑" panose="020B0503020204020204" charset="-122"/>
              </a:rPr>
              <a:t>制程工程师</a:t>
            </a:r>
            <a:r>
              <a:rPr sz="1800" spc="-10" dirty="0">
                <a:solidFill>
                  <a:srgbClr val="F84D4D"/>
                </a:solidFill>
                <a:latin typeface="微软雅黑" panose="020B0503020204020204" charset="-122"/>
                <a:cs typeface="微软雅黑" panose="020B0503020204020204" charset="-122"/>
              </a:rPr>
              <a:t>（</a:t>
            </a:r>
            <a:r>
              <a:rPr sz="1800" spc="-10" dirty="0">
                <a:solidFill>
                  <a:srgbClr val="F84D4D"/>
                </a:solidFill>
                <a:latin typeface="Arial" panose="020B0604020202020204"/>
                <a:cs typeface="Arial" panose="020B0604020202020204"/>
              </a:rPr>
              <a:t>20</a:t>
            </a:r>
            <a:r>
              <a:rPr sz="1800" spc="-5" dirty="0">
                <a:solidFill>
                  <a:srgbClr val="F84D4D"/>
                </a:solidFill>
                <a:latin typeface="微软雅黑" panose="020B0503020204020204" charset="-122"/>
                <a:cs typeface="微软雅黑" panose="020B0503020204020204" charset="-122"/>
              </a:rPr>
              <a:t>人</a:t>
            </a:r>
            <a:r>
              <a:rPr sz="1800" dirty="0">
                <a:solidFill>
                  <a:srgbClr val="F84D4D"/>
                </a:solidFill>
                <a:latin typeface="微软雅黑" panose="020B0503020204020204" charset="-122"/>
                <a:cs typeface="微软雅黑" panose="020B0503020204020204" charset="-122"/>
              </a:rPr>
              <a:t>）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  <a:p>
            <a:pPr marL="136525">
              <a:lnSpc>
                <a:spcPct val="100000"/>
              </a:lnSpc>
              <a:spcBef>
                <a:spcPts val="1070"/>
              </a:spcBef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岗位要求：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264795" indent="-128905">
              <a:lnSpc>
                <a:spcPct val="100000"/>
              </a:lnSpc>
              <a:buSzPct val="92000"/>
              <a:buFont typeface="Arial" panose="020B0604020202020204"/>
              <a:buAutoNum type="arabicPeriod"/>
              <a:tabLst>
                <a:tab pos="265430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本科及以上电子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/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微电子类相关专业；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264795" indent="-128905">
              <a:lnSpc>
                <a:spcPct val="100000"/>
              </a:lnSpc>
              <a:buSzPct val="92000"/>
              <a:buFont typeface="Arial" panose="020B0604020202020204"/>
              <a:buAutoNum type="arabicPeriod"/>
              <a:tabLst>
                <a:tab pos="265430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良好的语言表达能力，有团队合作精神；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264795" indent="-128905">
              <a:lnSpc>
                <a:spcPct val="100000"/>
              </a:lnSpc>
              <a:buSzPct val="92000"/>
              <a:buFont typeface="Arial" panose="020B0604020202020204"/>
              <a:buAutoNum type="arabicPeriod"/>
              <a:tabLst>
                <a:tab pos="265430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可配合加班或轮班；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264795" indent="-128905">
              <a:lnSpc>
                <a:spcPct val="100000"/>
              </a:lnSpc>
              <a:buSzPct val="92000"/>
              <a:buFont typeface="Arial" panose="020B0604020202020204"/>
              <a:buAutoNum type="arabicPeriod"/>
              <a:tabLst>
                <a:tab pos="265430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无色盲色弱。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50">
              <a:latin typeface="Times New Roman" panose="02020603050405020304"/>
              <a:cs typeface="Times New Roman" panose="02020603050405020304"/>
            </a:endParaRPr>
          </a:p>
          <a:p>
            <a:pPr marL="136525">
              <a:lnSpc>
                <a:spcPct val="100000"/>
              </a:lnSpc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岗位职责：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264795" indent="-128905">
              <a:lnSpc>
                <a:spcPct val="100000"/>
              </a:lnSpc>
              <a:spcBef>
                <a:spcPts val="145"/>
              </a:spcBef>
              <a:buSzPct val="92000"/>
              <a:buFont typeface="Arial" panose="020B0604020202020204"/>
              <a:buAutoNum type="arabicPeriod"/>
              <a:tabLst>
                <a:tab pos="265430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新产品的导入；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264795" indent="-128905">
              <a:lnSpc>
                <a:spcPct val="100000"/>
              </a:lnSpc>
              <a:buSzPct val="92000"/>
              <a:buFont typeface="Arial" panose="020B0604020202020204"/>
              <a:buAutoNum type="arabicPeriod"/>
              <a:tabLst>
                <a:tab pos="265430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产线良率管控分析与制程改善；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264795" indent="-128905">
              <a:lnSpc>
                <a:spcPct val="100000"/>
              </a:lnSpc>
              <a:buSzPct val="92000"/>
              <a:buFont typeface="Arial" panose="020B0604020202020204"/>
              <a:buAutoNum type="arabicPeriod"/>
              <a:tabLst>
                <a:tab pos="265430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协助客户完成工程分析验证事项。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600">
              <a:latin typeface="Times New Roman" panose="02020603050405020304"/>
              <a:cs typeface="Times New Roman" panose="02020603050405020304"/>
            </a:endParaRPr>
          </a:p>
          <a:p>
            <a:pPr marL="136525">
              <a:lnSpc>
                <a:spcPct val="100000"/>
              </a:lnSpc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福利待遇：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136525">
              <a:lnSpc>
                <a:spcPct val="100000"/>
              </a:lnSpc>
              <a:spcBef>
                <a:spcPts val="290"/>
              </a:spcBef>
            </a:pP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1.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综合薪资</a:t>
            </a:r>
            <a:r>
              <a:rPr sz="1200" spc="-5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：</a:t>
            </a:r>
            <a:r>
              <a:rPr sz="1200" spc="-5" dirty="0">
                <a:solidFill>
                  <a:srgbClr val="0051D7"/>
                </a:solidFill>
                <a:latin typeface="Arial" panose="020B0604020202020204"/>
                <a:cs typeface="Arial" panose="020B0604020202020204"/>
              </a:rPr>
              <a:t>3900-8000</a:t>
            </a:r>
            <a:r>
              <a:rPr sz="12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元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；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264795" indent="-128905">
              <a:lnSpc>
                <a:spcPct val="100000"/>
              </a:lnSpc>
              <a:spcBef>
                <a:spcPts val="290"/>
              </a:spcBef>
              <a:buClr>
                <a:srgbClr val="7E7E7E"/>
              </a:buClr>
              <a:buSzPct val="92000"/>
              <a:buFont typeface="Arial" panose="020B0604020202020204"/>
              <a:buAutoNum type="arabicPeriod" startAt="2"/>
              <a:tabLst>
                <a:tab pos="265430" algn="l"/>
              </a:tabLst>
            </a:pPr>
            <a:r>
              <a:rPr sz="1200" spc="-5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每年另有调薪，季度奖金，年终奖金，年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136525">
              <a:lnSpc>
                <a:spcPct val="100000"/>
              </a:lnSpc>
              <a:spcBef>
                <a:spcPts val="290"/>
              </a:spcBef>
            </a:pPr>
            <a:r>
              <a:rPr sz="12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终分红等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；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136525" marR="223520" algn="just">
              <a:lnSpc>
                <a:spcPct val="120000"/>
              </a:lnSpc>
              <a:buSzPct val="92000"/>
              <a:buFont typeface="Arial" panose="020B0604020202020204"/>
              <a:buAutoNum type="arabicPeriod" startAt="3"/>
              <a:tabLst>
                <a:tab pos="265430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转正后公司为员工缴交</a:t>
            </a:r>
            <a:r>
              <a:rPr sz="12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五险一金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（养老、 医疗、失业、工伤、生育、住房公积金）及 </a:t>
            </a:r>
            <a:r>
              <a:rPr sz="1200" spc="-5" dirty="0">
                <a:solidFill>
                  <a:srgbClr val="0051D7"/>
                </a:solidFill>
                <a:latin typeface="Arial" panose="020B0604020202020204"/>
                <a:cs typeface="Arial" panose="020B0604020202020204"/>
              </a:rPr>
              <a:t>24</a:t>
            </a:r>
            <a:r>
              <a:rPr sz="1200" spc="-5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小时综合保险（医疗及意外）</a:t>
            </a:r>
            <a:r>
              <a:rPr sz="1200" spc="-5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，让员工未 来生活有所保障</a:t>
            </a:r>
            <a:r>
              <a:rPr sz="1200" spc="-5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943850" y="1357160"/>
            <a:ext cx="3281679" cy="4620260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67310" rIns="0" bIns="0" rtlCol="0">
            <a:spAutoFit/>
          </a:bodyPr>
          <a:lstStyle/>
          <a:p>
            <a:pPr marL="161925">
              <a:lnSpc>
                <a:spcPct val="100000"/>
              </a:lnSpc>
              <a:spcBef>
                <a:spcPts val="530"/>
              </a:spcBef>
            </a:pPr>
            <a:r>
              <a:rPr sz="1800" spc="-5" dirty="0">
                <a:solidFill>
                  <a:srgbClr val="F84D4D"/>
                </a:solidFill>
                <a:latin typeface="微软雅黑" panose="020B0503020204020204" charset="-122"/>
                <a:cs typeface="微软雅黑" panose="020B0503020204020204" charset="-122"/>
              </a:rPr>
              <a:t>测试开发工程师</a:t>
            </a:r>
            <a:r>
              <a:rPr sz="1800" spc="-10" dirty="0">
                <a:solidFill>
                  <a:srgbClr val="F84D4D"/>
                </a:solidFill>
                <a:latin typeface="微软雅黑" panose="020B0503020204020204" charset="-122"/>
                <a:cs typeface="微软雅黑" panose="020B0503020204020204" charset="-122"/>
              </a:rPr>
              <a:t>（</a:t>
            </a:r>
            <a:r>
              <a:rPr sz="1800" spc="-10" dirty="0">
                <a:solidFill>
                  <a:srgbClr val="F84D4D"/>
                </a:solidFill>
                <a:latin typeface="Arial" panose="020B0604020202020204"/>
                <a:cs typeface="Arial" panose="020B0604020202020204"/>
              </a:rPr>
              <a:t>2</a:t>
            </a:r>
            <a:r>
              <a:rPr sz="1800" spc="-5" dirty="0">
                <a:solidFill>
                  <a:srgbClr val="F84D4D"/>
                </a:solidFill>
                <a:latin typeface="微软雅黑" panose="020B0503020204020204" charset="-122"/>
                <a:cs typeface="微软雅黑" panose="020B0503020204020204" charset="-122"/>
              </a:rPr>
              <a:t>人</a:t>
            </a:r>
            <a:r>
              <a:rPr sz="1800" dirty="0">
                <a:solidFill>
                  <a:srgbClr val="F84D4D"/>
                </a:solidFill>
                <a:latin typeface="微软雅黑" panose="020B0503020204020204" charset="-122"/>
                <a:cs typeface="微软雅黑" panose="020B0503020204020204" charset="-122"/>
              </a:rPr>
              <a:t>）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  <a:p>
            <a:pPr marL="125095">
              <a:lnSpc>
                <a:spcPct val="100000"/>
              </a:lnSpc>
              <a:spcBef>
                <a:spcPts val="635"/>
              </a:spcBef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岗位要求：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253365" indent="-128905">
              <a:lnSpc>
                <a:spcPct val="100000"/>
              </a:lnSpc>
              <a:buSzPct val="92000"/>
              <a:buFont typeface="Arial" panose="020B0604020202020204"/>
              <a:buAutoNum type="arabicPeriod"/>
              <a:tabLst>
                <a:tab pos="254000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本科学历，电子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/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计算机相关专业；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125095" marR="657860">
              <a:lnSpc>
                <a:spcPct val="100000"/>
              </a:lnSpc>
              <a:buSzPct val="92000"/>
              <a:buFont typeface="Arial" panose="020B0604020202020204"/>
              <a:buAutoNum type="arabicPeriod"/>
              <a:tabLst>
                <a:tab pos="254000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需熟练掌握编程语言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:C/C</a:t>
            </a:r>
            <a:r>
              <a:rPr sz="1200" spc="-5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++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或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VB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；  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3.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掌握</a:t>
            </a:r>
            <a:r>
              <a:rPr sz="1200" spc="-3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ATE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测试平台</a:t>
            </a:r>
            <a:r>
              <a:rPr sz="1200" spc="-5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(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如</a:t>
            </a:r>
            <a:r>
              <a:rPr sz="1200" spc="-25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Teradyne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125095" marR="464185">
              <a:lnSpc>
                <a:spcPct val="100000"/>
              </a:lnSpc>
            </a:pPr>
            <a:r>
              <a:rPr sz="1200" spc="-5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J750orA</a:t>
            </a:r>
            <a:r>
              <a:rPr sz="1200" spc="-15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dv</a:t>
            </a:r>
            <a:r>
              <a:rPr sz="1200" spc="-5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a</a:t>
            </a:r>
            <a:r>
              <a:rPr sz="1200" spc="-15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n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t</a:t>
            </a:r>
            <a:r>
              <a:rPr sz="1200" spc="5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e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st</a:t>
            </a:r>
            <a:r>
              <a:rPr sz="1200" spc="-5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9</a:t>
            </a:r>
            <a:r>
              <a:rPr sz="1200" spc="-15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3</a:t>
            </a:r>
            <a:r>
              <a:rPr sz="1200" spc="1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K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等</a:t>
            </a:r>
            <a:r>
              <a:rPr sz="1200" spc="-5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)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程式开发者佳；  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4.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无色盲色弱。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50">
              <a:latin typeface="Times New Roman" panose="02020603050405020304"/>
              <a:cs typeface="Times New Roman" panose="02020603050405020304"/>
            </a:endParaRPr>
          </a:p>
          <a:p>
            <a:pPr marL="125095">
              <a:lnSpc>
                <a:spcPct val="100000"/>
              </a:lnSpc>
            </a:pPr>
            <a:r>
              <a:rPr sz="1200" spc="-5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岗位职责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：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125095">
              <a:lnSpc>
                <a:spcPct val="100000"/>
              </a:lnSpc>
              <a:spcBef>
                <a:spcPts val="145"/>
              </a:spcBef>
            </a:pP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1.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新导入开发；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125095">
              <a:lnSpc>
                <a:spcPct val="100000"/>
              </a:lnSpc>
            </a:pPr>
            <a:r>
              <a:rPr sz="1200" spc="-5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2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旧产品测试平台移转；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125095">
              <a:lnSpc>
                <a:spcPct val="100000"/>
              </a:lnSpc>
            </a:pP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3.TDI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开发产品量产后测试异常处理；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125095">
              <a:lnSpc>
                <a:spcPct val="100000"/>
              </a:lnSpc>
            </a:pPr>
            <a:r>
              <a:rPr sz="1200" spc="-5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4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、产品异常分析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.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600">
              <a:latin typeface="Times New Roman" panose="02020603050405020304"/>
              <a:cs typeface="Times New Roman" panose="02020603050405020304"/>
            </a:endParaRPr>
          </a:p>
          <a:p>
            <a:pPr marL="125095">
              <a:lnSpc>
                <a:spcPct val="100000"/>
              </a:lnSpc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福利待遇：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125095">
              <a:lnSpc>
                <a:spcPct val="100000"/>
              </a:lnSpc>
              <a:spcBef>
                <a:spcPts val="290"/>
              </a:spcBef>
            </a:pP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1.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综合薪资</a:t>
            </a:r>
            <a:r>
              <a:rPr sz="1200" spc="-5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：</a:t>
            </a:r>
            <a:r>
              <a:rPr sz="1200" spc="-5" dirty="0">
                <a:solidFill>
                  <a:srgbClr val="0051D7"/>
                </a:solidFill>
                <a:latin typeface="Arial" panose="020B0604020202020204"/>
                <a:cs typeface="Arial" panose="020B0604020202020204"/>
              </a:rPr>
              <a:t>3900-5800</a:t>
            </a:r>
            <a:r>
              <a:rPr sz="12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元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；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125095" marR="276860">
              <a:lnSpc>
                <a:spcPct val="120000"/>
              </a:lnSpc>
              <a:buClr>
                <a:srgbClr val="7E7E7E"/>
              </a:buClr>
              <a:buSzPct val="92000"/>
              <a:buFont typeface="Arial" panose="020B0604020202020204"/>
              <a:buAutoNum type="arabicPeriod" startAt="2"/>
              <a:tabLst>
                <a:tab pos="254000" algn="l"/>
              </a:tabLst>
            </a:pPr>
            <a:r>
              <a:rPr sz="12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每年另有调薪，季度奖金，年终奖金，年 终分红等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；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125095" marR="234950" algn="just">
              <a:lnSpc>
                <a:spcPct val="120000"/>
              </a:lnSpc>
              <a:buSzPct val="92000"/>
              <a:buFont typeface="Arial" panose="020B0604020202020204"/>
              <a:buAutoNum type="arabicPeriod" startAt="2"/>
              <a:tabLst>
                <a:tab pos="254000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转正后公司为员工缴交</a:t>
            </a:r>
            <a:r>
              <a:rPr sz="12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五险一金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（养老、 医疗、失业、工伤、生育、住房公积金）及 </a:t>
            </a:r>
            <a:r>
              <a:rPr sz="1200" spc="-5" dirty="0">
                <a:solidFill>
                  <a:srgbClr val="0051D7"/>
                </a:solidFill>
                <a:latin typeface="Arial" panose="020B0604020202020204"/>
                <a:cs typeface="Arial" panose="020B0604020202020204"/>
              </a:rPr>
              <a:t>24</a:t>
            </a:r>
            <a:r>
              <a:rPr sz="1200" spc="-5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小时综合保险（医疗及意外）</a:t>
            </a:r>
            <a:r>
              <a:rPr sz="1200" spc="-5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，让员工未 来生活有所保障</a:t>
            </a:r>
            <a:r>
              <a:rPr sz="1200" spc="-5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9872" y="966216"/>
            <a:ext cx="4302252" cy="5640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66584" y="1357160"/>
            <a:ext cx="3281679" cy="4620260"/>
          </a:xfrm>
          <a:custGeom>
            <a:avLst/>
            <a:gdLst/>
            <a:ahLst/>
            <a:cxnLst/>
            <a:rect l="l" t="t" r="r" b="b"/>
            <a:pathLst>
              <a:path w="3281679" h="4620260">
                <a:moveTo>
                  <a:pt x="0" y="4620133"/>
                </a:moveTo>
                <a:lnTo>
                  <a:pt x="3281553" y="4620133"/>
                </a:lnTo>
                <a:lnTo>
                  <a:pt x="3281553" y="0"/>
                </a:lnTo>
                <a:lnTo>
                  <a:pt x="0" y="0"/>
                </a:lnTo>
                <a:lnTo>
                  <a:pt x="0" y="46201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979119" y="1328039"/>
            <a:ext cx="2745105" cy="1222375"/>
          </a:xfrm>
          <a:prstGeom prst="rect">
            <a:avLst/>
          </a:prstGeom>
        </p:spPr>
        <p:txBody>
          <a:bodyPr vert="horz" wrap="square" lIns="0" tIns="127000" rIns="0" bIns="0" rtlCol="0">
            <a:spAutoFit/>
          </a:bodyPr>
          <a:lstStyle/>
          <a:p>
            <a:pPr marL="26670">
              <a:lnSpc>
                <a:spcPct val="100000"/>
              </a:lnSpc>
              <a:spcBef>
                <a:spcPts val="1000"/>
              </a:spcBef>
            </a:pPr>
            <a:r>
              <a:rPr sz="1800" dirty="0">
                <a:solidFill>
                  <a:srgbClr val="F84D4D"/>
                </a:solidFill>
                <a:latin typeface="微软雅黑" panose="020B0503020204020204" charset="-122"/>
                <a:cs typeface="微软雅黑" panose="020B0503020204020204" charset="-122"/>
              </a:rPr>
              <a:t>生产工程师</a:t>
            </a:r>
            <a:r>
              <a:rPr sz="1800" spc="-5" dirty="0">
                <a:solidFill>
                  <a:srgbClr val="F84D4D"/>
                </a:solidFill>
                <a:latin typeface="微软雅黑" panose="020B0503020204020204" charset="-122"/>
                <a:cs typeface="微软雅黑" panose="020B0503020204020204" charset="-122"/>
              </a:rPr>
              <a:t>（</a:t>
            </a:r>
            <a:r>
              <a:rPr sz="1800" spc="-5" dirty="0">
                <a:solidFill>
                  <a:srgbClr val="F84D4D"/>
                </a:solidFill>
                <a:latin typeface="Arial" panose="020B0604020202020204"/>
                <a:cs typeface="Arial" panose="020B0604020202020204"/>
              </a:rPr>
              <a:t>10</a:t>
            </a:r>
            <a:r>
              <a:rPr sz="1800" dirty="0">
                <a:solidFill>
                  <a:srgbClr val="F84D4D"/>
                </a:solidFill>
                <a:latin typeface="微软雅黑" panose="020B0503020204020204" charset="-122"/>
                <a:cs typeface="微软雅黑" panose="020B0503020204020204" charset="-122"/>
              </a:rPr>
              <a:t>人</a:t>
            </a:r>
            <a:r>
              <a:rPr sz="1800" dirty="0">
                <a:solidFill>
                  <a:srgbClr val="F84D4D"/>
                </a:solidFill>
                <a:latin typeface="Arial" panose="020B0604020202020204"/>
                <a:cs typeface="Arial" panose="020B0604020202020204"/>
              </a:rPr>
              <a:t>)</a:t>
            </a:r>
            <a:endParaRPr sz="18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  <a:spcBef>
                <a:spcPts val="605"/>
              </a:spcBef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岗位要求：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140970" indent="-128905">
              <a:lnSpc>
                <a:spcPct val="100000"/>
              </a:lnSpc>
              <a:buSzPct val="92000"/>
              <a:buFont typeface="Arial" panose="020B0604020202020204"/>
              <a:buAutoNum type="arabicPeriod"/>
              <a:tabLst>
                <a:tab pos="141605" algn="l"/>
              </a:tabLst>
            </a:pPr>
            <a:r>
              <a:rPr sz="1200" smtClean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本科</a:t>
            </a:r>
            <a:r>
              <a:rPr lang="en-US" altLang="zh-CN" sz="1200" smtClean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200" b="1" smtClean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专科</a:t>
            </a:r>
            <a:r>
              <a:rPr sz="1200" smtClean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学历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，专业不拘；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140970" indent="-128905">
              <a:lnSpc>
                <a:spcPct val="100000"/>
              </a:lnSpc>
              <a:buSzPct val="92000"/>
              <a:buFont typeface="Arial" panose="020B0604020202020204"/>
              <a:buAutoNum type="arabicPeriod"/>
              <a:tabLst>
                <a:tab pos="141605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具有计算机文书作业之操作基础智识；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140970" indent="-128905">
              <a:lnSpc>
                <a:spcPct val="100000"/>
              </a:lnSpc>
              <a:buSzPct val="92000"/>
              <a:buFont typeface="Arial" panose="020B0604020202020204"/>
              <a:buAutoNum type="arabicPeriod"/>
              <a:tabLst>
                <a:tab pos="141605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具有较强表达、沟通能力。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79119" y="2726182"/>
            <a:ext cx="7880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岗位职责：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79119" y="2927350"/>
            <a:ext cx="332994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1.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异常调查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/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数据分析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/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持续改善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/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异常报告之撰写；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79119" y="3110610"/>
            <a:ext cx="324294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0970" indent="-128905">
              <a:lnSpc>
                <a:spcPct val="100000"/>
              </a:lnSpc>
              <a:spcBef>
                <a:spcPts val="100"/>
              </a:spcBef>
              <a:buSzPct val="92000"/>
              <a:buFont typeface="Arial" panose="020B0604020202020204"/>
              <a:buAutoNum type="arabicPeriod" startAt="2"/>
              <a:tabLst>
                <a:tab pos="141605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监督教育训练之改善活动；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140970" indent="-128905">
              <a:lnSpc>
                <a:spcPct val="100000"/>
              </a:lnSpc>
              <a:buSzPct val="92000"/>
              <a:buFont typeface="Arial" panose="020B0604020202020204"/>
              <a:buAutoNum type="arabicPeriod" startAt="2"/>
              <a:tabLst>
                <a:tab pos="141605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制作标准作业操作</a:t>
            </a:r>
            <a:r>
              <a:rPr sz="1200" spc="-15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流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程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,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制程作业变更之执行；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140970" indent="-128905">
              <a:lnSpc>
                <a:spcPct val="100000"/>
              </a:lnSpc>
              <a:buSzPct val="92000"/>
              <a:buFont typeface="Arial" panose="020B0604020202020204"/>
              <a:buAutoNum type="arabicPeriod" startAt="2"/>
              <a:tabLst>
                <a:tab pos="141605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介于人员及其它部门间之沟通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;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140970" indent="-128905">
              <a:lnSpc>
                <a:spcPct val="100000"/>
              </a:lnSpc>
              <a:buSzPct val="92000"/>
              <a:buFont typeface="Arial" panose="020B0604020202020204"/>
              <a:buAutoNum type="arabicPeriod" startAt="2"/>
              <a:tabLst>
                <a:tab pos="141605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及时回报生产线异常处理状况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79119" y="4043298"/>
            <a:ext cx="3092450" cy="1781810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福利待遇：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1.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综合薪资</a:t>
            </a:r>
            <a:r>
              <a:rPr sz="1200" spc="-5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：</a:t>
            </a:r>
            <a:r>
              <a:rPr sz="1200" spc="-5" dirty="0">
                <a:solidFill>
                  <a:srgbClr val="0051D7"/>
                </a:solidFill>
                <a:latin typeface="Arial" panose="020B0604020202020204"/>
                <a:cs typeface="Arial" panose="020B0604020202020204"/>
              </a:rPr>
              <a:t>3900-8000</a:t>
            </a:r>
            <a:r>
              <a:rPr sz="12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元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；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140970" indent="-128905">
              <a:lnSpc>
                <a:spcPct val="100000"/>
              </a:lnSpc>
              <a:spcBef>
                <a:spcPts val="290"/>
              </a:spcBef>
              <a:buClr>
                <a:srgbClr val="7E7E7E"/>
              </a:buClr>
              <a:buSzPct val="92000"/>
              <a:buFont typeface="Arial" panose="020B0604020202020204"/>
              <a:buAutoNum type="arabicPeriod" startAt="2"/>
              <a:tabLst>
                <a:tab pos="141605" algn="l"/>
              </a:tabLst>
            </a:pPr>
            <a:r>
              <a:rPr sz="1200" spc="-5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每年另有调薪，季度奖金，年终奖金，年终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12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分红等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；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 marR="5080" algn="just">
              <a:lnSpc>
                <a:spcPct val="120000"/>
              </a:lnSpc>
              <a:buSzPct val="92000"/>
              <a:buFont typeface="Arial" panose="020B0604020202020204"/>
              <a:buAutoNum type="arabicPeriod" startAt="3"/>
              <a:tabLst>
                <a:tab pos="141605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转正后公司为员工缴交</a:t>
            </a:r>
            <a:r>
              <a:rPr sz="12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五险一金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（养老、医 疗、失业、工伤、生育、住房公积金）及</a:t>
            </a:r>
            <a:r>
              <a:rPr sz="1200" spc="-5" dirty="0">
                <a:solidFill>
                  <a:srgbClr val="0051D7"/>
                </a:solidFill>
                <a:latin typeface="Arial" panose="020B0604020202020204"/>
                <a:cs typeface="Arial" panose="020B0604020202020204"/>
              </a:rPr>
              <a:t>24</a:t>
            </a:r>
            <a:r>
              <a:rPr sz="1200" spc="-5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小 时综合保险（医疗及意外）</a:t>
            </a:r>
            <a:r>
              <a:rPr sz="1200" spc="-5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，让员工未来生活 有所保障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998976" y="966216"/>
            <a:ext cx="4303776" cy="56403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466590" y="1357160"/>
            <a:ext cx="3281679" cy="4620260"/>
          </a:xfrm>
          <a:custGeom>
            <a:avLst/>
            <a:gdLst/>
            <a:ahLst/>
            <a:cxnLst/>
            <a:rect l="l" t="t" r="r" b="b"/>
            <a:pathLst>
              <a:path w="3281679" h="4620260">
                <a:moveTo>
                  <a:pt x="0" y="4620133"/>
                </a:moveTo>
                <a:lnTo>
                  <a:pt x="3281552" y="4620133"/>
                </a:lnTo>
                <a:lnTo>
                  <a:pt x="3281552" y="0"/>
                </a:lnTo>
                <a:lnTo>
                  <a:pt x="0" y="0"/>
                </a:lnTo>
                <a:lnTo>
                  <a:pt x="0" y="46201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476743" y="966216"/>
            <a:ext cx="4302252" cy="5640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748690" y="531317"/>
            <a:ext cx="14458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/>
              <a:t>招募岗位</a:t>
            </a:r>
            <a:endParaRPr sz="2800"/>
          </a:p>
        </p:txBody>
      </p:sp>
      <p:sp>
        <p:nvSpPr>
          <p:cNvPr id="13" name="object 13"/>
          <p:cNvSpPr txBox="1"/>
          <p:nvPr/>
        </p:nvSpPr>
        <p:spPr>
          <a:xfrm>
            <a:off x="4466590" y="1429334"/>
            <a:ext cx="3281679" cy="44418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3345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84D4D"/>
                </a:solidFill>
                <a:latin typeface="微软雅黑" panose="020B0503020204020204" charset="-122"/>
                <a:cs typeface="微软雅黑" panose="020B0503020204020204" charset="-122"/>
              </a:rPr>
              <a:t>生产计划工程师（</a:t>
            </a:r>
            <a:r>
              <a:rPr sz="1800" spc="-5" dirty="0">
                <a:solidFill>
                  <a:srgbClr val="F84D4D"/>
                </a:solidFill>
                <a:latin typeface="Arial" panose="020B0604020202020204"/>
                <a:cs typeface="Arial" panose="020B0604020202020204"/>
              </a:rPr>
              <a:t>2</a:t>
            </a:r>
            <a:r>
              <a:rPr sz="1800" spc="-5" dirty="0">
                <a:solidFill>
                  <a:srgbClr val="F84D4D"/>
                </a:solidFill>
                <a:latin typeface="微软雅黑" panose="020B0503020204020204" charset="-122"/>
                <a:cs typeface="微软雅黑" panose="020B0503020204020204" charset="-122"/>
              </a:rPr>
              <a:t>人）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  <a:p>
            <a:pPr marL="136525">
              <a:lnSpc>
                <a:spcPct val="100000"/>
              </a:lnSpc>
              <a:spcBef>
                <a:spcPts val="1070"/>
              </a:spcBef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岗位要求：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264795" indent="-128905">
              <a:lnSpc>
                <a:spcPct val="100000"/>
              </a:lnSpc>
              <a:buSzPct val="92000"/>
              <a:buFont typeface="Arial" panose="020B0604020202020204"/>
              <a:buAutoNum type="arabicPeriod"/>
              <a:tabLst>
                <a:tab pos="265430" algn="l"/>
              </a:tabLst>
            </a:pPr>
            <a:r>
              <a:rPr sz="1200" smtClean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本科</a:t>
            </a:r>
            <a:r>
              <a:rPr lang="en-US" altLang="zh-CN" sz="120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200" b="1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专科</a:t>
            </a:r>
            <a:r>
              <a:rPr sz="1200" smtClean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学历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,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专业不限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;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136525" marR="265430">
              <a:lnSpc>
                <a:spcPct val="100000"/>
              </a:lnSpc>
              <a:buSzPct val="92000"/>
              <a:buFont typeface="Arial" panose="020B0604020202020204"/>
              <a:buAutoNum type="arabicPeriod"/>
              <a:tabLst>
                <a:tab pos="265430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具备良好的沟通能力与抗压能力，积极主 动责任心强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.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350">
              <a:latin typeface="Times New Roman" panose="02020603050405020304"/>
              <a:cs typeface="Times New Roman" panose="02020603050405020304"/>
            </a:endParaRPr>
          </a:p>
          <a:p>
            <a:pPr marL="136525">
              <a:lnSpc>
                <a:spcPct val="100000"/>
              </a:lnSpc>
              <a:spcBef>
                <a:spcPts val="5"/>
              </a:spcBef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岗位职责：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136525" marR="181610">
              <a:lnSpc>
                <a:spcPct val="100000"/>
              </a:lnSpc>
              <a:spcBef>
                <a:spcPts val="145"/>
              </a:spcBef>
              <a:buFont typeface="Arial" panose="020B0604020202020204"/>
              <a:buAutoNum type="arabicPeriod"/>
              <a:tabLst>
                <a:tab pos="306070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根据客户订单合理安排生产及各站排程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,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并 确定交期；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264795" indent="-128905">
              <a:lnSpc>
                <a:spcPct val="100000"/>
              </a:lnSpc>
              <a:buFont typeface="Arial" panose="020B0604020202020204"/>
              <a:buAutoNum type="arabicPeriod"/>
              <a:tabLst>
                <a:tab pos="265430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产品料号建立及工单开立；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136525" marR="949960">
              <a:lnSpc>
                <a:spcPct val="100000"/>
              </a:lnSpc>
              <a:buFont typeface="Arial" panose="020B0604020202020204"/>
              <a:buAutoNum type="arabicPeriod"/>
              <a:tabLst>
                <a:tab pos="265430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生 产 进 度 跟 催 与 管 控 ；  </a:t>
            </a:r>
            <a:r>
              <a:rPr sz="1200" spc="-5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4.Cycle</a:t>
            </a:r>
            <a:r>
              <a:rPr sz="1200" spc="-75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Time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、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CLIP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及</a:t>
            </a:r>
            <a:r>
              <a:rPr sz="1200" spc="-1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CVP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管控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.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600">
              <a:latin typeface="Times New Roman" panose="02020603050405020304"/>
              <a:cs typeface="Times New Roman" panose="02020603050405020304"/>
            </a:endParaRPr>
          </a:p>
          <a:p>
            <a:pPr marL="136525">
              <a:lnSpc>
                <a:spcPct val="100000"/>
              </a:lnSpc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福利待遇：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136525">
              <a:lnSpc>
                <a:spcPct val="100000"/>
              </a:lnSpc>
              <a:spcBef>
                <a:spcPts val="290"/>
              </a:spcBef>
            </a:pP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1.</a:t>
            </a:r>
            <a:r>
              <a:rPr sz="1200" spc="-5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综合薪资：</a:t>
            </a:r>
            <a:r>
              <a:rPr sz="1200" spc="-5" dirty="0">
                <a:solidFill>
                  <a:srgbClr val="0051D7"/>
                </a:solidFill>
                <a:latin typeface="Arial" panose="020B0604020202020204"/>
                <a:cs typeface="Arial" panose="020B0604020202020204"/>
              </a:rPr>
              <a:t>3900-5800</a:t>
            </a:r>
            <a:r>
              <a:rPr sz="1200" spc="-5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元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；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136525" marR="265430">
              <a:lnSpc>
                <a:spcPct val="120000"/>
              </a:lnSpc>
              <a:buClr>
                <a:srgbClr val="7E7E7E"/>
              </a:buClr>
              <a:buSzPct val="92000"/>
              <a:buFont typeface="Arial" panose="020B0604020202020204"/>
              <a:buAutoNum type="arabicPeriod" startAt="2"/>
              <a:tabLst>
                <a:tab pos="265430" algn="l"/>
              </a:tabLst>
            </a:pPr>
            <a:r>
              <a:rPr sz="12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每年另有调薪，季度奖金，年终奖金，年 终分红等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；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136525" marR="223520" algn="just">
              <a:lnSpc>
                <a:spcPct val="120000"/>
              </a:lnSpc>
              <a:buSzPct val="92000"/>
              <a:buFont typeface="Arial" panose="020B0604020202020204"/>
              <a:buAutoNum type="arabicPeriod" startAt="2"/>
              <a:tabLst>
                <a:tab pos="265430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转正后公司为员工缴交</a:t>
            </a:r>
            <a:r>
              <a:rPr sz="12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五险一金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（养老、 医疗、失业、工伤、生育、住房公积金）及 </a:t>
            </a:r>
            <a:r>
              <a:rPr sz="1200" spc="-5" dirty="0">
                <a:solidFill>
                  <a:srgbClr val="0051D7"/>
                </a:solidFill>
                <a:latin typeface="Arial" panose="020B0604020202020204"/>
                <a:cs typeface="Arial" panose="020B0604020202020204"/>
              </a:rPr>
              <a:t>24</a:t>
            </a:r>
            <a:r>
              <a:rPr sz="1200" spc="-5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小时综合保险（医疗及意外）</a:t>
            </a:r>
            <a:r>
              <a:rPr sz="1200" spc="-5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，让员工未 来生活有所保障</a:t>
            </a:r>
            <a:r>
              <a:rPr sz="1200" spc="-5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943850" y="1357160"/>
            <a:ext cx="3281679" cy="4291816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80645" rIns="0" bIns="0" rtlCol="0">
            <a:spAutoFit/>
          </a:bodyPr>
          <a:lstStyle/>
          <a:p>
            <a:pPr marL="42545">
              <a:lnSpc>
                <a:spcPct val="100000"/>
              </a:lnSpc>
              <a:spcBef>
                <a:spcPts val="635"/>
              </a:spcBef>
            </a:pPr>
            <a:r>
              <a:rPr sz="1800" dirty="0">
                <a:solidFill>
                  <a:srgbClr val="F84D4D"/>
                </a:solidFill>
                <a:latin typeface="微软雅黑" panose="020B0503020204020204" charset="-122"/>
                <a:cs typeface="微软雅黑" panose="020B0503020204020204" charset="-122"/>
              </a:rPr>
              <a:t>软件开发工程师</a:t>
            </a:r>
            <a:r>
              <a:rPr sz="1800" spc="-5" dirty="0">
                <a:solidFill>
                  <a:srgbClr val="F84D4D"/>
                </a:solidFill>
                <a:latin typeface="微软雅黑" panose="020B0503020204020204" charset="-122"/>
                <a:cs typeface="微软雅黑" panose="020B0503020204020204" charset="-122"/>
              </a:rPr>
              <a:t>（</a:t>
            </a:r>
            <a:r>
              <a:rPr sz="1800" spc="-5" dirty="0">
                <a:solidFill>
                  <a:srgbClr val="F84D4D"/>
                </a:solidFill>
                <a:latin typeface="Arial" panose="020B0604020202020204"/>
                <a:cs typeface="Arial" panose="020B0604020202020204"/>
              </a:rPr>
              <a:t>4</a:t>
            </a:r>
            <a:r>
              <a:rPr sz="1800" dirty="0">
                <a:solidFill>
                  <a:srgbClr val="F84D4D"/>
                </a:solidFill>
                <a:latin typeface="微软雅黑" panose="020B0503020204020204" charset="-122"/>
                <a:cs typeface="微软雅黑" panose="020B0503020204020204" charset="-122"/>
              </a:rPr>
              <a:t>人）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  <a:p>
            <a:pPr marL="111760">
              <a:lnSpc>
                <a:spcPct val="100000"/>
              </a:lnSpc>
              <a:spcBef>
                <a:spcPts val="530"/>
              </a:spcBef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岗位要求：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240030" indent="-128905">
              <a:lnSpc>
                <a:spcPct val="100000"/>
              </a:lnSpc>
              <a:buSzPct val="92000"/>
              <a:buFont typeface="Arial" panose="020B0604020202020204"/>
              <a:buAutoNum type="arabicPeriod"/>
              <a:tabLst>
                <a:tab pos="240665" algn="l"/>
              </a:tabLst>
            </a:pPr>
            <a:r>
              <a:rPr sz="1200" smtClean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本科</a:t>
            </a:r>
            <a:r>
              <a:rPr lang="en-US" altLang="zh-CN" sz="120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200" b="1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专科</a:t>
            </a:r>
            <a:r>
              <a:rPr sz="1200" smtClean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学历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,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计算机相关专业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;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40030" indent="-128905">
              <a:lnSpc>
                <a:spcPct val="100000"/>
              </a:lnSpc>
              <a:buSzPct val="92000"/>
              <a:buFont typeface="Arial" panose="020B0604020202020204"/>
              <a:buAutoNum type="arabicPeriod"/>
              <a:tabLst>
                <a:tab pos="240665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熟练操作</a:t>
            </a:r>
            <a:r>
              <a:rPr sz="1200" spc="-15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VB,JAVA,DONET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等开发工具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;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111760" marR="230505">
              <a:lnSpc>
                <a:spcPct val="100000"/>
              </a:lnSpc>
              <a:buSzPct val="92000"/>
              <a:buFont typeface="Arial" panose="020B0604020202020204"/>
              <a:buAutoNum type="arabicPeriod"/>
              <a:tabLst>
                <a:tab pos="240665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了解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Oracle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SQL</a:t>
            </a:r>
            <a:r>
              <a:rPr sz="1200" spc="-155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200" spc="-5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Server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数据库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,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熟练使用 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SQL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语句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;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40030" indent="-128905">
              <a:lnSpc>
                <a:spcPct val="100000"/>
              </a:lnSpc>
              <a:buSzPct val="92000"/>
              <a:buFont typeface="Arial" panose="020B0604020202020204"/>
              <a:buAutoNum type="arabicPeriod"/>
              <a:tabLst>
                <a:tab pos="240665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熟悉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CS/BS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架构。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50">
              <a:latin typeface="Times New Roman" panose="02020603050405020304"/>
              <a:cs typeface="Times New Roman" panose="02020603050405020304"/>
            </a:endParaRPr>
          </a:p>
          <a:p>
            <a:pPr marL="111760">
              <a:lnSpc>
                <a:spcPct val="100000"/>
              </a:lnSpc>
            </a:pPr>
            <a:r>
              <a:rPr sz="1200" spc="-5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岗位职责：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240030" indent="-128905">
              <a:lnSpc>
                <a:spcPct val="100000"/>
              </a:lnSpc>
              <a:spcBef>
                <a:spcPts val="145"/>
              </a:spcBef>
              <a:buSzPct val="92000"/>
              <a:buFont typeface="Arial" panose="020B0604020202020204"/>
              <a:buAutoNum type="arabicPeriod"/>
              <a:tabLst>
                <a:tab pos="240665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厂内</a:t>
            </a:r>
            <a:r>
              <a:rPr sz="1200" spc="-5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MES/CIM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系统二次开发及维护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;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40030" indent="-128905">
              <a:lnSpc>
                <a:spcPct val="100000"/>
              </a:lnSpc>
              <a:buSzPct val="92000"/>
              <a:buFont typeface="Arial" panose="020B0604020202020204"/>
              <a:buAutoNum type="arabicPeriod"/>
              <a:tabLst>
                <a:tab pos="240665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相关客户报表及厂内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EIS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报表开发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.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600">
              <a:latin typeface="Times New Roman" panose="02020603050405020304"/>
              <a:cs typeface="Times New Roman" panose="02020603050405020304"/>
            </a:endParaRPr>
          </a:p>
          <a:p>
            <a:pPr marL="111760">
              <a:lnSpc>
                <a:spcPct val="100000"/>
              </a:lnSpc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福利待遇：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111760">
              <a:lnSpc>
                <a:spcPct val="100000"/>
              </a:lnSpc>
              <a:spcBef>
                <a:spcPts val="290"/>
              </a:spcBef>
            </a:pP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1.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综合薪资</a:t>
            </a:r>
            <a:r>
              <a:rPr sz="1200" spc="-5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：</a:t>
            </a:r>
            <a:r>
              <a:rPr sz="1200" spc="-5" dirty="0">
                <a:solidFill>
                  <a:srgbClr val="0051D7"/>
                </a:solidFill>
                <a:latin typeface="Arial" panose="020B0604020202020204"/>
                <a:cs typeface="Arial" panose="020B0604020202020204"/>
              </a:rPr>
              <a:t>4500-6400</a:t>
            </a:r>
            <a:r>
              <a:rPr sz="12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元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；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240030" indent="-128905">
              <a:lnSpc>
                <a:spcPct val="100000"/>
              </a:lnSpc>
              <a:spcBef>
                <a:spcPts val="285"/>
              </a:spcBef>
              <a:buClr>
                <a:srgbClr val="7E7E7E"/>
              </a:buClr>
              <a:buSzPct val="92000"/>
              <a:buFont typeface="Arial" panose="020B0604020202020204"/>
              <a:buAutoNum type="arabicPeriod" startAt="2"/>
              <a:tabLst>
                <a:tab pos="240665" algn="l"/>
              </a:tabLst>
            </a:pPr>
            <a:r>
              <a:rPr sz="12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每年另有调薪，季度奖金，年终奖金，年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111760">
              <a:lnSpc>
                <a:spcPct val="100000"/>
              </a:lnSpc>
              <a:spcBef>
                <a:spcPts val="290"/>
              </a:spcBef>
            </a:pPr>
            <a:r>
              <a:rPr sz="1200" spc="-5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终分红等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；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marL="111760" marR="247650" algn="just">
              <a:lnSpc>
                <a:spcPct val="120000"/>
              </a:lnSpc>
              <a:buSzPct val="92000"/>
              <a:buFont typeface="Arial" panose="020B0604020202020204"/>
              <a:buAutoNum type="arabicPeriod" startAt="3"/>
              <a:tabLst>
                <a:tab pos="240665" algn="l"/>
              </a:tabLst>
            </a:pP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转正后公司为员工缴交</a:t>
            </a:r>
            <a:r>
              <a:rPr sz="12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五险一金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（养老、 医疗、失业、工伤、生育、住房公积金）及 </a:t>
            </a:r>
            <a:r>
              <a:rPr sz="1200" spc="-5" dirty="0">
                <a:solidFill>
                  <a:srgbClr val="0051D7"/>
                </a:solidFill>
                <a:latin typeface="Arial" panose="020B0604020202020204"/>
                <a:cs typeface="Arial" panose="020B0604020202020204"/>
              </a:rPr>
              <a:t>2</a:t>
            </a:r>
            <a:r>
              <a:rPr sz="1200" dirty="0">
                <a:solidFill>
                  <a:srgbClr val="0051D7"/>
                </a:solidFill>
                <a:latin typeface="Arial" panose="020B0604020202020204"/>
                <a:cs typeface="Arial" panose="020B0604020202020204"/>
              </a:rPr>
              <a:t>4</a:t>
            </a:r>
            <a:r>
              <a:rPr sz="12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小时综合保险（医疗及意外）</a:t>
            </a:r>
            <a:r>
              <a:rPr sz="1200" dirty="0">
                <a:solidFill>
                  <a:srgbClr val="7E7E7E"/>
                </a:solidFill>
                <a:latin typeface="微软雅黑" panose="020B0503020204020204" charset="-122"/>
                <a:cs typeface="微软雅黑" panose="020B0503020204020204" charset="-122"/>
              </a:rPr>
              <a:t>，让员工未 来生活有所保障</a:t>
            </a:r>
            <a:r>
              <a:rPr sz="1200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9698" y="1708785"/>
            <a:ext cx="7285102" cy="3625215"/>
          </a:xfrm>
        </p:spPr>
        <p:txBody>
          <a:bodyPr/>
          <a:lstStyle/>
          <a:p>
            <a:r>
              <a:rPr lang="zh-CN" altLang="en-US" sz="2800" b="1" smtClean="0">
                <a:solidFill>
                  <a:srgbClr val="FF0000"/>
                </a:solidFill>
              </a:rPr>
              <a:t>联系人</a:t>
            </a:r>
            <a:r>
              <a:rPr lang="en-US" altLang="zh-CN" sz="2800" b="1" smtClean="0">
                <a:solidFill>
                  <a:srgbClr val="FF0000"/>
                </a:solidFill>
              </a:rPr>
              <a:t>-------</a:t>
            </a:r>
          </a:p>
          <a:p>
            <a:endParaRPr lang="en-US" altLang="zh-CN" b="1" smtClean="0"/>
          </a:p>
          <a:p>
            <a:endParaRPr lang="en-US" altLang="zh-CN" b="1" smtClean="0"/>
          </a:p>
          <a:p>
            <a:r>
              <a:rPr lang="zh-CN" altLang="en-US" b="1" smtClean="0"/>
              <a:t>黄经理：</a:t>
            </a:r>
            <a:r>
              <a:rPr lang="en-US" altLang="zh-CN" b="1" smtClean="0"/>
              <a:t>18252578899</a:t>
            </a:r>
          </a:p>
          <a:p>
            <a:endParaRPr lang="en-US" altLang="zh-CN" b="1" smtClean="0"/>
          </a:p>
          <a:p>
            <a:endParaRPr lang="en-US" altLang="zh-CN" b="1"/>
          </a:p>
          <a:p>
            <a:endParaRPr lang="en-US" altLang="zh-CN" b="1" smtClean="0"/>
          </a:p>
          <a:p>
            <a:r>
              <a:rPr lang="zh-CN" altLang="en-US" b="1" smtClean="0"/>
              <a:t>周主任： </a:t>
            </a:r>
            <a:r>
              <a:rPr lang="en-US" altLang="zh-CN" b="1" smtClean="0"/>
              <a:t>15205237666     </a:t>
            </a:r>
          </a:p>
          <a:p>
            <a:r>
              <a:rPr lang="en-US" altLang="zh-CN" b="1" smtClean="0"/>
              <a:t>    </a:t>
            </a:r>
          </a:p>
          <a:p>
            <a:endParaRPr lang="en-US" altLang="zh-CN" b="1" smtClean="0"/>
          </a:p>
          <a:p>
            <a:endParaRPr lang="en-US" altLang="zh-CN" b="1"/>
          </a:p>
          <a:p>
            <a:r>
              <a:rPr lang="zh-CN" altLang="en-US" sz="2800" b="1" smtClean="0"/>
              <a:t>简历投递邮箱号</a:t>
            </a:r>
            <a:r>
              <a:rPr lang="en-US" altLang="zh-CN" sz="2800" b="1" smtClean="0"/>
              <a:t>  296618434@qq.com</a:t>
            </a:r>
            <a:endParaRPr lang="zh-CN" altLang="en-US" sz="2800" b="1"/>
          </a:p>
        </p:txBody>
      </p:sp>
    </p:spTree>
    <p:extLst>
      <p:ext uri="{BB962C8B-B14F-4D97-AF65-F5344CB8AC3E}">
        <p14:creationId xmlns:p14="http://schemas.microsoft.com/office/powerpoint/2010/main" val="394538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116" y="5185664"/>
            <a:ext cx="12182475" cy="1672589"/>
          </a:xfrm>
          <a:custGeom>
            <a:avLst/>
            <a:gdLst/>
            <a:ahLst/>
            <a:cxnLst/>
            <a:rect l="l" t="t" r="r" b="b"/>
            <a:pathLst>
              <a:path w="12182475" h="1672590">
                <a:moveTo>
                  <a:pt x="381717" y="476961"/>
                </a:moveTo>
                <a:lnTo>
                  <a:pt x="339362" y="476961"/>
                </a:lnTo>
                <a:lnTo>
                  <a:pt x="339362" y="619404"/>
                </a:lnTo>
                <a:lnTo>
                  <a:pt x="305364" y="619404"/>
                </a:lnTo>
                <a:lnTo>
                  <a:pt x="305364" y="737082"/>
                </a:lnTo>
                <a:lnTo>
                  <a:pt x="271468" y="737082"/>
                </a:lnTo>
                <a:lnTo>
                  <a:pt x="271468" y="960056"/>
                </a:lnTo>
                <a:lnTo>
                  <a:pt x="233304" y="960056"/>
                </a:lnTo>
                <a:lnTo>
                  <a:pt x="233304" y="1121092"/>
                </a:lnTo>
                <a:lnTo>
                  <a:pt x="186683" y="1121092"/>
                </a:lnTo>
                <a:lnTo>
                  <a:pt x="186683" y="1282141"/>
                </a:lnTo>
                <a:lnTo>
                  <a:pt x="0" y="1282141"/>
                </a:lnTo>
                <a:lnTo>
                  <a:pt x="0" y="1672333"/>
                </a:lnTo>
                <a:lnTo>
                  <a:pt x="12181883" y="1672333"/>
                </a:lnTo>
                <a:lnTo>
                  <a:pt x="12181883" y="1548461"/>
                </a:lnTo>
                <a:lnTo>
                  <a:pt x="1514137" y="1548461"/>
                </a:lnTo>
                <a:lnTo>
                  <a:pt x="1514137" y="1436979"/>
                </a:lnTo>
                <a:lnTo>
                  <a:pt x="975556" y="1436979"/>
                </a:lnTo>
                <a:lnTo>
                  <a:pt x="975556" y="1306906"/>
                </a:lnTo>
                <a:lnTo>
                  <a:pt x="954283" y="1306906"/>
                </a:lnTo>
                <a:lnTo>
                  <a:pt x="954283" y="1275930"/>
                </a:lnTo>
                <a:lnTo>
                  <a:pt x="542943" y="1275930"/>
                </a:lnTo>
                <a:lnTo>
                  <a:pt x="542943" y="1108710"/>
                </a:lnTo>
                <a:lnTo>
                  <a:pt x="483494" y="1108710"/>
                </a:lnTo>
                <a:lnTo>
                  <a:pt x="483494" y="953871"/>
                </a:lnTo>
                <a:lnTo>
                  <a:pt x="445331" y="953871"/>
                </a:lnTo>
                <a:lnTo>
                  <a:pt x="445331" y="768057"/>
                </a:lnTo>
                <a:lnTo>
                  <a:pt x="415714" y="768057"/>
                </a:lnTo>
                <a:lnTo>
                  <a:pt x="415714" y="625602"/>
                </a:lnTo>
                <a:lnTo>
                  <a:pt x="381717" y="625602"/>
                </a:lnTo>
                <a:lnTo>
                  <a:pt x="381717" y="476961"/>
                </a:lnTo>
                <a:close/>
              </a:path>
              <a:path w="12182475" h="1672590">
                <a:moveTo>
                  <a:pt x="1705018" y="1282141"/>
                </a:moveTo>
                <a:lnTo>
                  <a:pt x="1552237" y="1282141"/>
                </a:lnTo>
                <a:lnTo>
                  <a:pt x="1552237" y="1548461"/>
                </a:lnTo>
                <a:lnTo>
                  <a:pt x="12181883" y="1548461"/>
                </a:lnTo>
                <a:lnTo>
                  <a:pt x="12181883" y="1461744"/>
                </a:lnTo>
                <a:lnTo>
                  <a:pt x="6221900" y="1461744"/>
                </a:lnTo>
                <a:lnTo>
                  <a:pt x="6221900" y="1436979"/>
                </a:lnTo>
                <a:lnTo>
                  <a:pt x="4724824" y="1436979"/>
                </a:lnTo>
                <a:lnTo>
                  <a:pt x="4724824" y="1424584"/>
                </a:lnTo>
                <a:lnTo>
                  <a:pt x="3630592" y="1424584"/>
                </a:lnTo>
                <a:lnTo>
                  <a:pt x="3630592" y="1405991"/>
                </a:lnTo>
                <a:lnTo>
                  <a:pt x="2998640" y="1405991"/>
                </a:lnTo>
                <a:lnTo>
                  <a:pt x="2998640" y="1356461"/>
                </a:lnTo>
                <a:lnTo>
                  <a:pt x="2506515" y="1356461"/>
                </a:lnTo>
                <a:lnTo>
                  <a:pt x="2506515" y="1344066"/>
                </a:lnTo>
                <a:lnTo>
                  <a:pt x="1705018" y="1344066"/>
                </a:lnTo>
                <a:lnTo>
                  <a:pt x="1705018" y="1282141"/>
                </a:lnTo>
                <a:close/>
              </a:path>
              <a:path w="12182475" h="1672590">
                <a:moveTo>
                  <a:pt x="6667162" y="1195412"/>
                </a:moveTo>
                <a:lnTo>
                  <a:pt x="6400081" y="1195412"/>
                </a:lnTo>
                <a:lnTo>
                  <a:pt x="6400081" y="1424584"/>
                </a:lnTo>
                <a:lnTo>
                  <a:pt x="6349154" y="1424584"/>
                </a:lnTo>
                <a:lnTo>
                  <a:pt x="6349154" y="1461744"/>
                </a:lnTo>
                <a:lnTo>
                  <a:pt x="12181883" y="1461744"/>
                </a:lnTo>
                <a:lnTo>
                  <a:pt x="12181883" y="1449362"/>
                </a:lnTo>
                <a:lnTo>
                  <a:pt x="7205896" y="1449362"/>
                </a:lnTo>
                <a:lnTo>
                  <a:pt x="7205896" y="1319288"/>
                </a:lnTo>
                <a:lnTo>
                  <a:pt x="6667162" y="1319288"/>
                </a:lnTo>
                <a:lnTo>
                  <a:pt x="6667162" y="1195412"/>
                </a:lnTo>
                <a:close/>
              </a:path>
              <a:path w="12182475" h="1672590">
                <a:moveTo>
                  <a:pt x="7608740" y="780453"/>
                </a:moveTo>
                <a:lnTo>
                  <a:pt x="7341532" y="1071537"/>
                </a:lnTo>
                <a:lnTo>
                  <a:pt x="7341532" y="1238770"/>
                </a:lnTo>
                <a:lnTo>
                  <a:pt x="7261014" y="1238770"/>
                </a:lnTo>
                <a:lnTo>
                  <a:pt x="7261014" y="1449362"/>
                </a:lnTo>
                <a:lnTo>
                  <a:pt x="12181883" y="1449362"/>
                </a:lnTo>
                <a:lnTo>
                  <a:pt x="12181883" y="1424584"/>
                </a:lnTo>
                <a:lnTo>
                  <a:pt x="12155467" y="1424584"/>
                </a:lnTo>
                <a:lnTo>
                  <a:pt x="12155467" y="1412201"/>
                </a:lnTo>
                <a:lnTo>
                  <a:pt x="10293520" y="1412201"/>
                </a:lnTo>
                <a:lnTo>
                  <a:pt x="10293520" y="1387424"/>
                </a:lnTo>
                <a:lnTo>
                  <a:pt x="7880266" y="1387424"/>
                </a:lnTo>
                <a:lnTo>
                  <a:pt x="7880266" y="1071537"/>
                </a:lnTo>
                <a:lnTo>
                  <a:pt x="7608740" y="780453"/>
                </a:lnTo>
                <a:close/>
              </a:path>
              <a:path w="12182475" h="1672590">
                <a:moveTo>
                  <a:pt x="1162132" y="1251153"/>
                </a:moveTo>
                <a:lnTo>
                  <a:pt x="1000994" y="1251153"/>
                </a:lnTo>
                <a:lnTo>
                  <a:pt x="1000994" y="1436979"/>
                </a:lnTo>
                <a:lnTo>
                  <a:pt x="1514137" y="1436979"/>
                </a:lnTo>
                <a:lnTo>
                  <a:pt x="1514137" y="1418386"/>
                </a:lnTo>
                <a:lnTo>
                  <a:pt x="1238471" y="1418386"/>
                </a:lnTo>
                <a:lnTo>
                  <a:pt x="1238471" y="1306906"/>
                </a:lnTo>
                <a:lnTo>
                  <a:pt x="1162132" y="1306906"/>
                </a:lnTo>
                <a:lnTo>
                  <a:pt x="1162132" y="1251153"/>
                </a:lnTo>
                <a:close/>
              </a:path>
              <a:path w="12182475" h="1672590">
                <a:moveTo>
                  <a:pt x="4936787" y="489343"/>
                </a:moveTo>
                <a:lnTo>
                  <a:pt x="4839251" y="637984"/>
                </a:lnTo>
                <a:lnTo>
                  <a:pt x="4839251" y="1436979"/>
                </a:lnTo>
                <a:lnTo>
                  <a:pt x="5403385" y="1436979"/>
                </a:lnTo>
                <a:lnTo>
                  <a:pt x="5403385" y="1238770"/>
                </a:lnTo>
                <a:lnTo>
                  <a:pt x="5047150" y="1238770"/>
                </a:lnTo>
                <a:lnTo>
                  <a:pt x="5047150" y="644182"/>
                </a:lnTo>
                <a:lnTo>
                  <a:pt x="4936787" y="489343"/>
                </a:lnTo>
                <a:close/>
              </a:path>
              <a:path w="12182475" h="1672590">
                <a:moveTo>
                  <a:pt x="5751111" y="1158265"/>
                </a:moveTo>
                <a:lnTo>
                  <a:pt x="5598584" y="1158265"/>
                </a:lnTo>
                <a:lnTo>
                  <a:pt x="5598584" y="1232585"/>
                </a:lnTo>
                <a:lnTo>
                  <a:pt x="5530639" y="1232585"/>
                </a:lnTo>
                <a:lnTo>
                  <a:pt x="5530639" y="1436979"/>
                </a:lnTo>
                <a:lnTo>
                  <a:pt x="6221900" y="1436979"/>
                </a:lnTo>
                <a:lnTo>
                  <a:pt x="6221900" y="1313103"/>
                </a:lnTo>
                <a:lnTo>
                  <a:pt x="5937801" y="1313103"/>
                </a:lnTo>
                <a:lnTo>
                  <a:pt x="5937801" y="1251153"/>
                </a:lnTo>
                <a:lnTo>
                  <a:pt x="5878365" y="1251153"/>
                </a:lnTo>
                <a:lnTo>
                  <a:pt x="5878365" y="1238770"/>
                </a:lnTo>
                <a:lnTo>
                  <a:pt x="5751111" y="1238770"/>
                </a:lnTo>
                <a:lnTo>
                  <a:pt x="5751111" y="1158265"/>
                </a:lnTo>
                <a:close/>
              </a:path>
              <a:path w="12182475" h="1672590">
                <a:moveTo>
                  <a:pt x="4321853" y="1195412"/>
                </a:moveTo>
                <a:lnTo>
                  <a:pt x="4173390" y="1195412"/>
                </a:lnTo>
                <a:lnTo>
                  <a:pt x="4173390" y="1294511"/>
                </a:lnTo>
                <a:lnTo>
                  <a:pt x="3867955" y="1294511"/>
                </a:lnTo>
                <a:lnTo>
                  <a:pt x="3867955" y="1424584"/>
                </a:lnTo>
                <a:lnTo>
                  <a:pt x="4724824" y="1424584"/>
                </a:lnTo>
                <a:lnTo>
                  <a:pt x="4724824" y="1362646"/>
                </a:lnTo>
                <a:lnTo>
                  <a:pt x="4321853" y="1362646"/>
                </a:lnTo>
                <a:lnTo>
                  <a:pt x="4321853" y="1195412"/>
                </a:lnTo>
                <a:close/>
              </a:path>
              <a:path w="12182475" h="1672590">
                <a:moveTo>
                  <a:pt x="1395392" y="1139672"/>
                </a:moveTo>
                <a:lnTo>
                  <a:pt x="1242751" y="1139672"/>
                </a:lnTo>
                <a:lnTo>
                  <a:pt x="1242751" y="1418386"/>
                </a:lnTo>
                <a:lnTo>
                  <a:pt x="1395392" y="1418386"/>
                </a:lnTo>
                <a:lnTo>
                  <a:pt x="1395392" y="1139672"/>
                </a:lnTo>
                <a:close/>
              </a:path>
              <a:path w="12182475" h="1672590">
                <a:moveTo>
                  <a:pt x="10654073" y="0"/>
                </a:moveTo>
                <a:lnTo>
                  <a:pt x="10590446" y="0"/>
                </a:lnTo>
                <a:lnTo>
                  <a:pt x="10590446" y="192024"/>
                </a:lnTo>
                <a:lnTo>
                  <a:pt x="10543837" y="192024"/>
                </a:lnTo>
                <a:lnTo>
                  <a:pt x="10543837" y="346837"/>
                </a:lnTo>
                <a:lnTo>
                  <a:pt x="10505610" y="346837"/>
                </a:lnTo>
                <a:lnTo>
                  <a:pt x="10505610" y="644182"/>
                </a:lnTo>
                <a:lnTo>
                  <a:pt x="10450492" y="644182"/>
                </a:lnTo>
                <a:lnTo>
                  <a:pt x="10450492" y="854773"/>
                </a:lnTo>
                <a:lnTo>
                  <a:pt x="10391056" y="854773"/>
                </a:lnTo>
                <a:lnTo>
                  <a:pt x="10391056" y="1412201"/>
                </a:lnTo>
                <a:lnTo>
                  <a:pt x="12155467" y="1412201"/>
                </a:lnTo>
                <a:lnTo>
                  <a:pt x="12155467" y="1331683"/>
                </a:lnTo>
                <a:lnTo>
                  <a:pt x="10866036" y="1331683"/>
                </a:lnTo>
                <a:lnTo>
                  <a:pt x="10866036" y="836193"/>
                </a:lnTo>
                <a:lnTo>
                  <a:pt x="10785518" y="836193"/>
                </a:lnTo>
                <a:lnTo>
                  <a:pt x="10785518" y="631799"/>
                </a:lnTo>
                <a:lnTo>
                  <a:pt x="10730400" y="631799"/>
                </a:lnTo>
                <a:lnTo>
                  <a:pt x="10730400" y="384048"/>
                </a:lnTo>
                <a:lnTo>
                  <a:pt x="10692173" y="384048"/>
                </a:lnTo>
                <a:lnTo>
                  <a:pt x="10692173" y="198247"/>
                </a:lnTo>
                <a:lnTo>
                  <a:pt x="10654073" y="198247"/>
                </a:lnTo>
                <a:lnTo>
                  <a:pt x="10654073" y="0"/>
                </a:lnTo>
                <a:close/>
              </a:path>
              <a:path w="12182475" h="1672590">
                <a:moveTo>
                  <a:pt x="3278548" y="1183030"/>
                </a:moveTo>
                <a:lnTo>
                  <a:pt x="3117258" y="1183030"/>
                </a:lnTo>
                <a:lnTo>
                  <a:pt x="3117258" y="1405991"/>
                </a:lnTo>
                <a:lnTo>
                  <a:pt x="3630592" y="1405991"/>
                </a:lnTo>
                <a:lnTo>
                  <a:pt x="3630592" y="1337881"/>
                </a:lnTo>
                <a:lnTo>
                  <a:pt x="3409993" y="1337881"/>
                </a:lnTo>
                <a:lnTo>
                  <a:pt x="3409993" y="1269746"/>
                </a:lnTo>
                <a:lnTo>
                  <a:pt x="3278548" y="1269746"/>
                </a:lnTo>
                <a:lnTo>
                  <a:pt x="3278548" y="1183030"/>
                </a:lnTo>
                <a:close/>
              </a:path>
              <a:path w="12182475" h="1672590">
                <a:moveTo>
                  <a:pt x="8563018" y="916698"/>
                </a:moveTo>
                <a:lnTo>
                  <a:pt x="8151665" y="916698"/>
                </a:lnTo>
                <a:lnTo>
                  <a:pt x="8151665" y="1015796"/>
                </a:lnTo>
                <a:lnTo>
                  <a:pt x="8037238" y="1015796"/>
                </a:lnTo>
                <a:lnTo>
                  <a:pt x="8037238" y="1387424"/>
                </a:lnTo>
                <a:lnTo>
                  <a:pt x="10293520" y="1387424"/>
                </a:lnTo>
                <a:lnTo>
                  <a:pt x="10293520" y="1344066"/>
                </a:lnTo>
                <a:lnTo>
                  <a:pt x="10000785" y="1344066"/>
                </a:lnTo>
                <a:lnTo>
                  <a:pt x="10000785" y="1282141"/>
                </a:lnTo>
                <a:lnTo>
                  <a:pt x="9220497" y="1282141"/>
                </a:lnTo>
                <a:lnTo>
                  <a:pt x="9220497" y="1164450"/>
                </a:lnTo>
                <a:lnTo>
                  <a:pt x="8563018" y="1164450"/>
                </a:lnTo>
                <a:lnTo>
                  <a:pt x="8563018" y="916698"/>
                </a:lnTo>
                <a:close/>
              </a:path>
              <a:path w="12182475" h="1672590">
                <a:moveTo>
                  <a:pt x="4724824" y="662762"/>
                </a:moveTo>
                <a:lnTo>
                  <a:pt x="4385480" y="662762"/>
                </a:lnTo>
                <a:lnTo>
                  <a:pt x="4385480" y="1362646"/>
                </a:lnTo>
                <a:lnTo>
                  <a:pt x="4724824" y="1362646"/>
                </a:lnTo>
                <a:lnTo>
                  <a:pt x="4724824" y="662762"/>
                </a:lnTo>
                <a:close/>
              </a:path>
              <a:path w="12182475" h="1672590">
                <a:moveTo>
                  <a:pt x="2998640" y="879551"/>
                </a:moveTo>
                <a:lnTo>
                  <a:pt x="2803441" y="885736"/>
                </a:lnTo>
                <a:lnTo>
                  <a:pt x="2803441" y="1176832"/>
                </a:lnTo>
                <a:lnTo>
                  <a:pt x="2671996" y="1176832"/>
                </a:lnTo>
                <a:lnTo>
                  <a:pt x="2671996" y="1356461"/>
                </a:lnTo>
                <a:lnTo>
                  <a:pt x="2998640" y="1356461"/>
                </a:lnTo>
                <a:lnTo>
                  <a:pt x="2998640" y="879551"/>
                </a:lnTo>
                <a:close/>
              </a:path>
              <a:path w="12182475" h="1672590">
                <a:moveTo>
                  <a:pt x="1933999" y="829995"/>
                </a:moveTo>
                <a:lnTo>
                  <a:pt x="1738927" y="1046772"/>
                </a:lnTo>
                <a:lnTo>
                  <a:pt x="1738927" y="1344066"/>
                </a:lnTo>
                <a:lnTo>
                  <a:pt x="2506515" y="1344066"/>
                </a:lnTo>
                <a:lnTo>
                  <a:pt x="2506515" y="1158265"/>
                </a:lnTo>
                <a:lnTo>
                  <a:pt x="2392088" y="1158265"/>
                </a:lnTo>
                <a:lnTo>
                  <a:pt x="2392088" y="1133487"/>
                </a:lnTo>
                <a:lnTo>
                  <a:pt x="2133389" y="1133487"/>
                </a:lnTo>
                <a:lnTo>
                  <a:pt x="2133389" y="1046772"/>
                </a:lnTo>
                <a:lnTo>
                  <a:pt x="1933999" y="829995"/>
                </a:lnTo>
                <a:close/>
              </a:path>
              <a:path w="12182475" h="1672590">
                <a:moveTo>
                  <a:pt x="10293520" y="1282141"/>
                </a:moveTo>
                <a:lnTo>
                  <a:pt x="10081430" y="1282141"/>
                </a:lnTo>
                <a:lnTo>
                  <a:pt x="10081430" y="1344066"/>
                </a:lnTo>
                <a:lnTo>
                  <a:pt x="10293520" y="1344066"/>
                </a:lnTo>
                <a:lnTo>
                  <a:pt x="10293520" y="1282141"/>
                </a:lnTo>
                <a:close/>
              </a:path>
              <a:path w="12182475" h="1672590">
                <a:moveTo>
                  <a:pt x="3630592" y="1226388"/>
                </a:moveTo>
                <a:lnTo>
                  <a:pt x="3503338" y="1226388"/>
                </a:lnTo>
                <a:lnTo>
                  <a:pt x="3503338" y="1337881"/>
                </a:lnTo>
                <a:lnTo>
                  <a:pt x="3630592" y="1337881"/>
                </a:lnTo>
                <a:lnTo>
                  <a:pt x="3630592" y="1226388"/>
                </a:lnTo>
                <a:close/>
              </a:path>
              <a:path w="12182475" h="1672590">
                <a:moveTo>
                  <a:pt x="11302916" y="631799"/>
                </a:moveTo>
                <a:lnTo>
                  <a:pt x="11035708" y="631799"/>
                </a:lnTo>
                <a:lnTo>
                  <a:pt x="11035708" y="1059167"/>
                </a:lnTo>
                <a:lnTo>
                  <a:pt x="10984781" y="1059167"/>
                </a:lnTo>
                <a:lnTo>
                  <a:pt x="10984781" y="1331683"/>
                </a:lnTo>
                <a:lnTo>
                  <a:pt x="12155467" y="1331683"/>
                </a:lnTo>
                <a:lnTo>
                  <a:pt x="12155467" y="1269746"/>
                </a:lnTo>
                <a:lnTo>
                  <a:pt x="11438552" y="1269746"/>
                </a:lnTo>
                <a:lnTo>
                  <a:pt x="11438552" y="1102525"/>
                </a:lnTo>
                <a:lnTo>
                  <a:pt x="11302916" y="1102525"/>
                </a:lnTo>
                <a:lnTo>
                  <a:pt x="11302916" y="631799"/>
                </a:lnTo>
                <a:close/>
              </a:path>
              <a:path w="12182475" h="1672590">
                <a:moveTo>
                  <a:pt x="7205896" y="1021994"/>
                </a:moveTo>
                <a:lnTo>
                  <a:pt x="6972597" y="1021994"/>
                </a:lnTo>
                <a:lnTo>
                  <a:pt x="6972597" y="1195412"/>
                </a:lnTo>
                <a:lnTo>
                  <a:pt x="6747807" y="1195412"/>
                </a:lnTo>
                <a:lnTo>
                  <a:pt x="6747807" y="1319288"/>
                </a:lnTo>
                <a:lnTo>
                  <a:pt x="7205896" y="1319288"/>
                </a:lnTo>
                <a:lnTo>
                  <a:pt x="7205896" y="1021994"/>
                </a:lnTo>
                <a:close/>
              </a:path>
              <a:path w="12182475" h="1672590">
                <a:moveTo>
                  <a:pt x="9640359" y="1108710"/>
                </a:moveTo>
                <a:lnTo>
                  <a:pt x="9453669" y="1108710"/>
                </a:lnTo>
                <a:lnTo>
                  <a:pt x="9453669" y="1201610"/>
                </a:lnTo>
                <a:lnTo>
                  <a:pt x="9343433" y="1201610"/>
                </a:lnTo>
                <a:lnTo>
                  <a:pt x="9343433" y="1282141"/>
                </a:lnTo>
                <a:lnTo>
                  <a:pt x="10000785" y="1282141"/>
                </a:lnTo>
                <a:lnTo>
                  <a:pt x="10000785" y="1195412"/>
                </a:lnTo>
                <a:lnTo>
                  <a:pt x="9640359" y="1195412"/>
                </a:lnTo>
                <a:lnTo>
                  <a:pt x="9640359" y="1108710"/>
                </a:lnTo>
                <a:close/>
              </a:path>
              <a:path w="12182475" h="1672590">
                <a:moveTo>
                  <a:pt x="873765" y="953871"/>
                </a:moveTo>
                <a:lnTo>
                  <a:pt x="674350" y="953871"/>
                </a:lnTo>
                <a:lnTo>
                  <a:pt x="674350" y="1275930"/>
                </a:lnTo>
                <a:lnTo>
                  <a:pt x="954283" y="1275930"/>
                </a:lnTo>
                <a:lnTo>
                  <a:pt x="954283" y="1065352"/>
                </a:lnTo>
                <a:lnTo>
                  <a:pt x="873765" y="1065352"/>
                </a:lnTo>
                <a:lnTo>
                  <a:pt x="873765" y="953871"/>
                </a:lnTo>
                <a:close/>
              </a:path>
              <a:path w="12182475" h="1672590">
                <a:moveTo>
                  <a:pt x="11790723" y="1102525"/>
                </a:moveTo>
                <a:lnTo>
                  <a:pt x="11561615" y="1102525"/>
                </a:lnTo>
                <a:lnTo>
                  <a:pt x="11561615" y="1269746"/>
                </a:lnTo>
                <a:lnTo>
                  <a:pt x="12155467" y="1269746"/>
                </a:lnTo>
                <a:lnTo>
                  <a:pt x="12155467" y="1251153"/>
                </a:lnTo>
                <a:lnTo>
                  <a:pt x="11790723" y="1251153"/>
                </a:lnTo>
                <a:lnTo>
                  <a:pt x="11790723" y="1102525"/>
                </a:lnTo>
                <a:close/>
              </a:path>
              <a:path w="12182475" h="1672590">
                <a:moveTo>
                  <a:pt x="5403385" y="1152055"/>
                </a:moveTo>
                <a:lnTo>
                  <a:pt x="5153068" y="1152055"/>
                </a:lnTo>
                <a:lnTo>
                  <a:pt x="5153068" y="1238770"/>
                </a:lnTo>
                <a:lnTo>
                  <a:pt x="5403385" y="1238770"/>
                </a:lnTo>
                <a:lnTo>
                  <a:pt x="5403385" y="1152055"/>
                </a:lnTo>
                <a:close/>
              </a:path>
              <a:path w="12182475" h="1672590">
                <a:moveTo>
                  <a:pt x="5878365" y="1170647"/>
                </a:moveTo>
                <a:lnTo>
                  <a:pt x="5819056" y="1170647"/>
                </a:lnTo>
                <a:lnTo>
                  <a:pt x="5819056" y="1238770"/>
                </a:lnTo>
                <a:lnTo>
                  <a:pt x="5878365" y="1238770"/>
                </a:lnTo>
                <a:lnTo>
                  <a:pt x="5878365" y="1170647"/>
                </a:lnTo>
                <a:close/>
              </a:path>
              <a:path w="12182475" h="1672590">
                <a:moveTo>
                  <a:pt x="9941476" y="594639"/>
                </a:moveTo>
                <a:lnTo>
                  <a:pt x="9754913" y="594639"/>
                </a:lnTo>
                <a:lnTo>
                  <a:pt x="9754913" y="749477"/>
                </a:lnTo>
                <a:lnTo>
                  <a:pt x="9712495" y="792822"/>
                </a:lnTo>
                <a:lnTo>
                  <a:pt x="9712495" y="1195412"/>
                </a:lnTo>
                <a:lnTo>
                  <a:pt x="10000785" y="1195412"/>
                </a:lnTo>
                <a:lnTo>
                  <a:pt x="10000785" y="761860"/>
                </a:lnTo>
                <a:lnTo>
                  <a:pt x="9941476" y="761860"/>
                </a:lnTo>
                <a:lnTo>
                  <a:pt x="9941476" y="594639"/>
                </a:lnTo>
                <a:close/>
              </a:path>
              <a:path w="12182475" h="1672590">
                <a:moveTo>
                  <a:pt x="9135661" y="916698"/>
                </a:moveTo>
                <a:lnTo>
                  <a:pt x="8647981" y="916698"/>
                </a:lnTo>
                <a:lnTo>
                  <a:pt x="8647981" y="1164450"/>
                </a:lnTo>
                <a:lnTo>
                  <a:pt x="9135661" y="1164450"/>
                </a:lnTo>
                <a:lnTo>
                  <a:pt x="9135661" y="916698"/>
                </a:lnTo>
                <a:close/>
              </a:path>
              <a:path w="12182475" h="1672590">
                <a:moveTo>
                  <a:pt x="2392088" y="1077747"/>
                </a:moveTo>
                <a:lnTo>
                  <a:pt x="2239434" y="1077747"/>
                </a:lnTo>
                <a:lnTo>
                  <a:pt x="2239434" y="1133487"/>
                </a:lnTo>
                <a:lnTo>
                  <a:pt x="2392088" y="1133487"/>
                </a:lnTo>
                <a:lnTo>
                  <a:pt x="2392088" y="1077747"/>
                </a:lnTo>
                <a:close/>
              </a:path>
              <a:path w="12182475" h="1672590">
                <a:moveTo>
                  <a:pt x="831309" y="891933"/>
                </a:moveTo>
                <a:lnTo>
                  <a:pt x="721073" y="891933"/>
                </a:lnTo>
                <a:lnTo>
                  <a:pt x="721073" y="953871"/>
                </a:lnTo>
                <a:lnTo>
                  <a:pt x="831309" y="953871"/>
                </a:lnTo>
                <a:lnTo>
                  <a:pt x="831309" y="891933"/>
                </a:lnTo>
                <a:close/>
              </a:path>
              <a:path w="12182475" h="1672590">
                <a:moveTo>
                  <a:pt x="11243607" y="545096"/>
                </a:moveTo>
                <a:lnTo>
                  <a:pt x="11099335" y="545096"/>
                </a:lnTo>
                <a:lnTo>
                  <a:pt x="11099335" y="631799"/>
                </a:lnTo>
                <a:lnTo>
                  <a:pt x="11243607" y="631799"/>
                </a:lnTo>
                <a:lnTo>
                  <a:pt x="11243607" y="545096"/>
                </a:lnTo>
                <a:close/>
              </a:path>
            </a:pathLst>
          </a:custGeom>
          <a:solidFill>
            <a:srgbClr val="DE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426970" y="4221052"/>
            <a:ext cx="6264402" cy="2514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706637" y="0"/>
            <a:ext cx="5485765" cy="2451735"/>
          </a:xfrm>
          <a:custGeom>
            <a:avLst/>
            <a:gdLst/>
            <a:ahLst/>
            <a:cxnLst/>
            <a:rect l="l" t="t" r="r" b="b"/>
            <a:pathLst>
              <a:path w="5485765" h="2451735">
                <a:moveTo>
                  <a:pt x="3423146" y="0"/>
                </a:moveTo>
                <a:lnTo>
                  <a:pt x="3051804" y="0"/>
                </a:lnTo>
                <a:lnTo>
                  <a:pt x="5485363" y="2451203"/>
                </a:lnTo>
                <a:lnTo>
                  <a:pt x="5485363" y="2076171"/>
                </a:lnTo>
                <a:lnTo>
                  <a:pt x="3423146" y="0"/>
                </a:lnTo>
                <a:close/>
              </a:path>
              <a:path w="5485765" h="2451735">
                <a:moveTo>
                  <a:pt x="4034256" y="0"/>
                </a:moveTo>
                <a:lnTo>
                  <a:pt x="3662647" y="0"/>
                </a:lnTo>
                <a:lnTo>
                  <a:pt x="5485363" y="1837541"/>
                </a:lnTo>
                <a:lnTo>
                  <a:pt x="5485363" y="1462276"/>
                </a:lnTo>
                <a:lnTo>
                  <a:pt x="4034256" y="0"/>
                </a:lnTo>
                <a:close/>
              </a:path>
              <a:path w="5485765" h="2451735">
                <a:moveTo>
                  <a:pt x="2176378" y="1259141"/>
                </a:moveTo>
                <a:lnTo>
                  <a:pt x="2127117" y="1268618"/>
                </a:lnTo>
                <a:lnTo>
                  <a:pt x="2084049" y="1297051"/>
                </a:lnTo>
                <a:lnTo>
                  <a:pt x="2058750" y="1331852"/>
                </a:lnTo>
                <a:lnTo>
                  <a:pt x="2046101" y="1370969"/>
                </a:lnTo>
                <a:lnTo>
                  <a:pt x="2046101" y="1411341"/>
                </a:lnTo>
                <a:lnTo>
                  <a:pt x="2058750" y="1449910"/>
                </a:lnTo>
                <a:lnTo>
                  <a:pt x="2084049" y="1483614"/>
                </a:lnTo>
                <a:lnTo>
                  <a:pt x="2127117" y="1513220"/>
                </a:lnTo>
                <a:lnTo>
                  <a:pt x="2176378" y="1523111"/>
                </a:lnTo>
                <a:lnTo>
                  <a:pt x="2201395" y="1520636"/>
                </a:lnTo>
                <a:lnTo>
                  <a:pt x="2248333" y="1500876"/>
                </a:lnTo>
                <a:lnTo>
                  <a:pt x="2297067" y="1440604"/>
                </a:lnTo>
                <a:lnTo>
                  <a:pt x="2306521" y="1391189"/>
                </a:lnTo>
                <a:lnTo>
                  <a:pt x="2297067" y="1341346"/>
                </a:lnTo>
                <a:lnTo>
                  <a:pt x="2268707" y="1297051"/>
                </a:lnTo>
                <a:lnTo>
                  <a:pt x="2225638" y="1268618"/>
                </a:lnTo>
                <a:lnTo>
                  <a:pt x="2176378" y="1259141"/>
                </a:lnTo>
                <a:close/>
              </a:path>
              <a:path w="5485765" h="2451735">
                <a:moveTo>
                  <a:pt x="1590915" y="0"/>
                </a:moveTo>
                <a:lnTo>
                  <a:pt x="1219839" y="0"/>
                </a:lnTo>
                <a:lnTo>
                  <a:pt x="2638277" y="1428496"/>
                </a:lnTo>
                <a:lnTo>
                  <a:pt x="2658726" y="1445831"/>
                </a:lnTo>
                <a:lnTo>
                  <a:pt x="2681472" y="1458214"/>
                </a:lnTo>
                <a:lnTo>
                  <a:pt x="2705767" y="1465643"/>
                </a:lnTo>
                <a:lnTo>
                  <a:pt x="2730860" y="1468120"/>
                </a:lnTo>
                <a:lnTo>
                  <a:pt x="2755896" y="1465643"/>
                </a:lnTo>
                <a:lnTo>
                  <a:pt x="2802922" y="1445831"/>
                </a:lnTo>
                <a:lnTo>
                  <a:pt x="2847700" y="1394639"/>
                </a:lnTo>
                <a:lnTo>
                  <a:pt x="2859892" y="1355919"/>
                </a:lnTo>
                <a:lnTo>
                  <a:pt x="2859892" y="1315393"/>
                </a:lnTo>
                <a:lnTo>
                  <a:pt x="2847700" y="1276124"/>
                </a:lnTo>
                <a:lnTo>
                  <a:pt x="2823316" y="1241171"/>
                </a:lnTo>
                <a:lnTo>
                  <a:pt x="1590915" y="0"/>
                </a:lnTo>
                <a:close/>
              </a:path>
              <a:path w="5485765" h="2451735">
                <a:moveTo>
                  <a:pt x="978511" y="0"/>
                </a:moveTo>
                <a:lnTo>
                  <a:pt x="607535" y="0"/>
                </a:lnTo>
                <a:lnTo>
                  <a:pt x="1816333" y="1218564"/>
                </a:lnTo>
                <a:lnTo>
                  <a:pt x="1836799" y="1235233"/>
                </a:lnTo>
                <a:lnTo>
                  <a:pt x="1859576" y="1247139"/>
                </a:lnTo>
                <a:lnTo>
                  <a:pt x="1883877" y="1254283"/>
                </a:lnTo>
                <a:lnTo>
                  <a:pt x="1908916" y="1256664"/>
                </a:lnTo>
                <a:lnTo>
                  <a:pt x="1934008" y="1254283"/>
                </a:lnTo>
                <a:lnTo>
                  <a:pt x="1981050" y="1235233"/>
                </a:lnTo>
                <a:lnTo>
                  <a:pt x="2025822" y="1183660"/>
                </a:lnTo>
                <a:lnTo>
                  <a:pt x="2037983" y="1144397"/>
                </a:lnTo>
                <a:lnTo>
                  <a:pt x="2037983" y="1103853"/>
                </a:lnTo>
                <a:lnTo>
                  <a:pt x="2025822" y="1065108"/>
                </a:lnTo>
                <a:lnTo>
                  <a:pt x="2001499" y="1031239"/>
                </a:lnTo>
                <a:lnTo>
                  <a:pt x="978511" y="0"/>
                </a:lnTo>
                <a:close/>
              </a:path>
              <a:path w="5485765" h="2451735">
                <a:moveTo>
                  <a:pt x="4643983" y="0"/>
                </a:moveTo>
                <a:lnTo>
                  <a:pt x="4273080" y="0"/>
                </a:lnTo>
                <a:lnTo>
                  <a:pt x="5485363" y="1221614"/>
                </a:lnTo>
                <a:lnTo>
                  <a:pt x="5485363" y="847819"/>
                </a:lnTo>
                <a:lnTo>
                  <a:pt x="4643983" y="0"/>
                </a:lnTo>
                <a:close/>
              </a:path>
              <a:path w="5485765" h="2451735">
                <a:moveTo>
                  <a:pt x="2972858" y="814349"/>
                </a:moveTo>
                <a:lnTo>
                  <a:pt x="2932473" y="814349"/>
                </a:lnTo>
                <a:lnTo>
                  <a:pt x="2893471" y="826998"/>
                </a:lnTo>
                <a:lnTo>
                  <a:pt x="2858622" y="852297"/>
                </a:lnTo>
                <a:lnTo>
                  <a:pt x="2830047" y="895359"/>
                </a:lnTo>
                <a:lnTo>
                  <a:pt x="2820522" y="944768"/>
                </a:lnTo>
                <a:lnTo>
                  <a:pt x="2830047" y="994582"/>
                </a:lnTo>
                <a:lnTo>
                  <a:pt x="2858622" y="1038860"/>
                </a:lnTo>
                <a:lnTo>
                  <a:pt x="2902945" y="1067260"/>
                </a:lnTo>
                <a:lnTo>
                  <a:pt x="2952602" y="1076705"/>
                </a:lnTo>
                <a:lnTo>
                  <a:pt x="2977825" y="1074346"/>
                </a:lnTo>
                <a:lnTo>
                  <a:pt x="3025557" y="1055435"/>
                </a:lnTo>
                <a:lnTo>
                  <a:pt x="3075284" y="994582"/>
                </a:lnTo>
                <a:lnTo>
                  <a:pt x="3084809" y="944768"/>
                </a:lnTo>
                <a:lnTo>
                  <a:pt x="3075284" y="895359"/>
                </a:lnTo>
                <a:lnTo>
                  <a:pt x="3046709" y="852297"/>
                </a:lnTo>
                <a:lnTo>
                  <a:pt x="3011859" y="826998"/>
                </a:lnTo>
                <a:lnTo>
                  <a:pt x="2972858" y="814349"/>
                </a:lnTo>
                <a:close/>
              </a:path>
              <a:path w="5485765" h="2451735">
                <a:moveTo>
                  <a:pt x="3228995" y="456498"/>
                </a:moveTo>
                <a:lnTo>
                  <a:pt x="3188780" y="456498"/>
                </a:lnTo>
                <a:lnTo>
                  <a:pt x="3150156" y="469178"/>
                </a:lnTo>
                <a:lnTo>
                  <a:pt x="3116305" y="494538"/>
                </a:lnTo>
                <a:lnTo>
                  <a:pt x="3090945" y="528379"/>
                </a:lnTo>
                <a:lnTo>
                  <a:pt x="3078266" y="567062"/>
                </a:lnTo>
                <a:lnTo>
                  <a:pt x="3078266" y="607530"/>
                </a:lnTo>
                <a:lnTo>
                  <a:pt x="3090945" y="646730"/>
                </a:lnTo>
                <a:lnTo>
                  <a:pt x="3116305" y="681609"/>
                </a:lnTo>
                <a:lnTo>
                  <a:pt x="3338936" y="903986"/>
                </a:lnTo>
                <a:lnTo>
                  <a:pt x="3382084" y="933704"/>
                </a:lnTo>
                <a:lnTo>
                  <a:pt x="3431519" y="943610"/>
                </a:lnTo>
                <a:lnTo>
                  <a:pt x="3456557" y="941133"/>
                </a:lnTo>
                <a:lnTo>
                  <a:pt x="3503635" y="921321"/>
                </a:lnTo>
                <a:lnTo>
                  <a:pt x="3552605" y="860807"/>
                </a:lnTo>
                <a:lnTo>
                  <a:pt x="3562106" y="811260"/>
                </a:lnTo>
                <a:lnTo>
                  <a:pt x="3552605" y="761307"/>
                </a:lnTo>
                <a:lnTo>
                  <a:pt x="3524102" y="716914"/>
                </a:lnTo>
                <a:lnTo>
                  <a:pt x="3301471" y="494538"/>
                </a:lnTo>
                <a:lnTo>
                  <a:pt x="3267620" y="469178"/>
                </a:lnTo>
                <a:lnTo>
                  <a:pt x="3228995" y="456498"/>
                </a:lnTo>
                <a:close/>
              </a:path>
              <a:path w="5485765" h="2451735">
                <a:moveTo>
                  <a:pt x="369411" y="0"/>
                </a:moveTo>
                <a:lnTo>
                  <a:pt x="0" y="0"/>
                </a:lnTo>
                <a:lnTo>
                  <a:pt x="878946" y="884936"/>
                </a:lnTo>
                <a:lnTo>
                  <a:pt x="899341" y="902344"/>
                </a:lnTo>
                <a:lnTo>
                  <a:pt x="922094" y="914765"/>
                </a:lnTo>
                <a:lnTo>
                  <a:pt x="946418" y="922208"/>
                </a:lnTo>
                <a:lnTo>
                  <a:pt x="971529" y="924687"/>
                </a:lnTo>
                <a:lnTo>
                  <a:pt x="996567" y="922208"/>
                </a:lnTo>
                <a:lnTo>
                  <a:pt x="1043645" y="902344"/>
                </a:lnTo>
                <a:lnTo>
                  <a:pt x="1092615" y="841771"/>
                </a:lnTo>
                <a:lnTo>
                  <a:pt x="1102116" y="792416"/>
                </a:lnTo>
                <a:lnTo>
                  <a:pt x="1092615" y="743061"/>
                </a:lnTo>
                <a:lnTo>
                  <a:pt x="1064112" y="699897"/>
                </a:lnTo>
                <a:lnTo>
                  <a:pt x="369411" y="0"/>
                </a:lnTo>
                <a:close/>
              </a:path>
              <a:path w="5485765" h="2451735">
                <a:moveTo>
                  <a:pt x="2375323" y="229107"/>
                </a:moveTo>
                <a:lnTo>
                  <a:pt x="2325968" y="238632"/>
                </a:lnTo>
                <a:lnTo>
                  <a:pt x="2282804" y="267207"/>
                </a:lnTo>
                <a:lnTo>
                  <a:pt x="2258481" y="302187"/>
                </a:lnTo>
                <a:lnTo>
                  <a:pt x="2246319" y="341520"/>
                </a:lnTo>
                <a:lnTo>
                  <a:pt x="2246319" y="382120"/>
                </a:lnTo>
                <a:lnTo>
                  <a:pt x="2258481" y="420904"/>
                </a:lnTo>
                <a:lnTo>
                  <a:pt x="2282804" y="454787"/>
                </a:lnTo>
                <a:lnTo>
                  <a:pt x="2560299" y="735329"/>
                </a:lnTo>
                <a:lnTo>
                  <a:pt x="2603542" y="765111"/>
                </a:lnTo>
                <a:lnTo>
                  <a:pt x="2652882" y="775080"/>
                </a:lnTo>
                <a:lnTo>
                  <a:pt x="2677974" y="772584"/>
                </a:lnTo>
                <a:lnTo>
                  <a:pt x="2725016" y="752685"/>
                </a:lnTo>
                <a:lnTo>
                  <a:pt x="2770824" y="701402"/>
                </a:lnTo>
                <a:lnTo>
                  <a:pt x="2783504" y="662702"/>
                </a:lnTo>
                <a:lnTo>
                  <a:pt x="2783504" y="622410"/>
                </a:lnTo>
                <a:lnTo>
                  <a:pt x="2770824" y="583710"/>
                </a:lnTo>
                <a:lnTo>
                  <a:pt x="2745465" y="549783"/>
                </a:lnTo>
                <a:lnTo>
                  <a:pt x="2467843" y="267207"/>
                </a:lnTo>
                <a:lnTo>
                  <a:pt x="2424678" y="238632"/>
                </a:lnTo>
                <a:lnTo>
                  <a:pt x="2375323" y="229107"/>
                </a:lnTo>
                <a:close/>
              </a:path>
              <a:path w="5485765" h="2451735">
                <a:moveTo>
                  <a:pt x="5253168" y="0"/>
                </a:moveTo>
                <a:lnTo>
                  <a:pt x="4883630" y="0"/>
                </a:lnTo>
                <a:lnTo>
                  <a:pt x="5485363" y="606070"/>
                </a:lnTo>
                <a:lnTo>
                  <a:pt x="5485363" y="233756"/>
                </a:lnTo>
                <a:lnTo>
                  <a:pt x="5253168" y="0"/>
                </a:lnTo>
                <a:close/>
              </a:path>
              <a:path w="5485765" h="2451735">
                <a:moveTo>
                  <a:pt x="2810483" y="0"/>
                </a:moveTo>
                <a:lnTo>
                  <a:pt x="2439621" y="0"/>
                </a:lnTo>
                <a:lnTo>
                  <a:pt x="2827634" y="391033"/>
                </a:lnTo>
                <a:lnTo>
                  <a:pt x="2848083" y="407681"/>
                </a:lnTo>
                <a:lnTo>
                  <a:pt x="2870829" y="419544"/>
                </a:lnTo>
                <a:lnTo>
                  <a:pt x="2895124" y="426644"/>
                </a:lnTo>
                <a:lnTo>
                  <a:pt x="2920217" y="429005"/>
                </a:lnTo>
                <a:lnTo>
                  <a:pt x="2945255" y="426644"/>
                </a:lnTo>
                <a:lnTo>
                  <a:pt x="2992333" y="407681"/>
                </a:lnTo>
                <a:lnTo>
                  <a:pt x="3037123" y="356128"/>
                </a:lnTo>
                <a:lnTo>
                  <a:pt x="3049284" y="316864"/>
                </a:lnTo>
                <a:lnTo>
                  <a:pt x="3049284" y="276321"/>
                </a:lnTo>
                <a:lnTo>
                  <a:pt x="3037123" y="237576"/>
                </a:lnTo>
                <a:lnTo>
                  <a:pt x="3012800" y="203707"/>
                </a:lnTo>
                <a:lnTo>
                  <a:pt x="2810483" y="0"/>
                </a:lnTo>
                <a:close/>
              </a:path>
              <a:path w="5485765" h="2451735">
                <a:moveTo>
                  <a:pt x="2195925" y="0"/>
                </a:moveTo>
                <a:lnTo>
                  <a:pt x="1830049" y="0"/>
                </a:lnTo>
                <a:lnTo>
                  <a:pt x="2001753" y="172974"/>
                </a:lnTo>
                <a:lnTo>
                  <a:pt x="2022146" y="190309"/>
                </a:lnTo>
                <a:lnTo>
                  <a:pt x="2044885" y="202692"/>
                </a:lnTo>
                <a:lnTo>
                  <a:pt x="2069172" y="210121"/>
                </a:lnTo>
                <a:lnTo>
                  <a:pt x="2094209" y="212598"/>
                </a:lnTo>
                <a:lnTo>
                  <a:pt x="2119301" y="210121"/>
                </a:lnTo>
                <a:lnTo>
                  <a:pt x="2166343" y="190309"/>
                </a:lnTo>
                <a:lnTo>
                  <a:pt x="2212151" y="139122"/>
                </a:lnTo>
                <a:lnTo>
                  <a:pt x="2224831" y="100498"/>
                </a:lnTo>
                <a:lnTo>
                  <a:pt x="2224831" y="60283"/>
                </a:lnTo>
                <a:lnTo>
                  <a:pt x="2212151" y="21659"/>
                </a:lnTo>
                <a:lnTo>
                  <a:pt x="2195925" y="0"/>
                </a:lnTo>
                <a:close/>
              </a:path>
            </a:pathLst>
          </a:custGeom>
          <a:solidFill>
            <a:srgbClr val="F84D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7204964" y="2709799"/>
            <a:ext cx="3242945" cy="91186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0"/>
              </a:spcBef>
            </a:pPr>
            <a:r>
              <a:rPr sz="2900" dirty="0"/>
              <a:t>京隆科技</a:t>
            </a:r>
            <a:r>
              <a:rPr sz="2900" dirty="0">
                <a:latin typeface="Arial" panose="020B0604020202020204"/>
                <a:cs typeface="Arial" panose="020B0604020202020204"/>
              </a:rPr>
              <a:t>&amp;</a:t>
            </a:r>
            <a:r>
              <a:rPr sz="2900" dirty="0"/>
              <a:t>震坤科技 欢迎你的加入！</a:t>
            </a:r>
            <a:endParaRPr sz="29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7125461" y="3677411"/>
            <a:ext cx="3851910" cy="0"/>
          </a:xfrm>
          <a:custGeom>
            <a:avLst/>
            <a:gdLst/>
            <a:ahLst/>
            <a:cxnLst/>
            <a:rect l="l" t="t" r="r" b="b"/>
            <a:pathLst>
              <a:path w="3851909">
                <a:moveTo>
                  <a:pt x="0" y="0"/>
                </a:moveTo>
                <a:lnTo>
                  <a:pt x="385191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507575" y="2723876"/>
            <a:ext cx="3045118" cy="117823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68724" y="186781"/>
            <a:ext cx="646430" cy="79981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144142" y="187786"/>
            <a:ext cx="662671" cy="77090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9925" y="6240462"/>
            <a:ext cx="10850880" cy="0"/>
          </a:xfrm>
          <a:custGeom>
            <a:avLst/>
            <a:gdLst/>
            <a:ahLst/>
            <a:cxnLst/>
            <a:rect l="l" t="t" r="r" b="b"/>
            <a:pathLst>
              <a:path w="10850880">
                <a:moveTo>
                  <a:pt x="0" y="0"/>
                </a:moveTo>
                <a:lnTo>
                  <a:pt x="10850499" y="0"/>
                </a:lnTo>
              </a:path>
            </a:pathLst>
          </a:custGeom>
          <a:ln w="635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48690" y="531317"/>
            <a:ext cx="440753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solidFill>
                  <a:srgbClr val="FF6B42"/>
                </a:solidFill>
              </a:rPr>
              <a:t>京元电子集</a:t>
            </a:r>
            <a:r>
              <a:rPr sz="2800" spc="-5" dirty="0">
                <a:solidFill>
                  <a:srgbClr val="FF6B42"/>
                </a:solidFill>
              </a:rPr>
              <a:t>团</a:t>
            </a:r>
            <a:r>
              <a:rPr sz="2800" spc="-60" dirty="0">
                <a:solidFill>
                  <a:srgbClr val="FF6B42"/>
                </a:solidFill>
              </a:rPr>
              <a:t> </a:t>
            </a:r>
            <a:r>
              <a:rPr sz="2800" spc="-10" dirty="0">
                <a:solidFill>
                  <a:srgbClr val="FF6B42"/>
                </a:solidFill>
                <a:latin typeface="Arial" panose="020B0604020202020204"/>
                <a:cs typeface="Arial" panose="020B0604020202020204"/>
              </a:rPr>
              <a:t>KYEC</a:t>
            </a:r>
            <a:r>
              <a:rPr sz="2800" spc="-25" dirty="0">
                <a:solidFill>
                  <a:srgbClr val="FF6B42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2800" spc="-5" dirty="0">
                <a:solidFill>
                  <a:srgbClr val="FF6B42"/>
                </a:solidFill>
                <a:latin typeface="Arial" panose="020B0604020202020204"/>
                <a:cs typeface="Arial" panose="020B0604020202020204"/>
              </a:rPr>
              <a:t>Group</a:t>
            </a:r>
            <a:endParaRPr sz="2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53402" y="1683385"/>
            <a:ext cx="4609655" cy="349542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5795" y="1680845"/>
            <a:ext cx="4636770" cy="3482975"/>
          </a:xfrm>
          <a:custGeom>
            <a:avLst/>
            <a:gdLst/>
            <a:ahLst/>
            <a:cxnLst/>
            <a:rect l="l" t="t" r="r" b="b"/>
            <a:pathLst>
              <a:path w="4636770" h="3482975">
                <a:moveTo>
                  <a:pt x="3617518" y="3376676"/>
                </a:moveTo>
                <a:lnTo>
                  <a:pt x="3611829" y="3390707"/>
                </a:lnTo>
                <a:lnTo>
                  <a:pt x="3600103" y="3420443"/>
                </a:lnTo>
                <a:lnTo>
                  <a:pt x="3587782" y="3454489"/>
                </a:lnTo>
                <a:lnTo>
                  <a:pt x="3580307" y="3481451"/>
                </a:lnTo>
                <a:lnTo>
                  <a:pt x="3589070" y="3482593"/>
                </a:lnTo>
                <a:lnTo>
                  <a:pt x="3596528" y="3456092"/>
                </a:lnTo>
                <a:lnTo>
                  <a:pt x="3608724" y="3422221"/>
                </a:lnTo>
                <a:lnTo>
                  <a:pt x="3625138" y="3379851"/>
                </a:lnTo>
                <a:lnTo>
                  <a:pt x="3617518" y="3376676"/>
                </a:lnTo>
                <a:close/>
              </a:path>
              <a:path w="4636770" h="3482975">
                <a:moveTo>
                  <a:pt x="4307509" y="3356991"/>
                </a:moveTo>
                <a:lnTo>
                  <a:pt x="4289856" y="3365228"/>
                </a:lnTo>
                <a:lnTo>
                  <a:pt x="4268108" y="3370595"/>
                </a:lnTo>
                <a:lnTo>
                  <a:pt x="4249645" y="3373510"/>
                </a:lnTo>
                <a:lnTo>
                  <a:pt x="4241850" y="3374390"/>
                </a:lnTo>
                <a:lnTo>
                  <a:pt x="4241850" y="3383153"/>
                </a:lnTo>
                <a:lnTo>
                  <a:pt x="4251159" y="3382077"/>
                </a:lnTo>
                <a:lnTo>
                  <a:pt x="4270886" y="3378644"/>
                </a:lnTo>
                <a:lnTo>
                  <a:pt x="4293875" y="3372544"/>
                </a:lnTo>
                <a:lnTo>
                  <a:pt x="4312970" y="3363467"/>
                </a:lnTo>
                <a:lnTo>
                  <a:pt x="4307509" y="3356991"/>
                </a:lnTo>
                <a:close/>
              </a:path>
              <a:path w="4636770" h="3482975">
                <a:moveTo>
                  <a:pt x="4110659" y="3219322"/>
                </a:moveTo>
                <a:lnTo>
                  <a:pt x="4101896" y="3219322"/>
                </a:lnTo>
                <a:lnTo>
                  <a:pt x="4101501" y="3226708"/>
                </a:lnTo>
                <a:lnTo>
                  <a:pt x="4101214" y="3243071"/>
                </a:lnTo>
                <a:lnTo>
                  <a:pt x="4102379" y="3262292"/>
                </a:lnTo>
                <a:lnTo>
                  <a:pt x="4106341" y="3278251"/>
                </a:lnTo>
                <a:lnTo>
                  <a:pt x="4113961" y="3275076"/>
                </a:lnTo>
                <a:lnTo>
                  <a:pt x="4110999" y="3262971"/>
                </a:lnTo>
                <a:lnTo>
                  <a:pt x="4109881" y="3247199"/>
                </a:lnTo>
                <a:lnTo>
                  <a:pt x="4109979" y="3231427"/>
                </a:lnTo>
                <a:lnTo>
                  <a:pt x="4110659" y="3219322"/>
                </a:lnTo>
                <a:close/>
              </a:path>
              <a:path w="4636770" h="3482975">
                <a:moveTo>
                  <a:pt x="4433239" y="3186556"/>
                </a:moveTo>
                <a:lnTo>
                  <a:pt x="4388408" y="3232404"/>
                </a:lnTo>
                <a:lnTo>
                  <a:pt x="4395012" y="3239007"/>
                </a:lnTo>
                <a:lnTo>
                  <a:pt x="4439843" y="3192017"/>
                </a:lnTo>
                <a:lnTo>
                  <a:pt x="4433239" y="3186556"/>
                </a:lnTo>
                <a:close/>
              </a:path>
              <a:path w="4636770" h="3482975">
                <a:moveTo>
                  <a:pt x="3778300" y="3091560"/>
                </a:moveTo>
                <a:lnTo>
                  <a:pt x="3766749" y="3109567"/>
                </a:lnTo>
                <a:lnTo>
                  <a:pt x="3747614" y="3139979"/>
                </a:lnTo>
                <a:lnTo>
                  <a:pt x="3729312" y="3169392"/>
                </a:lnTo>
                <a:lnTo>
                  <a:pt x="3720261" y="3184397"/>
                </a:lnTo>
                <a:lnTo>
                  <a:pt x="3727881" y="3187699"/>
                </a:lnTo>
                <a:lnTo>
                  <a:pt x="3734664" y="3177049"/>
                </a:lnTo>
                <a:lnTo>
                  <a:pt x="3784777" y="3097022"/>
                </a:lnTo>
                <a:lnTo>
                  <a:pt x="3778300" y="3091560"/>
                </a:lnTo>
                <a:close/>
              </a:path>
              <a:path w="4636770" h="3482975">
                <a:moveTo>
                  <a:pt x="1913686" y="3174999"/>
                </a:moveTo>
                <a:lnTo>
                  <a:pt x="1873300" y="3174999"/>
                </a:lnTo>
                <a:lnTo>
                  <a:pt x="1875459" y="3187699"/>
                </a:lnTo>
                <a:lnTo>
                  <a:pt x="1914829" y="3187699"/>
                </a:lnTo>
                <a:lnTo>
                  <a:pt x="1913686" y="3174999"/>
                </a:lnTo>
                <a:close/>
              </a:path>
              <a:path w="4636770" h="3482975">
                <a:moveTo>
                  <a:pt x="1918131" y="3174999"/>
                </a:moveTo>
                <a:lnTo>
                  <a:pt x="1914829" y="3187699"/>
                </a:lnTo>
                <a:lnTo>
                  <a:pt x="1920290" y="3187699"/>
                </a:lnTo>
                <a:lnTo>
                  <a:pt x="1918131" y="3174999"/>
                </a:lnTo>
                <a:close/>
              </a:path>
              <a:path w="4636770" h="3482975">
                <a:moveTo>
                  <a:pt x="1937816" y="3174999"/>
                </a:moveTo>
                <a:lnTo>
                  <a:pt x="1920290" y="3174999"/>
                </a:lnTo>
                <a:lnTo>
                  <a:pt x="1927910" y="3187699"/>
                </a:lnTo>
                <a:lnTo>
                  <a:pt x="1937816" y="3187699"/>
                </a:lnTo>
                <a:lnTo>
                  <a:pt x="1937816" y="3174999"/>
                </a:lnTo>
                <a:close/>
              </a:path>
              <a:path w="4636770" h="3482975">
                <a:moveTo>
                  <a:pt x="2458262" y="3174999"/>
                </a:moveTo>
                <a:lnTo>
                  <a:pt x="2449626" y="3174999"/>
                </a:lnTo>
                <a:lnTo>
                  <a:pt x="2451785" y="3187699"/>
                </a:lnTo>
                <a:lnTo>
                  <a:pt x="2458262" y="3174999"/>
                </a:lnTo>
                <a:close/>
              </a:path>
              <a:path w="4636770" h="3482975">
                <a:moveTo>
                  <a:pt x="1878761" y="3162299"/>
                </a:moveTo>
                <a:lnTo>
                  <a:pt x="1864537" y="3162299"/>
                </a:lnTo>
                <a:lnTo>
                  <a:pt x="1868855" y="3174999"/>
                </a:lnTo>
                <a:lnTo>
                  <a:pt x="1883079" y="3174999"/>
                </a:lnTo>
                <a:lnTo>
                  <a:pt x="1878761" y="3162299"/>
                </a:lnTo>
                <a:close/>
              </a:path>
              <a:path w="4636770" h="3482975">
                <a:moveTo>
                  <a:pt x="1929053" y="3149599"/>
                </a:moveTo>
                <a:lnTo>
                  <a:pt x="1920290" y="3149599"/>
                </a:lnTo>
                <a:lnTo>
                  <a:pt x="1920290" y="3162299"/>
                </a:lnTo>
                <a:lnTo>
                  <a:pt x="1918131" y="3162299"/>
                </a:lnTo>
                <a:lnTo>
                  <a:pt x="1916988" y="3174999"/>
                </a:lnTo>
                <a:lnTo>
                  <a:pt x="1926894" y="3174999"/>
                </a:lnTo>
                <a:lnTo>
                  <a:pt x="1929053" y="3162299"/>
                </a:lnTo>
                <a:lnTo>
                  <a:pt x="1929053" y="3149599"/>
                </a:lnTo>
                <a:close/>
              </a:path>
              <a:path w="4636770" h="3482975">
                <a:moveTo>
                  <a:pt x="2429941" y="3162299"/>
                </a:moveTo>
                <a:lnTo>
                  <a:pt x="2417876" y="3162299"/>
                </a:lnTo>
                <a:lnTo>
                  <a:pt x="2423337" y="3174999"/>
                </a:lnTo>
                <a:lnTo>
                  <a:pt x="2429941" y="3162299"/>
                </a:lnTo>
                <a:close/>
              </a:path>
              <a:path w="4636770" h="3482975">
                <a:moveTo>
                  <a:pt x="2450642" y="3162299"/>
                </a:moveTo>
                <a:lnTo>
                  <a:pt x="2432100" y="3162299"/>
                </a:lnTo>
                <a:lnTo>
                  <a:pt x="2432100" y="3174999"/>
                </a:lnTo>
                <a:lnTo>
                  <a:pt x="2451785" y="3174999"/>
                </a:lnTo>
                <a:lnTo>
                  <a:pt x="2450642" y="3162299"/>
                </a:lnTo>
                <a:close/>
              </a:path>
              <a:path w="4636770" h="3482975">
                <a:moveTo>
                  <a:pt x="2479090" y="3162299"/>
                </a:moveTo>
                <a:lnTo>
                  <a:pt x="2475788" y="3162299"/>
                </a:lnTo>
                <a:lnTo>
                  <a:pt x="2472486" y="3174999"/>
                </a:lnTo>
                <a:lnTo>
                  <a:pt x="2479090" y="3174999"/>
                </a:lnTo>
                <a:lnTo>
                  <a:pt x="2479090" y="3162299"/>
                </a:lnTo>
                <a:close/>
              </a:path>
              <a:path w="4636770" h="3482975">
                <a:moveTo>
                  <a:pt x="1830628" y="3149599"/>
                </a:moveTo>
                <a:lnTo>
                  <a:pt x="1802180" y="3149599"/>
                </a:lnTo>
                <a:lnTo>
                  <a:pt x="1806498" y="3162299"/>
                </a:lnTo>
                <a:lnTo>
                  <a:pt x="1825167" y="3162299"/>
                </a:lnTo>
                <a:lnTo>
                  <a:pt x="1830628" y="3149599"/>
                </a:lnTo>
                <a:close/>
              </a:path>
              <a:path w="4636770" h="3482975">
                <a:moveTo>
                  <a:pt x="1883079" y="3149599"/>
                </a:moveTo>
                <a:lnTo>
                  <a:pt x="1874316" y="3149599"/>
                </a:lnTo>
                <a:lnTo>
                  <a:pt x="1871014" y="3162299"/>
                </a:lnTo>
                <a:lnTo>
                  <a:pt x="1882063" y="3162299"/>
                </a:lnTo>
                <a:lnTo>
                  <a:pt x="1883079" y="3149599"/>
                </a:lnTo>
                <a:close/>
              </a:path>
              <a:path w="4636770" h="3482975">
                <a:moveTo>
                  <a:pt x="2423337" y="3149599"/>
                </a:moveTo>
                <a:lnTo>
                  <a:pt x="2409113" y="3149599"/>
                </a:lnTo>
                <a:lnTo>
                  <a:pt x="2413431" y="3162299"/>
                </a:lnTo>
                <a:lnTo>
                  <a:pt x="2424353" y="3162299"/>
                </a:lnTo>
                <a:lnTo>
                  <a:pt x="2423337" y="3149599"/>
                </a:lnTo>
                <a:close/>
              </a:path>
              <a:path w="4636770" h="3482975">
                <a:moveTo>
                  <a:pt x="2430957" y="3149599"/>
                </a:moveTo>
                <a:lnTo>
                  <a:pt x="2425496" y="3162299"/>
                </a:lnTo>
                <a:lnTo>
                  <a:pt x="2435402" y="3162299"/>
                </a:lnTo>
                <a:lnTo>
                  <a:pt x="2430957" y="3149599"/>
                </a:lnTo>
                <a:close/>
              </a:path>
              <a:path w="4636770" h="3482975">
                <a:moveTo>
                  <a:pt x="1808784" y="3136899"/>
                </a:moveTo>
                <a:lnTo>
                  <a:pt x="1771573" y="3136899"/>
                </a:lnTo>
                <a:lnTo>
                  <a:pt x="1775891" y="3149599"/>
                </a:lnTo>
                <a:lnTo>
                  <a:pt x="1809800" y="3149599"/>
                </a:lnTo>
                <a:lnTo>
                  <a:pt x="1808784" y="3136899"/>
                </a:lnTo>
                <a:close/>
              </a:path>
              <a:path w="4636770" h="3482975">
                <a:moveTo>
                  <a:pt x="1842693" y="3136899"/>
                </a:moveTo>
                <a:lnTo>
                  <a:pt x="1827326" y="3136899"/>
                </a:lnTo>
                <a:lnTo>
                  <a:pt x="1825167" y="3149599"/>
                </a:lnTo>
                <a:lnTo>
                  <a:pt x="1838248" y="3149599"/>
                </a:lnTo>
                <a:lnTo>
                  <a:pt x="1842693" y="3136899"/>
                </a:lnTo>
                <a:close/>
              </a:path>
              <a:path w="4636770" h="3482975">
                <a:moveTo>
                  <a:pt x="1878761" y="3136899"/>
                </a:moveTo>
                <a:lnTo>
                  <a:pt x="1869998" y="3136899"/>
                </a:lnTo>
                <a:lnTo>
                  <a:pt x="1867839" y="3149599"/>
                </a:lnTo>
                <a:lnTo>
                  <a:pt x="1877618" y="3149599"/>
                </a:lnTo>
                <a:lnTo>
                  <a:pt x="1878761" y="3136899"/>
                </a:lnTo>
                <a:close/>
              </a:path>
              <a:path w="4636770" h="3482975">
                <a:moveTo>
                  <a:pt x="1935657" y="3136899"/>
                </a:moveTo>
                <a:lnTo>
                  <a:pt x="1922449" y="3136899"/>
                </a:lnTo>
                <a:lnTo>
                  <a:pt x="1926894" y="3149599"/>
                </a:lnTo>
                <a:lnTo>
                  <a:pt x="1935657" y="3149599"/>
                </a:lnTo>
                <a:lnTo>
                  <a:pt x="1935657" y="3136899"/>
                </a:lnTo>
                <a:close/>
              </a:path>
              <a:path w="4636770" h="3482975">
                <a:moveTo>
                  <a:pt x="2382824" y="3136899"/>
                </a:moveTo>
                <a:lnTo>
                  <a:pt x="2374061" y="3136899"/>
                </a:lnTo>
                <a:lnTo>
                  <a:pt x="2375204" y="3149599"/>
                </a:lnTo>
                <a:lnTo>
                  <a:pt x="2380665" y="3149599"/>
                </a:lnTo>
                <a:lnTo>
                  <a:pt x="2382824" y="3136899"/>
                </a:lnTo>
                <a:close/>
              </a:path>
              <a:path w="4636770" h="3482975">
                <a:moveTo>
                  <a:pt x="2411272" y="3136899"/>
                </a:moveTo>
                <a:lnTo>
                  <a:pt x="2398191" y="3136899"/>
                </a:lnTo>
                <a:lnTo>
                  <a:pt x="2399207" y="3149599"/>
                </a:lnTo>
                <a:lnTo>
                  <a:pt x="2411272" y="3149599"/>
                </a:lnTo>
                <a:lnTo>
                  <a:pt x="2411272" y="3136899"/>
                </a:lnTo>
                <a:close/>
              </a:path>
              <a:path w="4636770" h="3482975">
                <a:moveTo>
                  <a:pt x="1784654" y="3124199"/>
                </a:moveTo>
                <a:lnTo>
                  <a:pt x="1775891" y="3124199"/>
                </a:lnTo>
                <a:lnTo>
                  <a:pt x="1774875" y="3136899"/>
                </a:lnTo>
                <a:lnTo>
                  <a:pt x="1784654" y="3136899"/>
                </a:lnTo>
                <a:lnTo>
                  <a:pt x="1784654" y="3124199"/>
                </a:lnTo>
                <a:close/>
              </a:path>
              <a:path w="4636770" h="3482975">
                <a:moveTo>
                  <a:pt x="1875459" y="3124199"/>
                </a:moveTo>
                <a:lnTo>
                  <a:pt x="1842693" y="3124199"/>
                </a:lnTo>
                <a:lnTo>
                  <a:pt x="1840407" y="3136899"/>
                </a:lnTo>
                <a:lnTo>
                  <a:pt x="1874316" y="3136899"/>
                </a:lnTo>
                <a:lnTo>
                  <a:pt x="1875459" y="3124199"/>
                </a:lnTo>
                <a:close/>
              </a:path>
              <a:path w="4636770" h="3482975">
                <a:moveTo>
                  <a:pt x="1877618" y="3124199"/>
                </a:moveTo>
                <a:lnTo>
                  <a:pt x="1876602" y="3136899"/>
                </a:lnTo>
                <a:lnTo>
                  <a:pt x="1877618" y="3136899"/>
                </a:lnTo>
                <a:lnTo>
                  <a:pt x="1877618" y="3124199"/>
                </a:lnTo>
                <a:close/>
              </a:path>
              <a:path w="4636770" h="3482975">
                <a:moveTo>
                  <a:pt x="1933371" y="3124199"/>
                </a:moveTo>
                <a:lnTo>
                  <a:pt x="1924608" y="3124199"/>
                </a:lnTo>
                <a:lnTo>
                  <a:pt x="1923592" y="3136899"/>
                </a:lnTo>
                <a:lnTo>
                  <a:pt x="1932355" y="3136899"/>
                </a:lnTo>
                <a:lnTo>
                  <a:pt x="1933371" y="3124199"/>
                </a:lnTo>
                <a:close/>
              </a:path>
              <a:path w="4636770" h="3482975">
                <a:moveTo>
                  <a:pt x="2368600" y="3086099"/>
                </a:moveTo>
                <a:lnTo>
                  <a:pt x="2360980" y="3086099"/>
                </a:lnTo>
                <a:lnTo>
                  <a:pt x="2358821" y="3098799"/>
                </a:lnTo>
                <a:lnTo>
                  <a:pt x="2369743" y="3111499"/>
                </a:lnTo>
                <a:lnTo>
                  <a:pt x="2370886" y="3124199"/>
                </a:lnTo>
                <a:lnTo>
                  <a:pt x="2369743" y="3124199"/>
                </a:lnTo>
                <a:lnTo>
                  <a:pt x="2368600" y="3136899"/>
                </a:lnTo>
                <a:lnTo>
                  <a:pt x="2377363" y="3136899"/>
                </a:lnTo>
                <a:lnTo>
                  <a:pt x="2378506" y="3124199"/>
                </a:lnTo>
                <a:lnTo>
                  <a:pt x="2378506" y="3098799"/>
                </a:lnTo>
                <a:lnTo>
                  <a:pt x="2368600" y="3098799"/>
                </a:lnTo>
                <a:lnTo>
                  <a:pt x="2368600" y="3086099"/>
                </a:lnTo>
                <a:close/>
              </a:path>
              <a:path w="4636770" h="3482975">
                <a:moveTo>
                  <a:pt x="2386126" y="3124199"/>
                </a:moveTo>
                <a:lnTo>
                  <a:pt x="2380665" y="3124199"/>
                </a:lnTo>
                <a:lnTo>
                  <a:pt x="2377363" y="3136899"/>
                </a:lnTo>
                <a:lnTo>
                  <a:pt x="2391587" y="3136899"/>
                </a:lnTo>
                <a:lnTo>
                  <a:pt x="2386126" y="3124199"/>
                </a:lnTo>
                <a:close/>
              </a:path>
              <a:path w="4636770" h="3482975">
                <a:moveTo>
                  <a:pt x="1771573" y="3098799"/>
                </a:moveTo>
                <a:lnTo>
                  <a:pt x="1760651" y="3098799"/>
                </a:lnTo>
                <a:lnTo>
                  <a:pt x="1754047" y="3111499"/>
                </a:lnTo>
                <a:lnTo>
                  <a:pt x="1758492" y="3124199"/>
                </a:lnTo>
                <a:lnTo>
                  <a:pt x="1771573" y="3124199"/>
                </a:lnTo>
                <a:lnTo>
                  <a:pt x="1768271" y="3111499"/>
                </a:lnTo>
                <a:lnTo>
                  <a:pt x="1771573" y="3098799"/>
                </a:lnTo>
                <a:close/>
              </a:path>
              <a:path w="4636770" h="3482975">
                <a:moveTo>
                  <a:pt x="1930069" y="3111499"/>
                </a:moveTo>
                <a:lnTo>
                  <a:pt x="1920290" y="3111499"/>
                </a:lnTo>
                <a:lnTo>
                  <a:pt x="1921433" y="3124199"/>
                </a:lnTo>
                <a:lnTo>
                  <a:pt x="1931212" y="3124199"/>
                </a:lnTo>
                <a:lnTo>
                  <a:pt x="1930069" y="3111499"/>
                </a:lnTo>
                <a:close/>
              </a:path>
              <a:path w="4636770" h="3482975">
                <a:moveTo>
                  <a:pt x="1921433" y="3098799"/>
                </a:moveTo>
                <a:lnTo>
                  <a:pt x="1913686" y="3098799"/>
                </a:lnTo>
                <a:lnTo>
                  <a:pt x="1913686" y="3111499"/>
                </a:lnTo>
                <a:lnTo>
                  <a:pt x="1921433" y="3111499"/>
                </a:lnTo>
                <a:lnTo>
                  <a:pt x="1921433" y="3098799"/>
                </a:lnTo>
                <a:close/>
              </a:path>
              <a:path w="4636770" h="3482975">
                <a:moveTo>
                  <a:pt x="1771573" y="3086099"/>
                </a:moveTo>
                <a:lnTo>
                  <a:pt x="1757349" y="3086099"/>
                </a:lnTo>
                <a:lnTo>
                  <a:pt x="1762810" y="3098799"/>
                </a:lnTo>
                <a:lnTo>
                  <a:pt x="1772716" y="3098799"/>
                </a:lnTo>
                <a:lnTo>
                  <a:pt x="1771573" y="3086099"/>
                </a:lnTo>
                <a:close/>
              </a:path>
              <a:path w="4636770" h="3482975">
                <a:moveTo>
                  <a:pt x="1922449" y="3086099"/>
                </a:moveTo>
                <a:lnTo>
                  <a:pt x="1911527" y="3086099"/>
                </a:lnTo>
                <a:lnTo>
                  <a:pt x="1911527" y="3098799"/>
                </a:lnTo>
                <a:lnTo>
                  <a:pt x="1920290" y="3098799"/>
                </a:lnTo>
                <a:lnTo>
                  <a:pt x="1922449" y="3086099"/>
                </a:lnTo>
                <a:close/>
              </a:path>
              <a:path w="4636770" h="3482975">
                <a:moveTo>
                  <a:pt x="1740966" y="3073399"/>
                </a:moveTo>
                <a:lnTo>
                  <a:pt x="1693496" y="3073399"/>
                </a:lnTo>
                <a:lnTo>
                  <a:pt x="1699533" y="3086099"/>
                </a:lnTo>
                <a:lnTo>
                  <a:pt x="1743125" y="3086099"/>
                </a:lnTo>
                <a:lnTo>
                  <a:pt x="1740966" y="3073399"/>
                </a:lnTo>
                <a:close/>
              </a:path>
              <a:path w="4636770" h="3482975">
                <a:moveTo>
                  <a:pt x="1758492" y="3073399"/>
                </a:moveTo>
                <a:lnTo>
                  <a:pt x="1750745" y="3073399"/>
                </a:lnTo>
                <a:lnTo>
                  <a:pt x="1745284" y="3086099"/>
                </a:lnTo>
                <a:lnTo>
                  <a:pt x="1762810" y="3086099"/>
                </a:lnTo>
                <a:lnTo>
                  <a:pt x="1758492" y="3073399"/>
                </a:lnTo>
                <a:close/>
              </a:path>
              <a:path w="4636770" h="3482975">
                <a:moveTo>
                  <a:pt x="1926894" y="3073399"/>
                </a:moveTo>
                <a:lnTo>
                  <a:pt x="1910384" y="3073399"/>
                </a:lnTo>
                <a:lnTo>
                  <a:pt x="1909368" y="3086099"/>
                </a:lnTo>
                <a:lnTo>
                  <a:pt x="1921433" y="3086099"/>
                </a:lnTo>
                <a:lnTo>
                  <a:pt x="1926894" y="3073399"/>
                </a:lnTo>
                <a:close/>
              </a:path>
              <a:path w="4636770" h="3482975">
                <a:moveTo>
                  <a:pt x="2055926" y="3073399"/>
                </a:moveTo>
                <a:lnTo>
                  <a:pt x="2042718" y="3073399"/>
                </a:lnTo>
                <a:lnTo>
                  <a:pt x="2047163" y="3086099"/>
                </a:lnTo>
                <a:lnTo>
                  <a:pt x="2055926" y="3073399"/>
                </a:lnTo>
                <a:close/>
              </a:path>
              <a:path w="4636770" h="3482975">
                <a:moveTo>
                  <a:pt x="2382824" y="3073399"/>
                </a:moveTo>
                <a:lnTo>
                  <a:pt x="2367584" y="3073399"/>
                </a:lnTo>
                <a:lnTo>
                  <a:pt x="2364282" y="3086099"/>
                </a:lnTo>
                <a:lnTo>
                  <a:pt x="2379522" y="3086099"/>
                </a:lnTo>
                <a:lnTo>
                  <a:pt x="2382824" y="3073399"/>
                </a:lnTo>
                <a:close/>
              </a:path>
              <a:path w="4636770" h="3482975">
                <a:moveTo>
                  <a:pt x="4194860" y="3022599"/>
                </a:moveTo>
                <a:lnTo>
                  <a:pt x="4186097" y="3022599"/>
                </a:lnTo>
                <a:lnTo>
                  <a:pt x="4185970" y="3047999"/>
                </a:lnTo>
                <a:lnTo>
                  <a:pt x="4185669" y="3047999"/>
                </a:lnTo>
                <a:lnTo>
                  <a:pt x="4185081" y="3060699"/>
                </a:lnTo>
                <a:lnTo>
                  <a:pt x="4182696" y="3060699"/>
                </a:lnTo>
                <a:lnTo>
                  <a:pt x="4179430" y="3073399"/>
                </a:lnTo>
                <a:lnTo>
                  <a:pt x="4175973" y="3086099"/>
                </a:lnTo>
                <a:lnTo>
                  <a:pt x="4182361" y="3086099"/>
                </a:lnTo>
                <a:lnTo>
                  <a:pt x="4186240" y="3073399"/>
                </a:lnTo>
                <a:lnTo>
                  <a:pt x="4190334" y="3073399"/>
                </a:lnTo>
                <a:lnTo>
                  <a:pt x="4192701" y="3060699"/>
                </a:lnTo>
                <a:lnTo>
                  <a:pt x="4193949" y="3047999"/>
                </a:lnTo>
                <a:lnTo>
                  <a:pt x="4194590" y="3035299"/>
                </a:lnTo>
                <a:lnTo>
                  <a:pt x="4194827" y="3035299"/>
                </a:lnTo>
                <a:lnTo>
                  <a:pt x="4194860" y="3022599"/>
                </a:lnTo>
                <a:close/>
              </a:path>
              <a:path w="4636770" h="3482975">
                <a:moveTo>
                  <a:pt x="1702612" y="3060699"/>
                </a:moveTo>
                <a:lnTo>
                  <a:pt x="1692833" y="3060699"/>
                </a:lnTo>
                <a:lnTo>
                  <a:pt x="1689531" y="3073399"/>
                </a:lnTo>
                <a:lnTo>
                  <a:pt x="1699437" y="3073399"/>
                </a:lnTo>
                <a:lnTo>
                  <a:pt x="1702612" y="3060699"/>
                </a:lnTo>
                <a:close/>
              </a:path>
              <a:path w="4636770" h="3482975">
                <a:moveTo>
                  <a:pt x="1927910" y="3060699"/>
                </a:moveTo>
                <a:lnTo>
                  <a:pt x="1920290" y="3060699"/>
                </a:lnTo>
                <a:lnTo>
                  <a:pt x="1919147" y="3073399"/>
                </a:lnTo>
                <a:lnTo>
                  <a:pt x="1927910" y="3073399"/>
                </a:lnTo>
                <a:lnTo>
                  <a:pt x="1927910" y="3060699"/>
                </a:lnTo>
                <a:close/>
              </a:path>
              <a:path w="4636770" h="3482975">
                <a:moveTo>
                  <a:pt x="1967280" y="3060699"/>
                </a:moveTo>
                <a:lnTo>
                  <a:pt x="1932355" y="3060699"/>
                </a:lnTo>
                <a:lnTo>
                  <a:pt x="1935657" y="3073399"/>
                </a:lnTo>
                <a:lnTo>
                  <a:pt x="1972741" y="3073399"/>
                </a:lnTo>
                <a:lnTo>
                  <a:pt x="1967280" y="3060699"/>
                </a:lnTo>
                <a:close/>
              </a:path>
              <a:path w="4636770" h="3482975">
                <a:moveTo>
                  <a:pt x="1986965" y="3060699"/>
                </a:moveTo>
                <a:lnTo>
                  <a:pt x="1974900" y="3060699"/>
                </a:lnTo>
                <a:lnTo>
                  <a:pt x="1972741" y="3073399"/>
                </a:lnTo>
                <a:lnTo>
                  <a:pt x="1983663" y="3073399"/>
                </a:lnTo>
                <a:lnTo>
                  <a:pt x="1986965" y="3060699"/>
                </a:lnTo>
                <a:close/>
              </a:path>
              <a:path w="4636770" h="3482975">
                <a:moveTo>
                  <a:pt x="2041702" y="3060699"/>
                </a:moveTo>
                <a:lnTo>
                  <a:pt x="2032939" y="3060699"/>
                </a:lnTo>
                <a:lnTo>
                  <a:pt x="2032939" y="3073399"/>
                </a:lnTo>
                <a:lnTo>
                  <a:pt x="2041702" y="3073399"/>
                </a:lnTo>
                <a:lnTo>
                  <a:pt x="2041702" y="3060699"/>
                </a:lnTo>
                <a:close/>
              </a:path>
              <a:path w="4636770" h="3482975">
                <a:moveTo>
                  <a:pt x="2067896" y="3060699"/>
                </a:moveTo>
                <a:lnTo>
                  <a:pt x="2055363" y="3060699"/>
                </a:lnTo>
                <a:lnTo>
                  <a:pt x="2050465" y="3073399"/>
                </a:lnTo>
                <a:lnTo>
                  <a:pt x="2061590" y="3073399"/>
                </a:lnTo>
                <a:lnTo>
                  <a:pt x="2067896" y="3060699"/>
                </a:lnTo>
                <a:close/>
              </a:path>
              <a:path w="4636770" h="3482975">
                <a:moveTo>
                  <a:pt x="2097455" y="3060699"/>
                </a:moveTo>
                <a:lnTo>
                  <a:pt x="2088692" y="3060699"/>
                </a:lnTo>
                <a:lnTo>
                  <a:pt x="2093010" y="3073399"/>
                </a:lnTo>
                <a:lnTo>
                  <a:pt x="2096312" y="3073399"/>
                </a:lnTo>
                <a:lnTo>
                  <a:pt x="2097455" y="3060699"/>
                </a:lnTo>
                <a:close/>
              </a:path>
              <a:path w="4636770" h="3482975">
                <a:moveTo>
                  <a:pt x="2141604" y="3060699"/>
                </a:moveTo>
                <a:lnTo>
                  <a:pt x="2120442" y="3060699"/>
                </a:lnTo>
                <a:lnTo>
                  <a:pt x="2124760" y="3073399"/>
                </a:lnTo>
                <a:lnTo>
                  <a:pt x="2138984" y="3073399"/>
                </a:lnTo>
                <a:lnTo>
                  <a:pt x="2141604" y="3060699"/>
                </a:lnTo>
                <a:close/>
              </a:path>
              <a:path w="4636770" h="3482975">
                <a:moveTo>
                  <a:pt x="2390571" y="3060699"/>
                </a:moveTo>
                <a:lnTo>
                  <a:pt x="2380665" y="3060699"/>
                </a:lnTo>
                <a:lnTo>
                  <a:pt x="2378506" y="3073399"/>
                </a:lnTo>
                <a:lnTo>
                  <a:pt x="2387269" y="3073399"/>
                </a:lnTo>
                <a:lnTo>
                  <a:pt x="2390571" y="3060699"/>
                </a:lnTo>
                <a:close/>
              </a:path>
              <a:path w="4636770" h="3482975">
                <a:moveTo>
                  <a:pt x="1709216" y="3047999"/>
                </a:moveTo>
                <a:lnTo>
                  <a:pt x="1700453" y="3047999"/>
                </a:lnTo>
                <a:lnTo>
                  <a:pt x="1700453" y="3060699"/>
                </a:lnTo>
                <a:lnTo>
                  <a:pt x="1709216" y="3060699"/>
                </a:lnTo>
                <a:lnTo>
                  <a:pt x="1709216" y="3047999"/>
                </a:lnTo>
                <a:close/>
              </a:path>
              <a:path w="4636770" h="3482975">
                <a:moveTo>
                  <a:pt x="1934514" y="3047999"/>
                </a:moveTo>
                <a:lnTo>
                  <a:pt x="1931212" y="3060699"/>
                </a:lnTo>
                <a:lnTo>
                  <a:pt x="1938832" y="3060699"/>
                </a:lnTo>
                <a:lnTo>
                  <a:pt x="1934514" y="3047999"/>
                </a:lnTo>
                <a:close/>
              </a:path>
              <a:path w="4636770" h="3482975">
                <a:moveTo>
                  <a:pt x="1993569" y="3047999"/>
                </a:moveTo>
                <a:lnTo>
                  <a:pt x="1983663" y="3047999"/>
                </a:lnTo>
                <a:lnTo>
                  <a:pt x="1982647" y="3060699"/>
                </a:lnTo>
                <a:lnTo>
                  <a:pt x="1991410" y="3060699"/>
                </a:lnTo>
                <a:lnTo>
                  <a:pt x="1993569" y="3047999"/>
                </a:lnTo>
                <a:close/>
              </a:path>
              <a:path w="4636770" h="3482975">
                <a:moveTo>
                  <a:pt x="2036241" y="3047999"/>
                </a:moveTo>
                <a:lnTo>
                  <a:pt x="2020874" y="3047999"/>
                </a:lnTo>
                <a:lnTo>
                  <a:pt x="2022017" y="3060699"/>
                </a:lnTo>
                <a:lnTo>
                  <a:pt x="2036241" y="3060699"/>
                </a:lnTo>
                <a:lnTo>
                  <a:pt x="2036241" y="3047999"/>
                </a:lnTo>
                <a:close/>
              </a:path>
              <a:path w="4636770" h="3482975">
                <a:moveTo>
                  <a:pt x="2076627" y="3047999"/>
                </a:moveTo>
                <a:lnTo>
                  <a:pt x="2065967" y="3047999"/>
                </a:lnTo>
                <a:lnTo>
                  <a:pt x="2060975" y="3060699"/>
                </a:lnTo>
                <a:lnTo>
                  <a:pt x="2073393" y="3060699"/>
                </a:lnTo>
                <a:lnTo>
                  <a:pt x="2076627" y="3047999"/>
                </a:lnTo>
                <a:close/>
              </a:path>
              <a:path w="4636770" h="3482975">
                <a:moveTo>
                  <a:pt x="2089835" y="3047999"/>
                </a:moveTo>
                <a:lnTo>
                  <a:pt x="2081072" y="3047999"/>
                </a:lnTo>
                <a:lnTo>
                  <a:pt x="2082088" y="3060699"/>
                </a:lnTo>
                <a:lnTo>
                  <a:pt x="2091994" y="3060699"/>
                </a:lnTo>
                <a:lnTo>
                  <a:pt x="2089835" y="3047999"/>
                </a:lnTo>
                <a:close/>
              </a:path>
              <a:path w="4636770" h="3482975">
                <a:moveTo>
                  <a:pt x="2101773" y="3047999"/>
                </a:moveTo>
                <a:lnTo>
                  <a:pt x="2094153" y="3047999"/>
                </a:lnTo>
                <a:lnTo>
                  <a:pt x="2093010" y="3060699"/>
                </a:lnTo>
                <a:lnTo>
                  <a:pt x="2100757" y="3060699"/>
                </a:lnTo>
                <a:lnTo>
                  <a:pt x="2101773" y="3047999"/>
                </a:lnTo>
                <a:close/>
              </a:path>
              <a:path w="4636770" h="3482975">
                <a:moveTo>
                  <a:pt x="2121458" y="3047999"/>
                </a:moveTo>
                <a:lnTo>
                  <a:pt x="2106218" y="3047999"/>
                </a:lnTo>
                <a:lnTo>
                  <a:pt x="2111679" y="3060699"/>
                </a:lnTo>
                <a:lnTo>
                  <a:pt x="2122601" y="3060699"/>
                </a:lnTo>
                <a:lnTo>
                  <a:pt x="2121458" y="3047999"/>
                </a:lnTo>
                <a:close/>
              </a:path>
              <a:path w="4636770" h="3482975">
                <a:moveTo>
                  <a:pt x="2146842" y="3047999"/>
                </a:moveTo>
                <a:lnTo>
                  <a:pt x="2140127" y="3047999"/>
                </a:lnTo>
                <a:lnTo>
                  <a:pt x="2135682" y="3060699"/>
                </a:lnTo>
                <a:lnTo>
                  <a:pt x="2144318" y="3060699"/>
                </a:lnTo>
                <a:lnTo>
                  <a:pt x="2146842" y="3047999"/>
                </a:lnTo>
                <a:close/>
              </a:path>
              <a:path w="4636770" h="3482975">
                <a:moveTo>
                  <a:pt x="2184958" y="3047999"/>
                </a:moveTo>
                <a:lnTo>
                  <a:pt x="2157526" y="3047999"/>
                </a:lnTo>
                <a:lnTo>
                  <a:pt x="2157526" y="3060699"/>
                </a:lnTo>
                <a:lnTo>
                  <a:pt x="2179497" y="3060699"/>
                </a:lnTo>
                <a:lnTo>
                  <a:pt x="2184958" y="3047999"/>
                </a:lnTo>
                <a:close/>
              </a:path>
              <a:path w="4636770" h="3482975">
                <a:moveTo>
                  <a:pt x="2394387" y="3047999"/>
                </a:moveTo>
                <a:lnTo>
                  <a:pt x="2374061" y="3047999"/>
                </a:lnTo>
                <a:lnTo>
                  <a:pt x="2381808" y="3060699"/>
                </a:lnTo>
                <a:lnTo>
                  <a:pt x="2394889" y="3060699"/>
                </a:lnTo>
                <a:lnTo>
                  <a:pt x="2394387" y="3047999"/>
                </a:lnTo>
                <a:close/>
              </a:path>
              <a:path w="4636770" h="3482975">
                <a:moveTo>
                  <a:pt x="1720138" y="3035299"/>
                </a:moveTo>
                <a:lnTo>
                  <a:pt x="1707057" y="3035299"/>
                </a:lnTo>
                <a:lnTo>
                  <a:pt x="1705914" y="3047999"/>
                </a:lnTo>
                <a:lnTo>
                  <a:pt x="1719122" y="3047999"/>
                </a:lnTo>
                <a:lnTo>
                  <a:pt x="1720138" y="3035299"/>
                </a:lnTo>
                <a:close/>
              </a:path>
              <a:path w="4636770" h="3482975">
                <a:moveTo>
                  <a:pt x="2011095" y="3035299"/>
                </a:moveTo>
                <a:lnTo>
                  <a:pt x="1994585" y="3035299"/>
                </a:lnTo>
                <a:lnTo>
                  <a:pt x="1990267" y="3047999"/>
                </a:lnTo>
                <a:lnTo>
                  <a:pt x="2011095" y="3047999"/>
                </a:lnTo>
                <a:lnTo>
                  <a:pt x="2011095" y="3035299"/>
                </a:lnTo>
                <a:close/>
              </a:path>
              <a:path w="4636770" h="3482975">
                <a:moveTo>
                  <a:pt x="2088692" y="3035299"/>
                </a:moveTo>
                <a:lnTo>
                  <a:pt x="2074468" y="3035299"/>
                </a:lnTo>
                <a:lnTo>
                  <a:pt x="2071166" y="3047999"/>
                </a:lnTo>
                <a:lnTo>
                  <a:pt x="2088692" y="3047999"/>
                </a:lnTo>
                <a:lnTo>
                  <a:pt x="2088692" y="3035299"/>
                </a:lnTo>
                <a:close/>
              </a:path>
              <a:path w="4636770" h="3482975">
                <a:moveTo>
                  <a:pt x="2107234" y="3035299"/>
                </a:moveTo>
                <a:lnTo>
                  <a:pt x="2101773" y="3035299"/>
                </a:lnTo>
                <a:lnTo>
                  <a:pt x="2099614" y="3047999"/>
                </a:lnTo>
                <a:lnTo>
                  <a:pt x="2111679" y="3047999"/>
                </a:lnTo>
                <a:lnTo>
                  <a:pt x="2107234" y="3035299"/>
                </a:lnTo>
                <a:close/>
              </a:path>
              <a:path w="4636770" h="3482975">
                <a:moveTo>
                  <a:pt x="2166289" y="3035299"/>
                </a:moveTo>
                <a:lnTo>
                  <a:pt x="2148890" y="3035299"/>
                </a:lnTo>
                <a:lnTo>
                  <a:pt x="2143429" y="3047999"/>
                </a:lnTo>
                <a:lnTo>
                  <a:pt x="2167432" y="3047999"/>
                </a:lnTo>
                <a:lnTo>
                  <a:pt x="2166289" y="3035299"/>
                </a:lnTo>
                <a:close/>
              </a:path>
              <a:path w="4636770" h="3482975">
                <a:moveTo>
                  <a:pt x="2198039" y="3035299"/>
                </a:moveTo>
                <a:lnTo>
                  <a:pt x="2187117" y="3035299"/>
                </a:lnTo>
                <a:lnTo>
                  <a:pt x="2183815" y="3047999"/>
                </a:lnTo>
                <a:lnTo>
                  <a:pt x="2199182" y="3047999"/>
                </a:lnTo>
                <a:lnTo>
                  <a:pt x="2198039" y="3035299"/>
                </a:lnTo>
                <a:close/>
              </a:path>
              <a:path w="4636770" h="3482975">
                <a:moveTo>
                  <a:pt x="2213406" y="3035299"/>
                </a:moveTo>
                <a:lnTo>
                  <a:pt x="2202484" y="3035299"/>
                </a:lnTo>
                <a:lnTo>
                  <a:pt x="2199182" y="3047999"/>
                </a:lnTo>
                <a:lnTo>
                  <a:pt x="2211120" y="3047999"/>
                </a:lnTo>
                <a:lnTo>
                  <a:pt x="2213406" y="3035299"/>
                </a:lnTo>
                <a:close/>
              </a:path>
              <a:path w="4636770" h="3482975">
                <a:moveTo>
                  <a:pt x="2322753" y="3035299"/>
                </a:moveTo>
                <a:lnTo>
                  <a:pt x="2299766" y="3035299"/>
                </a:lnTo>
                <a:lnTo>
                  <a:pt x="2306370" y="3047999"/>
                </a:lnTo>
                <a:lnTo>
                  <a:pt x="2319451" y="3047999"/>
                </a:lnTo>
                <a:lnTo>
                  <a:pt x="2322753" y="3035299"/>
                </a:lnTo>
                <a:close/>
              </a:path>
              <a:path w="4636770" h="3482975">
                <a:moveTo>
                  <a:pt x="2342438" y="3035299"/>
                </a:moveTo>
                <a:lnTo>
                  <a:pt x="2331516" y="3035299"/>
                </a:lnTo>
                <a:lnTo>
                  <a:pt x="2334691" y="3047999"/>
                </a:lnTo>
                <a:lnTo>
                  <a:pt x="2343454" y="3047999"/>
                </a:lnTo>
                <a:lnTo>
                  <a:pt x="2342438" y="3035299"/>
                </a:lnTo>
                <a:close/>
              </a:path>
              <a:path w="4636770" h="3482975">
                <a:moveTo>
                  <a:pt x="2371902" y="3035299"/>
                </a:moveTo>
                <a:lnTo>
                  <a:pt x="2355519" y="3035299"/>
                </a:lnTo>
                <a:lnTo>
                  <a:pt x="2355519" y="3047999"/>
                </a:lnTo>
                <a:lnTo>
                  <a:pt x="2373045" y="3047999"/>
                </a:lnTo>
                <a:lnTo>
                  <a:pt x="2371902" y="3035299"/>
                </a:lnTo>
                <a:close/>
              </a:path>
              <a:path w="4636770" h="3482975">
                <a:moveTo>
                  <a:pt x="1719122" y="3022599"/>
                </a:moveTo>
                <a:lnTo>
                  <a:pt x="1710359" y="3022599"/>
                </a:lnTo>
                <a:lnTo>
                  <a:pt x="1711375" y="3035299"/>
                </a:lnTo>
                <a:lnTo>
                  <a:pt x="1721281" y="3035299"/>
                </a:lnTo>
                <a:lnTo>
                  <a:pt x="1719122" y="3022599"/>
                </a:lnTo>
                <a:close/>
              </a:path>
              <a:path w="4636770" h="3482975">
                <a:moveTo>
                  <a:pt x="2218867" y="3022599"/>
                </a:moveTo>
                <a:lnTo>
                  <a:pt x="2207945" y="3022599"/>
                </a:lnTo>
                <a:lnTo>
                  <a:pt x="2208961" y="3035299"/>
                </a:lnTo>
                <a:lnTo>
                  <a:pt x="2221026" y="3035299"/>
                </a:lnTo>
                <a:lnTo>
                  <a:pt x="2218867" y="3022599"/>
                </a:lnTo>
                <a:close/>
              </a:path>
              <a:path w="4636770" h="3482975">
                <a:moveTo>
                  <a:pt x="2294305" y="3022599"/>
                </a:moveTo>
                <a:lnTo>
                  <a:pt x="2276779" y="3022599"/>
                </a:lnTo>
                <a:lnTo>
                  <a:pt x="2277922" y="3035299"/>
                </a:lnTo>
                <a:lnTo>
                  <a:pt x="2304084" y="3035299"/>
                </a:lnTo>
                <a:lnTo>
                  <a:pt x="2294305" y="3022599"/>
                </a:lnTo>
                <a:close/>
              </a:path>
              <a:path w="4636770" h="3482975">
                <a:moveTo>
                  <a:pt x="1724583" y="3009899"/>
                </a:moveTo>
                <a:lnTo>
                  <a:pt x="1710359" y="3009899"/>
                </a:lnTo>
                <a:lnTo>
                  <a:pt x="1708073" y="3022599"/>
                </a:lnTo>
                <a:lnTo>
                  <a:pt x="1722297" y="3022599"/>
                </a:lnTo>
                <a:lnTo>
                  <a:pt x="1724583" y="3009899"/>
                </a:lnTo>
                <a:close/>
              </a:path>
              <a:path w="4636770" h="3482975">
                <a:moveTo>
                  <a:pt x="2234107" y="3009899"/>
                </a:moveTo>
                <a:lnTo>
                  <a:pt x="2212263" y="3009899"/>
                </a:lnTo>
                <a:lnTo>
                  <a:pt x="2210104" y="3022599"/>
                </a:lnTo>
                <a:lnTo>
                  <a:pt x="2231948" y="3022599"/>
                </a:lnTo>
                <a:lnTo>
                  <a:pt x="2234107" y="3009899"/>
                </a:lnTo>
                <a:close/>
              </a:path>
              <a:path w="4636770" h="3482975">
                <a:moveTo>
                  <a:pt x="2284399" y="3009899"/>
                </a:moveTo>
                <a:lnTo>
                  <a:pt x="2272461" y="3009899"/>
                </a:lnTo>
                <a:lnTo>
                  <a:pt x="2274620" y="3022599"/>
                </a:lnTo>
                <a:lnTo>
                  <a:pt x="2286685" y="3022599"/>
                </a:lnTo>
                <a:lnTo>
                  <a:pt x="2284399" y="3009899"/>
                </a:lnTo>
                <a:close/>
              </a:path>
              <a:path w="4636770" h="3482975">
                <a:moveTo>
                  <a:pt x="1740966" y="2984499"/>
                </a:moveTo>
                <a:lnTo>
                  <a:pt x="1732203" y="2984499"/>
                </a:lnTo>
                <a:lnTo>
                  <a:pt x="1731060" y="2997199"/>
                </a:lnTo>
                <a:lnTo>
                  <a:pt x="1717979" y="2997199"/>
                </a:lnTo>
                <a:lnTo>
                  <a:pt x="1716836" y="3009899"/>
                </a:lnTo>
                <a:lnTo>
                  <a:pt x="1738807" y="3009899"/>
                </a:lnTo>
                <a:lnTo>
                  <a:pt x="1739823" y="2997199"/>
                </a:lnTo>
                <a:lnTo>
                  <a:pt x="1740966" y="2984499"/>
                </a:lnTo>
                <a:close/>
              </a:path>
              <a:path w="4636770" h="3482975">
                <a:moveTo>
                  <a:pt x="2259253" y="2997199"/>
                </a:moveTo>
                <a:lnTo>
                  <a:pt x="2238552" y="2997199"/>
                </a:lnTo>
                <a:lnTo>
                  <a:pt x="2236266" y="3009899"/>
                </a:lnTo>
                <a:lnTo>
                  <a:pt x="2255951" y="3009899"/>
                </a:lnTo>
                <a:lnTo>
                  <a:pt x="2259253" y="2997199"/>
                </a:lnTo>
                <a:close/>
              </a:path>
              <a:path w="4636770" h="3482975">
                <a:moveTo>
                  <a:pt x="2276779" y="2997199"/>
                </a:moveTo>
                <a:lnTo>
                  <a:pt x="2264714" y="2997199"/>
                </a:lnTo>
                <a:lnTo>
                  <a:pt x="2268016" y="3009899"/>
                </a:lnTo>
                <a:lnTo>
                  <a:pt x="2277922" y="3009899"/>
                </a:lnTo>
                <a:lnTo>
                  <a:pt x="2276779" y="2997199"/>
                </a:lnTo>
                <a:close/>
              </a:path>
              <a:path w="4636770" h="3482975">
                <a:moveTo>
                  <a:pt x="2263698" y="2984499"/>
                </a:moveTo>
                <a:lnTo>
                  <a:pt x="2254935" y="2997199"/>
                </a:lnTo>
                <a:lnTo>
                  <a:pt x="2269159" y="2997199"/>
                </a:lnTo>
                <a:lnTo>
                  <a:pt x="2263698" y="2984499"/>
                </a:lnTo>
                <a:close/>
              </a:path>
              <a:path w="4636770" h="3482975">
                <a:moveTo>
                  <a:pt x="1726742" y="2971799"/>
                </a:moveTo>
                <a:lnTo>
                  <a:pt x="1689531" y="2971799"/>
                </a:lnTo>
                <a:lnTo>
                  <a:pt x="1690674" y="2984499"/>
                </a:lnTo>
                <a:lnTo>
                  <a:pt x="1728901" y="2984499"/>
                </a:lnTo>
                <a:lnTo>
                  <a:pt x="1726742" y="2971799"/>
                </a:lnTo>
                <a:close/>
              </a:path>
              <a:path w="4636770" h="3482975">
                <a:moveTo>
                  <a:pt x="1686229" y="2933699"/>
                </a:moveTo>
                <a:lnTo>
                  <a:pt x="1674291" y="2933699"/>
                </a:lnTo>
                <a:lnTo>
                  <a:pt x="1675307" y="2946399"/>
                </a:lnTo>
                <a:lnTo>
                  <a:pt x="1676450" y="2946399"/>
                </a:lnTo>
                <a:lnTo>
                  <a:pt x="1678609" y="2959099"/>
                </a:lnTo>
                <a:lnTo>
                  <a:pt x="1678609" y="2971799"/>
                </a:lnTo>
                <a:lnTo>
                  <a:pt x="1687372" y="2971799"/>
                </a:lnTo>
                <a:lnTo>
                  <a:pt x="1687372" y="2959099"/>
                </a:lnTo>
                <a:lnTo>
                  <a:pt x="1686229" y="2959099"/>
                </a:lnTo>
                <a:lnTo>
                  <a:pt x="1685213" y="2946399"/>
                </a:lnTo>
                <a:lnTo>
                  <a:pt x="1686229" y="2933699"/>
                </a:lnTo>
                <a:close/>
              </a:path>
              <a:path w="4636770" h="3482975">
                <a:moveTo>
                  <a:pt x="1685213" y="2920999"/>
                </a:moveTo>
                <a:lnTo>
                  <a:pt x="1676450" y="2920999"/>
                </a:lnTo>
                <a:lnTo>
                  <a:pt x="1677466" y="2933699"/>
                </a:lnTo>
                <a:lnTo>
                  <a:pt x="1687372" y="2933699"/>
                </a:lnTo>
                <a:lnTo>
                  <a:pt x="1685213" y="2920999"/>
                </a:lnTo>
                <a:close/>
              </a:path>
              <a:path w="4636770" h="3482975">
                <a:moveTo>
                  <a:pt x="1680768" y="2908299"/>
                </a:moveTo>
                <a:lnTo>
                  <a:pt x="1673148" y="2908299"/>
                </a:lnTo>
                <a:lnTo>
                  <a:pt x="1673148" y="2920999"/>
                </a:lnTo>
                <a:lnTo>
                  <a:pt x="1681911" y="2920999"/>
                </a:lnTo>
                <a:lnTo>
                  <a:pt x="1680768" y="2908299"/>
                </a:lnTo>
                <a:close/>
              </a:path>
              <a:path w="4636770" h="3482975">
                <a:moveTo>
                  <a:pt x="3837228" y="2819399"/>
                </a:moveTo>
                <a:lnTo>
                  <a:pt x="3828592" y="2819399"/>
                </a:lnTo>
                <a:lnTo>
                  <a:pt x="3814368" y="2920999"/>
                </a:lnTo>
                <a:lnTo>
                  <a:pt x="3823131" y="2920999"/>
                </a:lnTo>
                <a:lnTo>
                  <a:pt x="3837228" y="2819399"/>
                </a:lnTo>
                <a:close/>
              </a:path>
              <a:path w="4636770" h="3482975">
                <a:moveTo>
                  <a:pt x="4150029" y="2870199"/>
                </a:moveTo>
                <a:lnTo>
                  <a:pt x="4142409" y="2882899"/>
                </a:lnTo>
                <a:lnTo>
                  <a:pt x="4146834" y="2882899"/>
                </a:lnTo>
                <a:lnTo>
                  <a:pt x="4155903" y="2895599"/>
                </a:lnTo>
                <a:lnTo>
                  <a:pt x="4165591" y="2908299"/>
                </a:lnTo>
                <a:lnTo>
                  <a:pt x="4171873" y="2920999"/>
                </a:lnTo>
                <a:lnTo>
                  <a:pt x="4179620" y="2920999"/>
                </a:lnTo>
                <a:lnTo>
                  <a:pt x="4173282" y="2908299"/>
                </a:lnTo>
                <a:lnTo>
                  <a:pt x="4163587" y="2895599"/>
                </a:lnTo>
                <a:lnTo>
                  <a:pt x="4154510" y="2882899"/>
                </a:lnTo>
                <a:lnTo>
                  <a:pt x="4150029" y="2870199"/>
                </a:lnTo>
                <a:close/>
              </a:path>
              <a:path w="4636770" h="3482975">
                <a:moveTo>
                  <a:pt x="1688388" y="2870199"/>
                </a:moveTo>
                <a:lnTo>
                  <a:pt x="1667687" y="2870199"/>
                </a:lnTo>
                <a:lnTo>
                  <a:pt x="1667687" y="2882899"/>
                </a:lnTo>
                <a:lnTo>
                  <a:pt x="1663242" y="2895599"/>
                </a:lnTo>
                <a:lnTo>
                  <a:pt x="1663242" y="2908299"/>
                </a:lnTo>
                <a:lnTo>
                  <a:pt x="1672005" y="2908299"/>
                </a:lnTo>
                <a:lnTo>
                  <a:pt x="1672005" y="2895599"/>
                </a:lnTo>
                <a:lnTo>
                  <a:pt x="1678609" y="2895599"/>
                </a:lnTo>
                <a:lnTo>
                  <a:pt x="1685213" y="2882899"/>
                </a:lnTo>
                <a:lnTo>
                  <a:pt x="1693976" y="2882899"/>
                </a:lnTo>
                <a:lnTo>
                  <a:pt x="1688388" y="2870199"/>
                </a:lnTo>
                <a:close/>
              </a:path>
              <a:path w="4636770" h="3482975">
                <a:moveTo>
                  <a:pt x="1572564" y="2882899"/>
                </a:moveTo>
                <a:lnTo>
                  <a:pt x="1560499" y="2882899"/>
                </a:lnTo>
                <a:lnTo>
                  <a:pt x="1562658" y="2895599"/>
                </a:lnTo>
                <a:lnTo>
                  <a:pt x="1573580" y="2895599"/>
                </a:lnTo>
                <a:lnTo>
                  <a:pt x="1572564" y="2882899"/>
                </a:lnTo>
                <a:close/>
              </a:path>
              <a:path w="4636770" h="3482975">
                <a:moveTo>
                  <a:pt x="1597710" y="2882899"/>
                </a:moveTo>
                <a:lnTo>
                  <a:pt x="1578025" y="2882899"/>
                </a:lnTo>
                <a:lnTo>
                  <a:pt x="1574723" y="2895599"/>
                </a:lnTo>
                <a:lnTo>
                  <a:pt x="1591106" y="2895599"/>
                </a:lnTo>
                <a:lnTo>
                  <a:pt x="1597710" y="2882899"/>
                </a:lnTo>
                <a:close/>
              </a:path>
              <a:path w="4636770" h="3482975">
                <a:moveTo>
                  <a:pt x="1576882" y="2870199"/>
                </a:moveTo>
                <a:lnTo>
                  <a:pt x="1565960" y="2870199"/>
                </a:lnTo>
                <a:lnTo>
                  <a:pt x="1561642" y="2882899"/>
                </a:lnTo>
                <a:lnTo>
                  <a:pt x="1574723" y="2882899"/>
                </a:lnTo>
                <a:lnTo>
                  <a:pt x="1576882" y="2870199"/>
                </a:lnTo>
                <a:close/>
              </a:path>
              <a:path w="4636770" h="3482975">
                <a:moveTo>
                  <a:pt x="1664385" y="2870199"/>
                </a:moveTo>
                <a:lnTo>
                  <a:pt x="1599869" y="2870199"/>
                </a:lnTo>
                <a:lnTo>
                  <a:pt x="1593265" y="2882899"/>
                </a:lnTo>
                <a:lnTo>
                  <a:pt x="1665528" y="2882899"/>
                </a:lnTo>
                <a:lnTo>
                  <a:pt x="1664385" y="2870199"/>
                </a:lnTo>
                <a:close/>
              </a:path>
              <a:path w="4636770" h="3482975">
                <a:moveTo>
                  <a:pt x="1590090" y="2857499"/>
                </a:moveTo>
                <a:lnTo>
                  <a:pt x="1579041" y="2857499"/>
                </a:lnTo>
                <a:lnTo>
                  <a:pt x="1578025" y="2870199"/>
                </a:lnTo>
                <a:lnTo>
                  <a:pt x="1588947" y="2870199"/>
                </a:lnTo>
                <a:lnTo>
                  <a:pt x="1590090" y="2857499"/>
                </a:lnTo>
                <a:close/>
              </a:path>
              <a:path w="4636770" h="3482975">
                <a:moveTo>
                  <a:pt x="1591106" y="2844799"/>
                </a:moveTo>
                <a:lnTo>
                  <a:pt x="1578025" y="2844799"/>
                </a:lnTo>
                <a:lnTo>
                  <a:pt x="1578025" y="2857499"/>
                </a:lnTo>
                <a:lnTo>
                  <a:pt x="1592249" y="2857499"/>
                </a:lnTo>
                <a:lnTo>
                  <a:pt x="1591106" y="2844799"/>
                </a:lnTo>
                <a:close/>
              </a:path>
              <a:path w="4636770" h="3482975">
                <a:moveTo>
                  <a:pt x="1590090" y="2832099"/>
                </a:moveTo>
                <a:lnTo>
                  <a:pt x="1570405" y="2832099"/>
                </a:lnTo>
                <a:lnTo>
                  <a:pt x="1573580" y="2844799"/>
                </a:lnTo>
                <a:lnTo>
                  <a:pt x="1590090" y="2844799"/>
                </a:lnTo>
                <a:lnTo>
                  <a:pt x="1590090" y="2832099"/>
                </a:lnTo>
                <a:close/>
              </a:path>
              <a:path w="4636770" h="3482975">
                <a:moveTo>
                  <a:pt x="1580184" y="2819399"/>
                </a:moveTo>
                <a:lnTo>
                  <a:pt x="1570405" y="2819399"/>
                </a:lnTo>
                <a:lnTo>
                  <a:pt x="1569262" y="2832099"/>
                </a:lnTo>
                <a:lnTo>
                  <a:pt x="1579041" y="2832099"/>
                </a:lnTo>
                <a:lnTo>
                  <a:pt x="1580184" y="2819399"/>
                </a:lnTo>
                <a:close/>
              </a:path>
              <a:path w="4636770" h="3482975">
                <a:moveTo>
                  <a:pt x="1582343" y="2806699"/>
                </a:moveTo>
                <a:lnTo>
                  <a:pt x="1573580" y="2806699"/>
                </a:lnTo>
                <a:lnTo>
                  <a:pt x="1573580" y="2819399"/>
                </a:lnTo>
                <a:lnTo>
                  <a:pt x="1581327" y="2819399"/>
                </a:lnTo>
                <a:lnTo>
                  <a:pt x="1582343" y="2806699"/>
                </a:lnTo>
                <a:close/>
              </a:path>
              <a:path w="4636770" h="3482975">
                <a:moveTo>
                  <a:pt x="1599869" y="2781299"/>
                </a:moveTo>
                <a:lnTo>
                  <a:pt x="1590090" y="2781299"/>
                </a:lnTo>
                <a:lnTo>
                  <a:pt x="1592249" y="2793999"/>
                </a:lnTo>
                <a:lnTo>
                  <a:pt x="1576882" y="2793999"/>
                </a:lnTo>
                <a:lnTo>
                  <a:pt x="1576882" y="2806699"/>
                </a:lnTo>
                <a:lnTo>
                  <a:pt x="1602028" y="2806699"/>
                </a:lnTo>
                <a:lnTo>
                  <a:pt x="1602028" y="2793999"/>
                </a:lnTo>
                <a:lnTo>
                  <a:pt x="1599869" y="2781299"/>
                </a:lnTo>
                <a:close/>
              </a:path>
              <a:path w="4636770" h="3482975">
                <a:moveTo>
                  <a:pt x="1603171" y="2768599"/>
                </a:moveTo>
                <a:lnTo>
                  <a:pt x="1594408" y="2768599"/>
                </a:lnTo>
                <a:lnTo>
                  <a:pt x="1593265" y="2781299"/>
                </a:lnTo>
                <a:lnTo>
                  <a:pt x="1602028" y="2781299"/>
                </a:lnTo>
                <a:lnTo>
                  <a:pt x="1603171" y="2768599"/>
                </a:lnTo>
                <a:close/>
              </a:path>
              <a:path w="4636770" h="3482975">
                <a:moveTo>
                  <a:pt x="1608632" y="2755899"/>
                </a:moveTo>
                <a:lnTo>
                  <a:pt x="1598726" y="2755899"/>
                </a:lnTo>
                <a:lnTo>
                  <a:pt x="1597710" y="2768599"/>
                </a:lnTo>
                <a:lnTo>
                  <a:pt x="1607489" y="2768599"/>
                </a:lnTo>
                <a:lnTo>
                  <a:pt x="1608632" y="2755899"/>
                </a:lnTo>
                <a:close/>
              </a:path>
              <a:path w="4636770" h="3482975">
                <a:moveTo>
                  <a:pt x="1623872" y="2755899"/>
                </a:moveTo>
                <a:lnTo>
                  <a:pt x="1611934" y="2755899"/>
                </a:lnTo>
                <a:lnTo>
                  <a:pt x="1614093" y="2768599"/>
                </a:lnTo>
                <a:lnTo>
                  <a:pt x="1620697" y="2768599"/>
                </a:lnTo>
                <a:lnTo>
                  <a:pt x="1623872" y="2755899"/>
                </a:lnTo>
                <a:close/>
              </a:path>
              <a:path w="4636770" h="3482975">
                <a:moveTo>
                  <a:pt x="1640382" y="2730499"/>
                </a:moveTo>
                <a:lnTo>
                  <a:pt x="1630476" y="2730499"/>
                </a:lnTo>
                <a:lnTo>
                  <a:pt x="1632635" y="2743199"/>
                </a:lnTo>
                <a:lnTo>
                  <a:pt x="1629460" y="2743199"/>
                </a:lnTo>
                <a:lnTo>
                  <a:pt x="1620697" y="2755899"/>
                </a:lnTo>
                <a:lnTo>
                  <a:pt x="1634921" y="2755899"/>
                </a:lnTo>
                <a:lnTo>
                  <a:pt x="1642541" y="2743199"/>
                </a:lnTo>
                <a:lnTo>
                  <a:pt x="1640382" y="2730499"/>
                </a:lnTo>
                <a:close/>
              </a:path>
              <a:path w="4636770" h="3482975">
                <a:moveTo>
                  <a:pt x="1660067" y="2730499"/>
                </a:moveTo>
                <a:lnTo>
                  <a:pt x="1649145" y="2730499"/>
                </a:lnTo>
                <a:lnTo>
                  <a:pt x="1653463" y="2743199"/>
                </a:lnTo>
                <a:lnTo>
                  <a:pt x="1656765" y="2743199"/>
                </a:lnTo>
                <a:lnTo>
                  <a:pt x="1660067" y="2730499"/>
                </a:lnTo>
                <a:close/>
              </a:path>
              <a:path w="4636770" h="3482975">
                <a:moveTo>
                  <a:pt x="1650161" y="2717799"/>
                </a:moveTo>
                <a:lnTo>
                  <a:pt x="1634921" y="2717799"/>
                </a:lnTo>
                <a:lnTo>
                  <a:pt x="1634921" y="2730499"/>
                </a:lnTo>
                <a:lnTo>
                  <a:pt x="1651304" y="2730499"/>
                </a:lnTo>
                <a:lnTo>
                  <a:pt x="1650161" y="2717799"/>
                </a:lnTo>
                <a:close/>
              </a:path>
              <a:path w="4636770" h="3482975">
                <a:moveTo>
                  <a:pt x="1677466" y="2705099"/>
                </a:moveTo>
                <a:lnTo>
                  <a:pt x="1666544" y="2705099"/>
                </a:lnTo>
                <a:lnTo>
                  <a:pt x="1660067" y="2717799"/>
                </a:lnTo>
                <a:lnTo>
                  <a:pt x="1655622" y="2730499"/>
                </a:lnTo>
                <a:lnTo>
                  <a:pt x="1664385" y="2730499"/>
                </a:lnTo>
                <a:lnTo>
                  <a:pt x="1668703" y="2717799"/>
                </a:lnTo>
                <a:lnTo>
                  <a:pt x="1675307" y="2717799"/>
                </a:lnTo>
                <a:lnTo>
                  <a:pt x="1677466" y="2705099"/>
                </a:lnTo>
                <a:close/>
              </a:path>
              <a:path w="4636770" h="3482975">
                <a:moveTo>
                  <a:pt x="1689531" y="2705099"/>
                </a:moveTo>
                <a:lnTo>
                  <a:pt x="1679752" y="2705099"/>
                </a:lnTo>
                <a:lnTo>
                  <a:pt x="1680768" y="2717799"/>
                </a:lnTo>
                <a:lnTo>
                  <a:pt x="1686229" y="2717799"/>
                </a:lnTo>
                <a:lnTo>
                  <a:pt x="1689531" y="2705099"/>
                </a:lnTo>
                <a:close/>
              </a:path>
              <a:path w="4636770" h="3482975">
                <a:moveTo>
                  <a:pt x="1691690" y="2692399"/>
                </a:moveTo>
                <a:lnTo>
                  <a:pt x="1680768" y="2692399"/>
                </a:lnTo>
                <a:lnTo>
                  <a:pt x="1684070" y="2705099"/>
                </a:lnTo>
                <a:lnTo>
                  <a:pt x="1692833" y="2705099"/>
                </a:lnTo>
                <a:lnTo>
                  <a:pt x="1691690" y="2692399"/>
                </a:lnTo>
                <a:close/>
              </a:path>
              <a:path w="4636770" h="3482975">
                <a:moveTo>
                  <a:pt x="1682927" y="2679699"/>
                </a:moveTo>
                <a:lnTo>
                  <a:pt x="1675307" y="2679699"/>
                </a:lnTo>
                <a:lnTo>
                  <a:pt x="1673148" y="2692399"/>
                </a:lnTo>
                <a:lnTo>
                  <a:pt x="1681911" y="2692399"/>
                </a:lnTo>
                <a:lnTo>
                  <a:pt x="1682927" y="2679699"/>
                </a:lnTo>
                <a:close/>
              </a:path>
              <a:path w="4636770" h="3482975">
                <a:moveTo>
                  <a:pt x="1686229" y="2666999"/>
                </a:moveTo>
                <a:lnTo>
                  <a:pt x="1682927" y="2666999"/>
                </a:lnTo>
                <a:lnTo>
                  <a:pt x="1679752" y="2679699"/>
                </a:lnTo>
                <a:lnTo>
                  <a:pt x="1688388" y="2679699"/>
                </a:lnTo>
                <a:lnTo>
                  <a:pt x="1686229" y="2666999"/>
                </a:lnTo>
                <a:close/>
              </a:path>
              <a:path w="4636770" h="3482975">
                <a:moveTo>
                  <a:pt x="1699437" y="2666999"/>
                </a:moveTo>
                <a:lnTo>
                  <a:pt x="1690674" y="2666999"/>
                </a:lnTo>
                <a:lnTo>
                  <a:pt x="1690674" y="2679699"/>
                </a:lnTo>
                <a:lnTo>
                  <a:pt x="1699437" y="2679699"/>
                </a:lnTo>
                <a:lnTo>
                  <a:pt x="1699437" y="2666999"/>
                </a:lnTo>
                <a:close/>
              </a:path>
              <a:path w="4636770" h="3482975">
                <a:moveTo>
                  <a:pt x="1700453" y="2654299"/>
                </a:moveTo>
                <a:lnTo>
                  <a:pt x="1690674" y="2654299"/>
                </a:lnTo>
                <a:lnTo>
                  <a:pt x="1684070" y="2666999"/>
                </a:lnTo>
                <a:lnTo>
                  <a:pt x="1700453" y="2666999"/>
                </a:lnTo>
                <a:lnTo>
                  <a:pt x="1700453" y="2654299"/>
                </a:lnTo>
                <a:close/>
              </a:path>
              <a:path w="4636770" h="3482975">
                <a:moveTo>
                  <a:pt x="4104182" y="2654299"/>
                </a:moveTo>
                <a:lnTo>
                  <a:pt x="4076750" y="2654299"/>
                </a:lnTo>
                <a:lnTo>
                  <a:pt x="4077893" y="2666999"/>
                </a:lnTo>
                <a:lnTo>
                  <a:pt x="4107357" y="2666999"/>
                </a:lnTo>
                <a:lnTo>
                  <a:pt x="4104182" y="2654299"/>
                </a:lnTo>
                <a:close/>
              </a:path>
              <a:path w="4636770" h="3482975">
                <a:moveTo>
                  <a:pt x="1705914" y="2641599"/>
                </a:moveTo>
                <a:lnTo>
                  <a:pt x="1697151" y="2641599"/>
                </a:lnTo>
                <a:lnTo>
                  <a:pt x="1697151" y="2654299"/>
                </a:lnTo>
                <a:lnTo>
                  <a:pt x="1705914" y="2654299"/>
                </a:lnTo>
                <a:lnTo>
                  <a:pt x="1705914" y="2641599"/>
                </a:lnTo>
                <a:close/>
              </a:path>
              <a:path w="4636770" h="3482975">
                <a:moveTo>
                  <a:pt x="4071289" y="2641599"/>
                </a:moveTo>
                <a:lnTo>
                  <a:pt x="4060367" y="2641599"/>
                </a:lnTo>
                <a:lnTo>
                  <a:pt x="4062526" y="2654299"/>
                </a:lnTo>
                <a:lnTo>
                  <a:pt x="4075734" y="2654299"/>
                </a:lnTo>
                <a:lnTo>
                  <a:pt x="4071289" y="2641599"/>
                </a:lnTo>
                <a:close/>
              </a:path>
              <a:path w="4636770" h="3482975">
                <a:moveTo>
                  <a:pt x="1709216" y="2603499"/>
                </a:moveTo>
                <a:lnTo>
                  <a:pt x="1700453" y="2603499"/>
                </a:lnTo>
                <a:lnTo>
                  <a:pt x="1700632" y="2616199"/>
                </a:lnTo>
                <a:lnTo>
                  <a:pt x="1701418" y="2628899"/>
                </a:lnTo>
                <a:lnTo>
                  <a:pt x="1701596" y="2641599"/>
                </a:lnTo>
                <a:lnTo>
                  <a:pt x="1709216" y="2641599"/>
                </a:lnTo>
                <a:lnTo>
                  <a:pt x="1709699" y="2628899"/>
                </a:lnTo>
                <a:lnTo>
                  <a:pt x="1709645" y="2616199"/>
                </a:lnTo>
                <a:lnTo>
                  <a:pt x="1709216" y="2603499"/>
                </a:lnTo>
                <a:close/>
              </a:path>
              <a:path w="4636770" h="3482975">
                <a:moveTo>
                  <a:pt x="4056049" y="2628899"/>
                </a:moveTo>
                <a:lnTo>
                  <a:pt x="4047286" y="2628899"/>
                </a:lnTo>
                <a:lnTo>
                  <a:pt x="4048302" y="2641599"/>
                </a:lnTo>
                <a:lnTo>
                  <a:pt x="4059224" y="2641599"/>
                </a:lnTo>
                <a:lnTo>
                  <a:pt x="4056049" y="2628899"/>
                </a:lnTo>
                <a:close/>
              </a:path>
              <a:path w="4636770" h="3482975">
                <a:moveTo>
                  <a:pt x="4053763" y="2616199"/>
                </a:moveTo>
                <a:lnTo>
                  <a:pt x="4046143" y="2616199"/>
                </a:lnTo>
                <a:lnTo>
                  <a:pt x="4042841" y="2628899"/>
                </a:lnTo>
                <a:lnTo>
                  <a:pt x="4053763" y="2628899"/>
                </a:lnTo>
                <a:lnTo>
                  <a:pt x="4053763" y="2616199"/>
                </a:lnTo>
                <a:close/>
              </a:path>
              <a:path w="4636770" h="3482975">
                <a:moveTo>
                  <a:pt x="4058208" y="2603499"/>
                </a:moveTo>
                <a:lnTo>
                  <a:pt x="4043984" y="2603499"/>
                </a:lnTo>
                <a:lnTo>
                  <a:pt x="4048302" y="2616199"/>
                </a:lnTo>
                <a:lnTo>
                  <a:pt x="4060367" y="2616199"/>
                </a:lnTo>
                <a:lnTo>
                  <a:pt x="4058208" y="2603499"/>
                </a:lnTo>
                <a:close/>
              </a:path>
              <a:path w="4636770" h="3482975">
                <a:moveTo>
                  <a:pt x="1714677" y="2590799"/>
                </a:moveTo>
                <a:lnTo>
                  <a:pt x="1702612" y="2590799"/>
                </a:lnTo>
                <a:lnTo>
                  <a:pt x="1701596" y="2603499"/>
                </a:lnTo>
                <a:lnTo>
                  <a:pt x="1711375" y="2603499"/>
                </a:lnTo>
                <a:lnTo>
                  <a:pt x="1714677" y="2590799"/>
                </a:lnTo>
                <a:close/>
              </a:path>
              <a:path w="4636770" h="3482975">
                <a:moveTo>
                  <a:pt x="4031919" y="2590799"/>
                </a:moveTo>
                <a:lnTo>
                  <a:pt x="4024299" y="2590799"/>
                </a:lnTo>
                <a:lnTo>
                  <a:pt x="4028617" y="2603499"/>
                </a:lnTo>
                <a:lnTo>
                  <a:pt x="4035221" y="2603499"/>
                </a:lnTo>
                <a:lnTo>
                  <a:pt x="4031919" y="2590799"/>
                </a:lnTo>
                <a:close/>
              </a:path>
              <a:path w="4636770" h="3482975">
                <a:moveTo>
                  <a:pt x="1705914" y="2578099"/>
                </a:moveTo>
                <a:lnTo>
                  <a:pt x="1694992" y="2578099"/>
                </a:lnTo>
                <a:lnTo>
                  <a:pt x="1700453" y="2590799"/>
                </a:lnTo>
                <a:lnTo>
                  <a:pt x="1712518" y="2590799"/>
                </a:lnTo>
                <a:lnTo>
                  <a:pt x="1705914" y="2578099"/>
                </a:lnTo>
                <a:close/>
              </a:path>
              <a:path w="4636770" h="3482975">
                <a:moveTo>
                  <a:pt x="4028617" y="2578099"/>
                </a:moveTo>
                <a:lnTo>
                  <a:pt x="4011218" y="2578099"/>
                </a:lnTo>
                <a:lnTo>
                  <a:pt x="4023156" y="2590799"/>
                </a:lnTo>
                <a:lnTo>
                  <a:pt x="4030903" y="2590799"/>
                </a:lnTo>
                <a:lnTo>
                  <a:pt x="4028617" y="2578099"/>
                </a:lnTo>
                <a:close/>
              </a:path>
              <a:path w="4636770" h="3482975">
                <a:moveTo>
                  <a:pt x="1711375" y="2565399"/>
                </a:moveTo>
                <a:lnTo>
                  <a:pt x="1702612" y="2565399"/>
                </a:lnTo>
                <a:lnTo>
                  <a:pt x="1701596" y="2578099"/>
                </a:lnTo>
                <a:lnTo>
                  <a:pt x="1711375" y="2578099"/>
                </a:lnTo>
                <a:lnTo>
                  <a:pt x="1711375" y="2565399"/>
                </a:lnTo>
                <a:close/>
              </a:path>
              <a:path w="4636770" h="3482975">
                <a:moveTo>
                  <a:pt x="1712518" y="2539999"/>
                </a:moveTo>
                <a:lnTo>
                  <a:pt x="1703755" y="2539999"/>
                </a:lnTo>
                <a:lnTo>
                  <a:pt x="1702612" y="2552699"/>
                </a:lnTo>
                <a:lnTo>
                  <a:pt x="1703755" y="2565399"/>
                </a:lnTo>
                <a:lnTo>
                  <a:pt x="1712518" y="2565399"/>
                </a:lnTo>
                <a:lnTo>
                  <a:pt x="1711375" y="2552699"/>
                </a:lnTo>
                <a:lnTo>
                  <a:pt x="1712518" y="2539999"/>
                </a:lnTo>
                <a:close/>
              </a:path>
              <a:path w="4636770" h="3482975">
                <a:moveTo>
                  <a:pt x="1225854" y="2539999"/>
                </a:moveTo>
                <a:lnTo>
                  <a:pt x="1213789" y="2539999"/>
                </a:lnTo>
                <a:lnTo>
                  <a:pt x="1221536" y="2552699"/>
                </a:lnTo>
                <a:lnTo>
                  <a:pt x="1225854" y="2539999"/>
                </a:lnTo>
                <a:close/>
              </a:path>
              <a:path w="4636770" h="3482975">
                <a:moveTo>
                  <a:pt x="1685213" y="2539999"/>
                </a:moveTo>
                <a:lnTo>
                  <a:pt x="1673148" y="2539999"/>
                </a:lnTo>
                <a:lnTo>
                  <a:pt x="1677466" y="2552699"/>
                </a:lnTo>
                <a:lnTo>
                  <a:pt x="1682927" y="2552699"/>
                </a:lnTo>
                <a:lnTo>
                  <a:pt x="1685213" y="2539999"/>
                </a:lnTo>
                <a:close/>
              </a:path>
              <a:path w="4636770" h="3482975">
                <a:moveTo>
                  <a:pt x="1204010" y="2527299"/>
                </a:moveTo>
                <a:lnTo>
                  <a:pt x="1182166" y="2527299"/>
                </a:lnTo>
                <a:lnTo>
                  <a:pt x="1185468" y="2539999"/>
                </a:lnTo>
                <a:lnTo>
                  <a:pt x="1213789" y="2539999"/>
                </a:lnTo>
                <a:lnTo>
                  <a:pt x="1204010" y="2527299"/>
                </a:lnTo>
                <a:close/>
              </a:path>
              <a:path w="4636770" h="3482975">
                <a:moveTo>
                  <a:pt x="1291513" y="2527299"/>
                </a:moveTo>
                <a:lnTo>
                  <a:pt x="1282750" y="2527299"/>
                </a:lnTo>
                <a:lnTo>
                  <a:pt x="1280591" y="2539999"/>
                </a:lnTo>
                <a:lnTo>
                  <a:pt x="1290370" y="2539999"/>
                </a:lnTo>
                <a:lnTo>
                  <a:pt x="1291513" y="2527299"/>
                </a:lnTo>
                <a:close/>
              </a:path>
              <a:path w="4636770" h="3482975">
                <a:moveTo>
                  <a:pt x="1678609" y="2527299"/>
                </a:moveTo>
                <a:lnTo>
                  <a:pt x="1670989" y="2527299"/>
                </a:lnTo>
                <a:lnTo>
                  <a:pt x="1670989" y="2539999"/>
                </a:lnTo>
                <a:lnTo>
                  <a:pt x="1678609" y="2539999"/>
                </a:lnTo>
                <a:lnTo>
                  <a:pt x="1678609" y="2527299"/>
                </a:lnTo>
                <a:close/>
              </a:path>
              <a:path w="4636770" h="3482975">
                <a:moveTo>
                  <a:pt x="1700453" y="2527299"/>
                </a:moveTo>
                <a:lnTo>
                  <a:pt x="1681911" y="2527299"/>
                </a:lnTo>
                <a:lnTo>
                  <a:pt x="1681911" y="2539999"/>
                </a:lnTo>
                <a:lnTo>
                  <a:pt x="1702612" y="2539999"/>
                </a:lnTo>
                <a:lnTo>
                  <a:pt x="1700453" y="2527299"/>
                </a:lnTo>
                <a:close/>
              </a:path>
              <a:path w="4636770" h="3482975">
                <a:moveTo>
                  <a:pt x="1139494" y="2514599"/>
                </a:moveTo>
                <a:lnTo>
                  <a:pt x="1130731" y="2514599"/>
                </a:lnTo>
                <a:lnTo>
                  <a:pt x="1130731" y="2527299"/>
                </a:lnTo>
                <a:lnTo>
                  <a:pt x="1139494" y="2527299"/>
                </a:lnTo>
                <a:lnTo>
                  <a:pt x="1139494" y="2514599"/>
                </a:lnTo>
                <a:close/>
              </a:path>
              <a:path w="4636770" h="3482975">
                <a:moveTo>
                  <a:pt x="1180007" y="2514599"/>
                </a:moveTo>
                <a:lnTo>
                  <a:pt x="1174419" y="2527299"/>
                </a:lnTo>
                <a:lnTo>
                  <a:pt x="1184325" y="2527299"/>
                </a:lnTo>
                <a:lnTo>
                  <a:pt x="1180007" y="2514599"/>
                </a:lnTo>
                <a:close/>
              </a:path>
              <a:path w="4636770" h="3482975">
                <a:moveTo>
                  <a:pt x="1300276" y="2514599"/>
                </a:moveTo>
                <a:lnTo>
                  <a:pt x="1291355" y="2514599"/>
                </a:lnTo>
                <a:lnTo>
                  <a:pt x="1287775" y="2527299"/>
                </a:lnTo>
                <a:lnTo>
                  <a:pt x="1295831" y="2527299"/>
                </a:lnTo>
                <a:lnTo>
                  <a:pt x="1300276" y="2514599"/>
                </a:lnTo>
                <a:close/>
              </a:path>
              <a:path w="4636770" h="3482975">
                <a:moveTo>
                  <a:pt x="1674291" y="2501899"/>
                </a:moveTo>
                <a:lnTo>
                  <a:pt x="1665528" y="2501899"/>
                </a:lnTo>
                <a:lnTo>
                  <a:pt x="1664385" y="2527299"/>
                </a:lnTo>
                <a:lnTo>
                  <a:pt x="1675307" y="2527299"/>
                </a:lnTo>
                <a:lnTo>
                  <a:pt x="1674291" y="2514599"/>
                </a:lnTo>
                <a:lnTo>
                  <a:pt x="1674291" y="2501899"/>
                </a:lnTo>
                <a:close/>
              </a:path>
              <a:path w="4636770" h="3482975">
                <a:moveTo>
                  <a:pt x="1136192" y="2489199"/>
                </a:moveTo>
                <a:lnTo>
                  <a:pt x="1127429" y="2489199"/>
                </a:lnTo>
                <a:lnTo>
                  <a:pt x="1127429" y="2501899"/>
                </a:lnTo>
                <a:lnTo>
                  <a:pt x="1128572" y="2514599"/>
                </a:lnTo>
                <a:lnTo>
                  <a:pt x="1137335" y="2514599"/>
                </a:lnTo>
                <a:lnTo>
                  <a:pt x="1136192" y="2501899"/>
                </a:lnTo>
                <a:lnTo>
                  <a:pt x="1136192" y="2489199"/>
                </a:lnTo>
                <a:close/>
              </a:path>
              <a:path w="4636770" h="3482975">
                <a:moveTo>
                  <a:pt x="1311198" y="2501899"/>
                </a:moveTo>
                <a:lnTo>
                  <a:pt x="1300276" y="2501899"/>
                </a:lnTo>
                <a:lnTo>
                  <a:pt x="1295553" y="2514599"/>
                </a:lnTo>
                <a:lnTo>
                  <a:pt x="1305737" y="2514599"/>
                </a:lnTo>
                <a:lnTo>
                  <a:pt x="1311198" y="2501899"/>
                </a:lnTo>
                <a:close/>
              </a:path>
              <a:path w="4636770" h="3482975">
                <a:moveTo>
                  <a:pt x="1580184" y="2501899"/>
                </a:moveTo>
                <a:lnTo>
                  <a:pt x="1563801" y="2501899"/>
                </a:lnTo>
                <a:lnTo>
                  <a:pt x="1568119" y="2514599"/>
                </a:lnTo>
                <a:lnTo>
                  <a:pt x="1575866" y="2514599"/>
                </a:lnTo>
                <a:lnTo>
                  <a:pt x="1580184" y="2501899"/>
                </a:lnTo>
                <a:close/>
              </a:path>
              <a:path w="4636770" h="3482975">
                <a:moveTo>
                  <a:pt x="1324279" y="2489199"/>
                </a:moveTo>
                <a:lnTo>
                  <a:pt x="1316659" y="2489199"/>
                </a:lnTo>
                <a:lnTo>
                  <a:pt x="1305737" y="2501899"/>
                </a:lnTo>
                <a:lnTo>
                  <a:pt x="1324279" y="2501899"/>
                </a:lnTo>
                <a:lnTo>
                  <a:pt x="1324279" y="2489199"/>
                </a:lnTo>
                <a:close/>
              </a:path>
              <a:path w="4636770" h="3482975">
                <a:moveTo>
                  <a:pt x="1571421" y="2489199"/>
                </a:moveTo>
                <a:lnTo>
                  <a:pt x="1557197" y="2489199"/>
                </a:lnTo>
                <a:lnTo>
                  <a:pt x="1560499" y="2501899"/>
                </a:lnTo>
                <a:lnTo>
                  <a:pt x="1571421" y="2501899"/>
                </a:lnTo>
                <a:lnTo>
                  <a:pt x="1571421" y="2489199"/>
                </a:lnTo>
                <a:close/>
              </a:path>
              <a:path w="4636770" h="3482975">
                <a:moveTo>
                  <a:pt x="1605330" y="2476499"/>
                </a:moveTo>
                <a:lnTo>
                  <a:pt x="1596567" y="2476499"/>
                </a:lnTo>
                <a:lnTo>
                  <a:pt x="1596567" y="2489199"/>
                </a:lnTo>
                <a:lnTo>
                  <a:pt x="1585645" y="2489199"/>
                </a:lnTo>
                <a:lnTo>
                  <a:pt x="1583486" y="2501899"/>
                </a:lnTo>
                <a:lnTo>
                  <a:pt x="1603171" y="2501899"/>
                </a:lnTo>
                <a:lnTo>
                  <a:pt x="1604187" y="2489199"/>
                </a:lnTo>
                <a:lnTo>
                  <a:pt x="1605330" y="2476499"/>
                </a:lnTo>
                <a:close/>
              </a:path>
              <a:path w="4636770" h="3482975">
                <a:moveTo>
                  <a:pt x="1669846" y="2489199"/>
                </a:moveTo>
                <a:lnTo>
                  <a:pt x="1660067" y="2489199"/>
                </a:lnTo>
                <a:lnTo>
                  <a:pt x="1663242" y="2501899"/>
                </a:lnTo>
                <a:lnTo>
                  <a:pt x="1672005" y="2501899"/>
                </a:lnTo>
                <a:lnTo>
                  <a:pt x="1669846" y="2489199"/>
                </a:lnTo>
                <a:close/>
              </a:path>
              <a:path w="4636770" h="3482975">
                <a:moveTo>
                  <a:pt x="1147114" y="2476499"/>
                </a:moveTo>
                <a:lnTo>
                  <a:pt x="1139494" y="2476499"/>
                </a:lnTo>
                <a:lnTo>
                  <a:pt x="1135049" y="2489199"/>
                </a:lnTo>
                <a:lnTo>
                  <a:pt x="1147114" y="2489199"/>
                </a:lnTo>
                <a:lnTo>
                  <a:pt x="1147114" y="2476499"/>
                </a:lnTo>
                <a:close/>
              </a:path>
              <a:path w="4636770" h="3482975">
                <a:moveTo>
                  <a:pt x="1385493" y="2476499"/>
                </a:moveTo>
                <a:lnTo>
                  <a:pt x="1366951" y="2476499"/>
                </a:lnTo>
                <a:lnTo>
                  <a:pt x="1351584" y="2489199"/>
                </a:lnTo>
                <a:lnTo>
                  <a:pt x="1380064" y="2489199"/>
                </a:lnTo>
                <a:lnTo>
                  <a:pt x="1385493" y="2476499"/>
                </a:lnTo>
                <a:close/>
              </a:path>
              <a:path w="4636770" h="3482975">
                <a:moveTo>
                  <a:pt x="1553895" y="2476499"/>
                </a:moveTo>
                <a:lnTo>
                  <a:pt x="1539671" y="2476499"/>
                </a:lnTo>
                <a:lnTo>
                  <a:pt x="1540814" y="2489199"/>
                </a:lnTo>
                <a:lnTo>
                  <a:pt x="1553895" y="2489199"/>
                </a:lnTo>
                <a:lnTo>
                  <a:pt x="1553895" y="2476499"/>
                </a:lnTo>
                <a:close/>
              </a:path>
              <a:path w="4636770" h="3482975">
                <a:moveTo>
                  <a:pt x="1674291" y="2476499"/>
                </a:moveTo>
                <a:lnTo>
                  <a:pt x="1664385" y="2476499"/>
                </a:lnTo>
                <a:lnTo>
                  <a:pt x="1661083" y="2489199"/>
                </a:lnTo>
                <a:lnTo>
                  <a:pt x="1672005" y="2489199"/>
                </a:lnTo>
                <a:lnTo>
                  <a:pt x="1674291" y="2476499"/>
                </a:lnTo>
                <a:close/>
              </a:path>
              <a:path w="4636770" h="3482975">
                <a:moveTo>
                  <a:pt x="1140637" y="2463799"/>
                </a:moveTo>
                <a:lnTo>
                  <a:pt x="1129588" y="2463799"/>
                </a:lnTo>
                <a:lnTo>
                  <a:pt x="1134033" y="2476499"/>
                </a:lnTo>
                <a:lnTo>
                  <a:pt x="1143812" y="2476499"/>
                </a:lnTo>
                <a:lnTo>
                  <a:pt x="1140637" y="2463799"/>
                </a:lnTo>
                <a:close/>
              </a:path>
              <a:path w="4636770" h="3482975">
                <a:moveTo>
                  <a:pt x="1426006" y="2463799"/>
                </a:moveTo>
                <a:lnTo>
                  <a:pt x="1398701" y="2463799"/>
                </a:lnTo>
                <a:lnTo>
                  <a:pt x="1389938" y="2476499"/>
                </a:lnTo>
                <a:lnTo>
                  <a:pt x="1421561" y="2476499"/>
                </a:lnTo>
                <a:lnTo>
                  <a:pt x="1426006" y="2463799"/>
                </a:lnTo>
                <a:close/>
              </a:path>
              <a:path w="4636770" h="3482975">
                <a:moveTo>
                  <a:pt x="1538655" y="2463799"/>
                </a:moveTo>
                <a:lnTo>
                  <a:pt x="1524431" y="2463799"/>
                </a:lnTo>
                <a:lnTo>
                  <a:pt x="1523288" y="2476499"/>
                </a:lnTo>
                <a:lnTo>
                  <a:pt x="1542973" y="2476499"/>
                </a:lnTo>
                <a:lnTo>
                  <a:pt x="1538655" y="2463799"/>
                </a:lnTo>
                <a:close/>
              </a:path>
              <a:path w="4636770" h="3482975">
                <a:moveTo>
                  <a:pt x="1603171" y="2463799"/>
                </a:moveTo>
                <a:lnTo>
                  <a:pt x="1595551" y="2463799"/>
                </a:lnTo>
                <a:lnTo>
                  <a:pt x="1593265" y="2476499"/>
                </a:lnTo>
                <a:lnTo>
                  <a:pt x="1602028" y="2476499"/>
                </a:lnTo>
                <a:lnTo>
                  <a:pt x="1603171" y="2463799"/>
                </a:lnTo>
                <a:close/>
              </a:path>
              <a:path w="4636770" h="3482975">
                <a:moveTo>
                  <a:pt x="1665528" y="2463799"/>
                </a:moveTo>
                <a:lnTo>
                  <a:pt x="1651304" y="2463799"/>
                </a:lnTo>
                <a:lnTo>
                  <a:pt x="1652320" y="2476499"/>
                </a:lnTo>
                <a:lnTo>
                  <a:pt x="1668703" y="2476499"/>
                </a:lnTo>
                <a:lnTo>
                  <a:pt x="1665528" y="2463799"/>
                </a:lnTo>
                <a:close/>
              </a:path>
              <a:path w="4636770" h="3482975">
                <a:moveTo>
                  <a:pt x="1111046" y="2451099"/>
                </a:moveTo>
                <a:lnTo>
                  <a:pt x="1101267" y="2451099"/>
                </a:lnTo>
                <a:lnTo>
                  <a:pt x="1104442" y="2463799"/>
                </a:lnTo>
                <a:lnTo>
                  <a:pt x="1115364" y="2463799"/>
                </a:lnTo>
                <a:lnTo>
                  <a:pt x="1111046" y="2451099"/>
                </a:lnTo>
                <a:close/>
              </a:path>
              <a:path w="4636770" h="3482975">
                <a:moveTo>
                  <a:pt x="1433626" y="2451099"/>
                </a:moveTo>
                <a:lnTo>
                  <a:pt x="1423847" y="2451099"/>
                </a:lnTo>
                <a:lnTo>
                  <a:pt x="1420545" y="2463799"/>
                </a:lnTo>
                <a:lnTo>
                  <a:pt x="1431467" y="2463799"/>
                </a:lnTo>
                <a:lnTo>
                  <a:pt x="1433626" y="2451099"/>
                </a:lnTo>
                <a:close/>
              </a:path>
              <a:path w="4636770" h="3482975">
                <a:moveTo>
                  <a:pt x="1527733" y="2451099"/>
                </a:moveTo>
                <a:lnTo>
                  <a:pt x="1506905" y="2451099"/>
                </a:lnTo>
                <a:lnTo>
                  <a:pt x="1508048" y="2463799"/>
                </a:lnTo>
                <a:lnTo>
                  <a:pt x="1533194" y="2463799"/>
                </a:lnTo>
                <a:lnTo>
                  <a:pt x="1527733" y="2451099"/>
                </a:lnTo>
                <a:close/>
              </a:path>
              <a:path w="4636770" h="3482975">
                <a:moveTo>
                  <a:pt x="1619554" y="2451099"/>
                </a:moveTo>
                <a:lnTo>
                  <a:pt x="1603171" y="2451099"/>
                </a:lnTo>
                <a:lnTo>
                  <a:pt x="1596567" y="2463799"/>
                </a:lnTo>
                <a:lnTo>
                  <a:pt x="1618411" y="2463799"/>
                </a:lnTo>
                <a:lnTo>
                  <a:pt x="1619554" y="2451099"/>
                </a:lnTo>
                <a:close/>
              </a:path>
              <a:path w="4636770" h="3482975">
                <a:moveTo>
                  <a:pt x="1640382" y="2438399"/>
                </a:moveTo>
                <a:lnTo>
                  <a:pt x="1631619" y="2438399"/>
                </a:lnTo>
                <a:lnTo>
                  <a:pt x="1631619" y="2451099"/>
                </a:lnTo>
                <a:lnTo>
                  <a:pt x="1635937" y="2463799"/>
                </a:lnTo>
                <a:lnTo>
                  <a:pt x="1656765" y="2463799"/>
                </a:lnTo>
                <a:lnTo>
                  <a:pt x="1655622" y="2451099"/>
                </a:lnTo>
                <a:lnTo>
                  <a:pt x="1640382" y="2451099"/>
                </a:lnTo>
                <a:lnTo>
                  <a:pt x="1640382" y="2438399"/>
                </a:lnTo>
                <a:close/>
              </a:path>
              <a:path w="4636770" h="3482975">
                <a:moveTo>
                  <a:pt x="1107744" y="2438399"/>
                </a:moveTo>
                <a:lnTo>
                  <a:pt x="1098981" y="2438399"/>
                </a:lnTo>
                <a:lnTo>
                  <a:pt x="1100124" y="2451099"/>
                </a:lnTo>
                <a:lnTo>
                  <a:pt x="1108887" y="2451099"/>
                </a:lnTo>
                <a:lnTo>
                  <a:pt x="1107744" y="2438399"/>
                </a:lnTo>
                <a:close/>
              </a:path>
              <a:path w="4636770" h="3482975">
                <a:moveTo>
                  <a:pt x="1465376" y="2438399"/>
                </a:moveTo>
                <a:lnTo>
                  <a:pt x="1431467" y="2438399"/>
                </a:lnTo>
                <a:lnTo>
                  <a:pt x="1428165" y="2451099"/>
                </a:lnTo>
                <a:lnTo>
                  <a:pt x="1462074" y="2451099"/>
                </a:lnTo>
                <a:lnTo>
                  <a:pt x="1465376" y="2438399"/>
                </a:lnTo>
                <a:close/>
              </a:path>
              <a:path w="4636770" h="3482975">
                <a:moveTo>
                  <a:pt x="1485061" y="2438399"/>
                </a:moveTo>
                <a:lnTo>
                  <a:pt x="1474139" y="2438399"/>
                </a:lnTo>
                <a:lnTo>
                  <a:pt x="1479600" y="2451099"/>
                </a:lnTo>
                <a:lnTo>
                  <a:pt x="1491665" y="2451099"/>
                </a:lnTo>
                <a:lnTo>
                  <a:pt x="1485061" y="2438399"/>
                </a:lnTo>
                <a:close/>
              </a:path>
              <a:path w="4636770" h="3482975">
                <a:moveTo>
                  <a:pt x="1506905" y="2438399"/>
                </a:moveTo>
                <a:lnTo>
                  <a:pt x="1499285" y="2438399"/>
                </a:lnTo>
                <a:lnTo>
                  <a:pt x="1497126" y="2451099"/>
                </a:lnTo>
                <a:lnTo>
                  <a:pt x="1514525" y="2451099"/>
                </a:lnTo>
                <a:lnTo>
                  <a:pt x="1506905" y="2438399"/>
                </a:lnTo>
                <a:close/>
              </a:path>
              <a:path w="4636770" h="3482975">
                <a:moveTo>
                  <a:pt x="1621713" y="2438399"/>
                </a:moveTo>
                <a:lnTo>
                  <a:pt x="1612950" y="2438399"/>
                </a:lnTo>
                <a:lnTo>
                  <a:pt x="1612950" y="2451099"/>
                </a:lnTo>
                <a:lnTo>
                  <a:pt x="1620697" y="2451099"/>
                </a:lnTo>
                <a:lnTo>
                  <a:pt x="1621713" y="2438399"/>
                </a:lnTo>
                <a:close/>
              </a:path>
              <a:path w="4636770" h="3482975">
                <a:moveTo>
                  <a:pt x="875969" y="2425699"/>
                </a:moveTo>
                <a:lnTo>
                  <a:pt x="867206" y="2425699"/>
                </a:lnTo>
                <a:lnTo>
                  <a:pt x="872667" y="2438399"/>
                </a:lnTo>
                <a:lnTo>
                  <a:pt x="876985" y="2438399"/>
                </a:lnTo>
                <a:lnTo>
                  <a:pt x="875969" y="2425699"/>
                </a:lnTo>
                <a:close/>
              </a:path>
              <a:path w="4636770" h="3482975">
                <a:moveTo>
                  <a:pt x="895654" y="2412999"/>
                </a:moveTo>
                <a:lnTo>
                  <a:pt x="887907" y="2412999"/>
                </a:lnTo>
                <a:lnTo>
                  <a:pt x="887907" y="2425699"/>
                </a:lnTo>
                <a:lnTo>
                  <a:pt x="884732" y="2438399"/>
                </a:lnTo>
                <a:lnTo>
                  <a:pt x="897813" y="2438399"/>
                </a:lnTo>
                <a:lnTo>
                  <a:pt x="897813" y="2425699"/>
                </a:lnTo>
                <a:lnTo>
                  <a:pt x="896670" y="2425699"/>
                </a:lnTo>
                <a:lnTo>
                  <a:pt x="895654" y="2412999"/>
                </a:lnTo>
                <a:close/>
              </a:path>
              <a:path w="4636770" h="3482975">
                <a:moveTo>
                  <a:pt x="1112189" y="2412999"/>
                </a:moveTo>
                <a:lnTo>
                  <a:pt x="1100124" y="2412999"/>
                </a:lnTo>
                <a:lnTo>
                  <a:pt x="1100124" y="2425699"/>
                </a:lnTo>
                <a:lnTo>
                  <a:pt x="1102283" y="2425699"/>
                </a:lnTo>
                <a:lnTo>
                  <a:pt x="1104442" y="2438399"/>
                </a:lnTo>
                <a:lnTo>
                  <a:pt x="1113205" y="2438399"/>
                </a:lnTo>
                <a:lnTo>
                  <a:pt x="1112189" y="2425699"/>
                </a:lnTo>
                <a:lnTo>
                  <a:pt x="1112189" y="2412999"/>
                </a:lnTo>
                <a:close/>
              </a:path>
              <a:path w="4636770" h="3482975">
                <a:moveTo>
                  <a:pt x="1474139" y="2425699"/>
                </a:moveTo>
                <a:lnTo>
                  <a:pt x="1466519" y="2438399"/>
                </a:lnTo>
                <a:lnTo>
                  <a:pt x="1480616" y="2438399"/>
                </a:lnTo>
                <a:lnTo>
                  <a:pt x="1474139" y="2425699"/>
                </a:lnTo>
                <a:close/>
              </a:path>
              <a:path w="4636770" h="3482975">
                <a:moveTo>
                  <a:pt x="870508" y="2412999"/>
                </a:moveTo>
                <a:lnTo>
                  <a:pt x="861745" y="2412999"/>
                </a:lnTo>
                <a:lnTo>
                  <a:pt x="865047" y="2425699"/>
                </a:lnTo>
                <a:lnTo>
                  <a:pt x="872667" y="2425699"/>
                </a:lnTo>
                <a:lnTo>
                  <a:pt x="870508" y="2412999"/>
                </a:lnTo>
                <a:close/>
              </a:path>
              <a:path w="4636770" h="3482975">
                <a:moveTo>
                  <a:pt x="867206" y="2400299"/>
                </a:moveTo>
                <a:lnTo>
                  <a:pt x="858443" y="2400299"/>
                </a:lnTo>
                <a:lnTo>
                  <a:pt x="858443" y="2412999"/>
                </a:lnTo>
                <a:lnTo>
                  <a:pt x="867206" y="2412999"/>
                </a:lnTo>
                <a:lnTo>
                  <a:pt x="867206" y="2400299"/>
                </a:lnTo>
                <a:close/>
              </a:path>
              <a:path w="4636770" h="3482975">
                <a:moveTo>
                  <a:pt x="901115" y="2400299"/>
                </a:moveTo>
                <a:lnTo>
                  <a:pt x="893495" y="2400299"/>
                </a:lnTo>
                <a:lnTo>
                  <a:pt x="892352" y="2412999"/>
                </a:lnTo>
                <a:lnTo>
                  <a:pt x="899972" y="2412999"/>
                </a:lnTo>
                <a:lnTo>
                  <a:pt x="901115" y="2400299"/>
                </a:lnTo>
                <a:close/>
              </a:path>
              <a:path w="4636770" h="3482975">
                <a:moveTo>
                  <a:pt x="1089202" y="2400299"/>
                </a:moveTo>
                <a:lnTo>
                  <a:pt x="1049832" y="2400299"/>
                </a:lnTo>
                <a:lnTo>
                  <a:pt x="1051991" y="2412999"/>
                </a:lnTo>
                <a:lnTo>
                  <a:pt x="1087043" y="2412999"/>
                </a:lnTo>
                <a:lnTo>
                  <a:pt x="1089202" y="2400299"/>
                </a:lnTo>
                <a:close/>
              </a:path>
              <a:path w="4636770" h="3482975">
                <a:moveTo>
                  <a:pt x="1101267" y="2400299"/>
                </a:moveTo>
                <a:lnTo>
                  <a:pt x="1092504" y="2400299"/>
                </a:lnTo>
                <a:lnTo>
                  <a:pt x="1092504" y="2412999"/>
                </a:lnTo>
                <a:lnTo>
                  <a:pt x="1102283" y="2412999"/>
                </a:lnTo>
                <a:lnTo>
                  <a:pt x="1101267" y="2400299"/>
                </a:lnTo>
                <a:close/>
              </a:path>
              <a:path w="4636770" h="3482975">
                <a:moveTo>
                  <a:pt x="876985" y="2387599"/>
                </a:moveTo>
                <a:lnTo>
                  <a:pt x="866063" y="2387599"/>
                </a:lnTo>
                <a:lnTo>
                  <a:pt x="862761" y="2400299"/>
                </a:lnTo>
                <a:lnTo>
                  <a:pt x="872667" y="2400299"/>
                </a:lnTo>
                <a:lnTo>
                  <a:pt x="876985" y="2387599"/>
                </a:lnTo>
                <a:close/>
              </a:path>
              <a:path w="4636770" h="3482975">
                <a:moveTo>
                  <a:pt x="908735" y="2387599"/>
                </a:moveTo>
                <a:lnTo>
                  <a:pt x="896670" y="2387599"/>
                </a:lnTo>
                <a:lnTo>
                  <a:pt x="894511" y="2400299"/>
                </a:lnTo>
                <a:lnTo>
                  <a:pt x="907592" y="2400299"/>
                </a:lnTo>
                <a:lnTo>
                  <a:pt x="908735" y="2387599"/>
                </a:lnTo>
                <a:close/>
              </a:path>
              <a:path w="4636770" h="3482975">
                <a:moveTo>
                  <a:pt x="1041069" y="2387599"/>
                </a:moveTo>
                <a:lnTo>
                  <a:pt x="1037767" y="2387599"/>
                </a:lnTo>
                <a:lnTo>
                  <a:pt x="1039926" y="2400299"/>
                </a:lnTo>
                <a:lnTo>
                  <a:pt x="1055293" y="2400299"/>
                </a:lnTo>
                <a:lnTo>
                  <a:pt x="1041069" y="2387599"/>
                </a:lnTo>
                <a:close/>
              </a:path>
              <a:path w="4636770" h="3482975">
                <a:moveTo>
                  <a:pt x="881018" y="2362199"/>
                </a:moveTo>
                <a:lnTo>
                  <a:pt x="872667" y="2362199"/>
                </a:lnTo>
                <a:lnTo>
                  <a:pt x="872667" y="2387599"/>
                </a:lnTo>
                <a:lnTo>
                  <a:pt x="881430" y="2387599"/>
                </a:lnTo>
                <a:lnTo>
                  <a:pt x="881379" y="2374899"/>
                </a:lnTo>
                <a:lnTo>
                  <a:pt x="881018" y="2362199"/>
                </a:lnTo>
                <a:close/>
              </a:path>
              <a:path w="4636770" h="3482975">
                <a:moveTo>
                  <a:pt x="929563" y="2374899"/>
                </a:moveTo>
                <a:lnTo>
                  <a:pt x="914196" y="2374899"/>
                </a:lnTo>
                <a:lnTo>
                  <a:pt x="909878" y="2387599"/>
                </a:lnTo>
                <a:lnTo>
                  <a:pt x="927277" y="2387599"/>
                </a:lnTo>
                <a:lnTo>
                  <a:pt x="929563" y="2374899"/>
                </a:lnTo>
                <a:close/>
              </a:path>
              <a:path w="4636770" h="3482975">
                <a:moveTo>
                  <a:pt x="1018082" y="2374899"/>
                </a:moveTo>
                <a:lnTo>
                  <a:pt x="1006017" y="2374899"/>
                </a:lnTo>
                <a:lnTo>
                  <a:pt x="1007160" y="2387599"/>
                </a:lnTo>
                <a:lnTo>
                  <a:pt x="1025702" y="2387599"/>
                </a:lnTo>
                <a:lnTo>
                  <a:pt x="1018082" y="2374899"/>
                </a:lnTo>
                <a:close/>
              </a:path>
              <a:path w="4636770" h="3482975">
                <a:moveTo>
                  <a:pt x="939342" y="2362199"/>
                </a:moveTo>
                <a:lnTo>
                  <a:pt x="925118" y="2362199"/>
                </a:lnTo>
                <a:lnTo>
                  <a:pt x="924102" y="2374899"/>
                </a:lnTo>
                <a:lnTo>
                  <a:pt x="937183" y="2374899"/>
                </a:lnTo>
                <a:lnTo>
                  <a:pt x="939342" y="2362199"/>
                </a:lnTo>
                <a:close/>
              </a:path>
              <a:path w="4636770" h="3482975">
                <a:moveTo>
                  <a:pt x="1003858" y="2362199"/>
                </a:moveTo>
                <a:lnTo>
                  <a:pt x="973251" y="2362199"/>
                </a:lnTo>
                <a:lnTo>
                  <a:pt x="976553" y="2374899"/>
                </a:lnTo>
                <a:lnTo>
                  <a:pt x="1005001" y="2374899"/>
                </a:lnTo>
                <a:lnTo>
                  <a:pt x="1003858" y="2362199"/>
                </a:lnTo>
                <a:close/>
              </a:path>
              <a:path w="4636770" h="3482975">
                <a:moveTo>
                  <a:pt x="749096" y="2349499"/>
                </a:moveTo>
                <a:lnTo>
                  <a:pt x="742492" y="2349499"/>
                </a:lnTo>
                <a:lnTo>
                  <a:pt x="745794" y="2362199"/>
                </a:lnTo>
                <a:lnTo>
                  <a:pt x="749096" y="2349499"/>
                </a:lnTo>
                <a:close/>
              </a:path>
              <a:path w="4636770" h="3482975">
                <a:moveTo>
                  <a:pt x="789609" y="2349499"/>
                </a:moveTo>
                <a:lnTo>
                  <a:pt x="753414" y="2349499"/>
                </a:lnTo>
                <a:lnTo>
                  <a:pt x="754557" y="2362199"/>
                </a:lnTo>
                <a:lnTo>
                  <a:pt x="786307" y="2362199"/>
                </a:lnTo>
                <a:lnTo>
                  <a:pt x="789609" y="2349499"/>
                </a:lnTo>
                <a:close/>
              </a:path>
              <a:path w="4636770" h="3482975">
                <a:moveTo>
                  <a:pt x="856284" y="2349499"/>
                </a:moveTo>
                <a:lnTo>
                  <a:pt x="792784" y="2349499"/>
                </a:lnTo>
                <a:lnTo>
                  <a:pt x="793927" y="2362199"/>
                </a:lnTo>
                <a:lnTo>
                  <a:pt x="852982" y="2362199"/>
                </a:lnTo>
                <a:lnTo>
                  <a:pt x="856284" y="2349499"/>
                </a:lnTo>
                <a:close/>
              </a:path>
              <a:path w="4636770" h="3482975">
                <a:moveTo>
                  <a:pt x="878128" y="2349499"/>
                </a:moveTo>
                <a:lnTo>
                  <a:pt x="868222" y="2349499"/>
                </a:lnTo>
                <a:lnTo>
                  <a:pt x="870508" y="2362199"/>
                </a:lnTo>
                <a:lnTo>
                  <a:pt x="880037" y="2362199"/>
                </a:lnTo>
                <a:lnTo>
                  <a:pt x="878128" y="2349499"/>
                </a:lnTo>
                <a:close/>
              </a:path>
              <a:path w="4636770" h="3482975">
                <a:moveTo>
                  <a:pt x="953566" y="2349499"/>
                </a:moveTo>
                <a:lnTo>
                  <a:pt x="945946" y="2349499"/>
                </a:lnTo>
                <a:lnTo>
                  <a:pt x="941501" y="2362199"/>
                </a:lnTo>
                <a:lnTo>
                  <a:pt x="954709" y="2362199"/>
                </a:lnTo>
                <a:lnTo>
                  <a:pt x="953566" y="2349499"/>
                </a:lnTo>
                <a:close/>
              </a:path>
              <a:path w="4636770" h="3482975">
                <a:moveTo>
                  <a:pt x="968933" y="2349499"/>
                </a:moveTo>
                <a:lnTo>
                  <a:pt x="959027" y="2349499"/>
                </a:lnTo>
                <a:lnTo>
                  <a:pt x="955725" y="2362199"/>
                </a:lnTo>
                <a:lnTo>
                  <a:pt x="973251" y="2362199"/>
                </a:lnTo>
                <a:lnTo>
                  <a:pt x="968933" y="2349499"/>
                </a:lnTo>
                <a:close/>
              </a:path>
              <a:path w="4636770" h="3482975">
                <a:moveTo>
                  <a:pt x="738174" y="2336799"/>
                </a:moveTo>
                <a:lnTo>
                  <a:pt x="726109" y="2336799"/>
                </a:lnTo>
                <a:lnTo>
                  <a:pt x="726109" y="2349499"/>
                </a:lnTo>
                <a:lnTo>
                  <a:pt x="739190" y="2349499"/>
                </a:lnTo>
                <a:lnTo>
                  <a:pt x="738174" y="2336799"/>
                </a:lnTo>
                <a:close/>
              </a:path>
              <a:path w="4636770" h="3482975">
                <a:moveTo>
                  <a:pt x="787323" y="2336799"/>
                </a:moveTo>
                <a:lnTo>
                  <a:pt x="781862" y="2349499"/>
                </a:lnTo>
                <a:lnTo>
                  <a:pt x="795070" y="2349499"/>
                </a:lnTo>
                <a:lnTo>
                  <a:pt x="787323" y="2336799"/>
                </a:lnTo>
                <a:close/>
              </a:path>
              <a:path w="4636770" h="3482975">
                <a:moveTo>
                  <a:pt x="857300" y="2336799"/>
                </a:moveTo>
                <a:lnTo>
                  <a:pt x="854125" y="2349499"/>
                </a:lnTo>
                <a:lnTo>
                  <a:pt x="862761" y="2349499"/>
                </a:lnTo>
                <a:lnTo>
                  <a:pt x="857300" y="2336799"/>
                </a:lnTo>
                <a:close/>
              </a:path>
              <a:path w="4636770" h="3482975">
                <a:moveTo>
                  <a:pt x="727252" y="2324099"/>
                </a:moveTo>
                <a:lnTo>
                  <a:pt x="711898" y="2324099"/>
                </a:lnTo>
                <a:lnTo>
                  <a:pt x="713003" y="2336799"/>
                </a:lnTo>
                <a:lnTo>
                  <a:pt x="734872" y="2336799"/>
                </a:lnTo>
                <a:lnTo>
                  <a:pt x="727252" y="2324099"/>
                </a:lnTo>
                <a:close/>
              </a:path>
              <a:path w="4636770" h="3482975">
                <a:moveTo>
                  <a:pt x="651764" y="2311399"/>
                </a:moveTo>
                <a:lnTo>
                  <a:pt x="628789" y="2311399"/>
                </a:lnTo>
                <a:lnTo>
                  <a:pt x="633171" y="2324099"/>
                </a:lnTo>
                <a:lnTo>
                  <a:pt x="648474" y="2324099"/>
                </a:lnTo>
                <a:lnTo>
                  <a:pt x="651764" y="2311399"/>
                </a:lnTo>
                <a:close/>
              </a:path>
              <a:path w="4636770" h="3482975">
                <a:moveTo>
                  <a:pt x="671436" y="2311399"/>
                </a:moveTo>
                <a:lnTo>
                  <a:pt x="656132" y="2311399"/>
                </a:lnTo>
                <a:lnTo>
                  <a:pt x="659409" y="2324099"/>
                </a:lnTo>
                <a:lnTo>
                  <a:pt x="673633" y="2324099"/>
                </a:lnTo>
                <a:lnTo>
                  <a:pt x="671436" y="2311399"/>
                </a:lnTo>
                <a:close/>
              </a:path>
              <a:path w="4636770" h="3482975">
                <a:moveTo>
                  <a:pt x="688936" y="2311399"/>
                </a:moveTo>
                <a:lnTo>
                  <a:pt x="679094" y="2311399"/>
                </a:lnTo>
                <a:lnTo>
                  <a:pt x="676910" y="2324099"/>
                </a:lnTo>
                <a:lnTo>
                  <a:pt x="687844" y="2324099"/>
                </a:lnTo>
                <a:lnTo>
                  <a:pt x="688936" y="2311399"/>
                </a:lnTo>
                <a:close/>
              </a:path>
              <a:path w="4636770" h="3482975">
                <a:moveTo>
                  <a:pt x="711898" y="2311399"/>
                </a:moveTo>
                <a:lnTo>
                  <a:pt x="698779" y="2311399"/>
                </a:lnTo>
                <a:lnTo>
                  <a:pt x="700963" y="2324099"/>
                </a:lnTo>
                <a:lnTo>
                  <a:pt x="713003" y="2324099"/>
                </a:lnTo>
                <a:lnTo>
                  <a:pt x="711898" y="2311399"/>
                </a:lnTo>
                <a:close/>
              </a:path>
              <a:path w="4636770" h="3482975">
                <a:moveTo>
                  <a:pt x="637540" y="2285999"/>
                </a:moveTo>
                <a:lnTo>
                  <a:pt x="628789" y="2285999"/>
                </a:lnTo>
                <a:lnTo>
                  <a:pt x="628789" y="2298699"/>
                </a:lnTo>
                <a:lnTo>
                  <a:pt x="629881" y="2311399"/>
                </a:lnTo>
                <a:lnTo>
                  <a:pt x="640816" y="2311399"/>
                </a:lnTo>
                <a:lnTo>
                  <a:pt x="638632" y="2298699"/>
                </a:lnTo>
                <a:lnTo>
                  <a:pt x="637540" y="2298699"/>
                </a:lnTo>
                <a:lnTo>
                  <a:pt x="637540" y="2285999"/>
                </a:lnTo>
                <a:close/>
              </a:path>
              <a:path w="4636770" h="3482975">
                <a:moveTo>
                  <a:pt x="653948" y="2298699"/>
                </a:moveTo>
                <a:lnTo>
                  <a:pt x="645198" y="2298699"/>
                </a:lnTo>
                <a:lnTo>
                  <a:pt x="645198" y="2311399"/>
                </a:lnTo>
                <a:lnTo>
                  <a:pt x="653948" y="2311399"/>
                </a:lnTo>
                <a:lnTo>
                  <a:pt x="653948" y="2298699"/>
                </a:lnTo>
                <a:close/>
              </a:path>
              <a:path w="4636770" h="3482975">
                <a:moveTo>
                  <a:pt x="667067" y="2298699"/>
                </a:moveTo>
                <a:lnTo>
                  <a:pt x="656132" y="2298699"/>
                </a:lnTo>
                <a:lnTo>
                  <a:pt x="655040" y="2311399"/>
                </a:lnTo>
                <a:lnTo>
                  <a:pt x="664883" y="2311399"/>
                </a:lnTo>
                <a:lnTo>
                  <a:pt x="667067" y="2298699"/>
                </a:lnTo>
                <a:close/>
              </a:path>
              <a:path w="4636770" h="3482975">
                <a:moveTo>
                  <a:pt x="665975" y="2285999"/>
                </a:moveTo>
                <a:lnTo>
                  <a:pt x="656132" y="2285999"/>
                </a:lnTo>
                <a:lnTo>
                  <a:pt x="650659" y="2298699"/>
                </a:lnTo>
                <a:lnTo>
                  <a:pt x="668159" y="2298699"/>
                </a:lnTo>
                <a:lnTo>
                  <a:pt x="665975" y="2285999"/>
                </a:lnTo>
                <a:close/>
              </a:path>
              <a:path w="4636770" h="3482975">
                <a:moveTo>
                  <a:pt x="616762" y="2273299"/>
                </a:moveTo>
                <a:lnTo>
                  <a:pt x="609104" y="2273299"/>
                </a:lnTo>
                <a:lnTo>
                  <a:pt x="611301" y="2285999"/>
                </a:lnTo>
                <a:lnTo>
                  <a:pt x="614578" y="2285999"/>
                </a:lnTo>
                <a:lnTo>
                  <a:pt x="616762" y="2273299"/>
                </a:lnTo>
                <a:close/>
              </a:path>
              <a:path w="4636770" h="3482975">
                <a:moveTo>
                  <a:pt x="628789" y="2273299"/>
                </a:moveTo>
                <a:lnTo>
                  <a:pt x="621144" y="2273299"/>
                </a:lnTo>
                <a:lnTo>
                  <a:pt x="621144" y="2285999"/>
                </a:lnTo>
                <a:lnTo>
                  <a:pt x="629881" y="2285999"/>
                </a:lnTo>
                <a:lnTo>
                  <a:pt x="628789" y="2273299"/>
                </a:lnTo>
                <a:close/>
              </a:path>
              <a:path w="4636770" h="3482975">
                <a:moveTo>
                  <a:pt x="605828" y="2260599"/>
                </a:moveTo>
                <a:lnTo>
                  <a:pt x="585050" y="2260599"/>
                </a:lnTo>
                <a:lnTo>
                  <a:pt x="586143" y="2273299"/>
                </a:lnTo>
                <a:lnTo>
                  <a:pt x="600367" y="2273299"/>
                </a:lnTo>
                <a:lnTo>
                  <a:pt x="605828" y="2260599"/>
                </a:lnTo>
                <a:close/>
              </a:path>
              <a:path w="4636770" h="3482975">
                <a:moveTo>
                  <a:pt x="614578" y="2260599"/>
                </a:moveTo>
                <a:lnTo>
                  <a:pt x="605828" y="2260599"/>
                </a:lnTo>
                <a:lnTo>
                  <a:pt x="605828" y="2273299"/>
                </a:lnTo>
                <a:lnTo>
                  <a:pt x="614578" y="2273299"/>
                </a:lnTo>
                <a:lnTo>
                  <a:pt x="614578" y="2260599"/>
                </a:lnTo>
                <a:close/>
              </a:path>
              <a:path w="4636770" h="3482975">
                <a:moveTo>
                  <a:pt x="632079" y="2260599"/>
                </a:moveTo>
                <a:lnTo>
                  <a:pt x="616762" y="2260599"/>
                </a:lnTo>
                <a:lnTo>
                  <a:pt x="616762" y="2273299"/>
                </a:lnTo>
                <a:lnTo>
                  <a:pt x="630986" y="2273299"/>
                </a:lnTo>
                <a:lnTo>
                  <a:pt x="632079" y="2260599"/>
                </a:lnTo>
                <a:close/>
              </a:path>
              <a:path w="4636770" h="3482975">
                <a:moveTo>
                  <a:pt x="586143" y="2235199"/>
                </a:moveTo>
                <a:lnTo>
                  <a:pt x="573024" y="2235199"/>
                </a:lnTo>
                <a:lnTo>
                  <a:pt x="570839" y="2247899"/>
                </a:lnTo>
                <a:lnTo>
                  <a:pt x="569747" y="2260599"/>
                </a:lnTo>
                <a:lnTo>
                  <a:pt x="579577" y="2260599"/>
                </a:lnTo>
                <a:lnTo>
                  <a:pt x="578485" y="2247899"/>
                </a:lnTo>
                <a:lnTo>
                  <a:pt x="585050" y="2247899"/>
                </a:lnTo>
                <a:lnTo>
                  <a:pt x="586143" y="2235199"/>
                </a:lnTo>
                <a:close/>
              </a:path>
              <a:path w="4636770" h="3482975">
                <a:moveTo>
                  <a:pt x="589419" y="2247899"/>
                </a:moveTo>
                <a:lnTo>
                  <a:pt x="583958" y="2247899"/>
                </a:lnTo>
                <a:lnTo>
                  <a:pt x="581774" y="2260599"/>
                </a:lnTo>
                <a:lnTo>
                  <a:pt x="592709" y="2260599"/>
                </a:lnTo>
                <a:lnTo>
                  <a:pt x="589419" y="2247899"/>
                </a:lnTo>
                <a:close/>
              </a:path>
              <a:path w="4636770" h="3482975">
                <a:moveTo>
                  <a:pt x="576300" y="2222499"/>
                </a:moveTo>
                <a:lnTo>
                  <a:pt x="548957" y="2222499"/>
                </a:lnTo>
                <a:lnTo>
                  <a:pt x="552977" y="2235199"/>
                </a:lnTo>
                <a:lnTo>
                  <a:pt x="575208" y="2235199"/>
                </a:lnTo>
                <a:lnTo>
                  <a:pt x="576300" y="2222499"/>
                </a:lnTo>
                <a:close/>
              </a:path>
              <a:path w="4636770" h="3482975">
                <a:moveTo>
                  <a:pt x="592709" y="2222499"/>
                </a:moveTo>
                <a:lnTo>
                  <a:pt x="581774" y="2222499"/>
                </a:lnTo>
                <a:lnTo>
                  <a:pt x="582866" y="2235199"/>
                </a:lnTo>
                <a:lnTo>
                  <a:pt x="592709" y="2235199"/>
                </a:lnTo>
                <a:lnTo>
                  <a:pt x="592709" y="2222499"/>
                </a:lnTo>
                <a:close/>
              </a:path>
              <a:path w="4636770" h="3482975">
                <a:moveTo>
                  <a:pt x="550062" y="2209799"/>
                </a:moveTo>
                <a:lnTo>
                  <a:pt x="542404" y="2209799"/>
                </a:lnTo>
                <a:lnTo>
                  <a:pt x="541312" y="2222499"/>
                </a:lnTo>
                <a:lnTo>
                  <a:pt x="550062" y="2222499"/>
                </a:lnTo>
                <a:lnTo>
                  <a:pt x="550062" y="2209799"/>
                </a:lnTo>
                <a:close/>
              </a:path>
              <a:path w="4636770" h="3482975">
                <a:moveTo>
                  <a:pt x="536930" y="2197099"/>
                </a:moveTo>
                <a:lnTo>
                  <a:pt x="524903" y="2197099"/>
                </a:lnTo>
                <a:lnTo>
                  <a:pt x="525995" y="2209799"/>
                </a:lnTo>
                <a:lnTo>
                  <a:pt x="539127" y="2209799"/>
                </a:lnTo>
                <a:lnTo>
                  <a:pt x="536930" y="2197099"/>
                </a:lnTo>
                <a:close/>
              </a:path>
              <a:path w="4636770" h="3482975">
                <a:moveTo>
                  <a:pt x="533654" y="2184399"/>
                </a:moveTo>
                <a:lnTo>
                  <a:pt x="513969" y="2184399"/>
                </a:lnTo>
                <a:lnTo>
                  <a:pt x="516153" y="2197099"/>
                </a:lnTo>
                <a:lnTo>
                  <a:pt x="533654" y="2197099"/>
                </a:lnTo>
                <a:lnTo>
                  <a:pt x="533654" y="2184399"/>
                </a:lnTo>
                <a:close/>
              </a:path>
              <a:path w="4636770" h="3482975">
                <a:moveTo>
                  <a:pt x="523811" y="2171699"/>
                </a:moveTo>
                <a:lnTo>
                  <a:pt x="511784" y="2171699"/>
                </a:lnTo>
                <a:lnTo>
                  <a:pt x="509600" y="2184399"/>
                </a:lnTo>
                <a:lnTo>
                  <a:pt x="521627" y="2184399"/>
                </a:lnTo>
                <a:lnTo>
                  <a:pt x="523811" y="2171699"/>
                </a:lnTo>
                <a:close/>
              </a:path>
              <a:path w="4636770" h="3482975">
                <a:moveTo>
                  <a:pt x="519442" y="2158999"/>
                </a:moveTo>
                <a:lnTo>
                  <a:pt x="510692" y="2158999"/>
                </a:lnTo>
                <a:lnTo>
                  <a:pt x="510692" y="2171699"/>
                </a:lnTo>
                <a:lnTo>
                  <a:pt x="519442" y="2171699"/>
                </a:lnTo>
                <a:lnTo>
                  <a:pt x="519442" y="2158999"/>
                </a:lnTo>
                <a:close/>
              </a:path>
              <a:path w="4636770" h="3482975">
                <a:moveTo>
                  <a:pt x="523811" y="2146299"/>
                </a:moveTo>
                <a:lnTo>
                  <a:pt x="511784" y="2146299"/>
                </a:lnTo>
                <a:lnTo>
                  <a:pt x="515061" y="2158999"/>
                </a:lnTo>
                <a:lnTo>
                  <a:pt x="523811" y="2158999"/>
                </a:lnTo>
                <a:lnTo>
                  <a:pt x="523811" y="2146299"/>
                </a:lnTo>
                <a:close/>
              </a:path>
              <a:path w="4636770" h="3482975">
                <a:moveTo>
                  <a:pt x="466940" y="2133599"/>
                </a:moveTo>
                <a:lnTo>
                  <a:pt x="457111" y="2133599"/>
                </a:lnTo>
                <a:lnTo>
                  <a:pt x="460387" y="2146299"/>
                </a:lnTo>
                <a:lnTo>
                  <a:pt x="470230" y="2146299"/>
                </a:lnTo>
                <a:lnTo>
                  <a:pt x="466940" y="2133599"/>
                </a:lnTo>
                <a:close/>
              </a:path>
              <a:path w="4636770" h="3482975">
                <a:moveTo>
                  <a:pt x="510692" y="2133599"/>
                </a:moveTo>
                <a:lnTo>
                  <a:pt x="475691" y="2133599"/>
                </a:lnTo>
                <a:lnTo>
                  <a:pt x="474599" y="2146299"/>
                </a:lnTo>
                <a:lnTo>
                  <a:pt x="511784" y="2146299"/>
                </a:lnTo>
                <a:lnTo>
                  <a:pt x="510692" y="2133599"/>
                </a:lnTo>
                <a:close/>
              </a:path>
              <a:path w="4636770" h="3482975">
                <a:moveTo>
                  <a:pt x="463664" y="2108199"/>
                </a:moveTo>
                <a:lnTo>
                  <a:pt x="454914" y="2108199"/>
                </a:lnTo>
                <a:lnTo>
                  <a:pt x="454914" y="2133599"/>
                </a:lnTo>
                <a:lnTo>
                  <a:pt x="463664" y="2133599"/>
                </a:lnTo>
                <a:lnTo>
                  <a:pt x="463664" y="2108199"/>
                </a:lnTo>
                <a:close/>
              </a:path>
              <a:path w="4636770" h="3482975">
                <a:moveTo>
                  <a:pt x="456006" y="2095499"/>
                </a:moveTo>
                <a:lnTo>
                  <a:pt x="448360" y="2095499"/>
                </a:lnTo>
                <a:lnTo>
                  <a:pt x="448360" y="2108199"/>
                </a:lnTo>
                <a:lnTo>
                  <a:pt x="458203" y="2108199"/>
                </a:lnTo>
                <a:lnTo>
                  <a:pt x="456006" y="2095499"/>
                </a:lnTo>
                <a:close/>
              </a:path>
              <a:path w="4636770" h="3482975">
                <a:moveTo>
                  <a:pt x="449453" y="2082799"/>
                </a:moveTo>
                <a:lnTo>
                  <a:pt x="430860" y="2082799"/>
                </a:lnTo>
                <a:lnTo>
                  <a:pt x="433044" y="2095499"/>
                </a:lnTo>
                <a:lnTo>
                  <a:pt x="450545" y="2095499"/>
                </a:lnTo>
                <a:lnTo>
                  <a:pt x="449453" y="2082799"/>
                </a:lnTo>
                <a:close/>
              </a:path>
              <a:path w="4636770" h="3482975">
                <a:moveTo>
                  <a:pt x="429768" y="2070099"/>
                </a:moveTo>
                <a:lnTo>
                  <a:pt x="413359" y="2070099"/>
                </a:lnTo>
                <a:lnTo>
                  <a:pt x="416648" y="2082799"/>
                </a:lnTo>
                <a:lnTo>
                  <a:pt x="434136" y="2082799"/>
                </a:lnTo>
                <a:lnTo>
                  <a:pt x="429768" y="2070099"/>
                </a:lnTo>
                <a:close/>
              </a:path>
              <a:path w="4636770" h="3482975">
                <a:moveTo>
                  <a:pt x="417741" y="2057399"/>
                </a:moveTo>
                <a:lnTo>
                  <a:pt x="403517" y="2057399"/>
                </a:lnTo>
                <a:lnTo>
                  <a:pt x="407898" y="2070099"/>
                </a:lnTo>
                <a:lnTo>
                  <a:pt x="417741" y="2070099"/>
                </a:lnTo>
                <a:lnTo>
                  <a:pt x="417741" y="2057399"/>
                </a:lnTo>
                <a:close/>
              </a:path>
              <a:path w="4636770" h="3482975">
                <a:moveTo>
                  <a:pt x="396139" y="2031999"/>
                </a:moveTo>
                <a:lnTo>
                  <a:pt x="383356" y="2031999"/>
                </a:lnTo>
                <a:lnTo>
                  <a:pt x="395930" y="2044699"/>
                </a:lnTo>
                <a:lnTo>
                  <a:pt x="402424" y="2057399"/>
                </a:lnTo>
                <a:lnTo>
                  <a:pt x="412267" y="2057399"/>
                </a:lnTo>
                <a:lnTo>
                  <a:pt x="412267" y="2044699"/>
                </a:lnTo>
                <a:lnTo>
                  <a:pt x="403247" y="2044699"/>
                </a:lnTo>
                <a:lnTo>
                  <a:pt x="396139" y="2031999"/>
                </a:lnTo>
                <a:close/>
              </a:path>
              <a:path w="4636770" h="3482975">
                <a:moveTo>
                  <a:pt x="382739" y="1993899"/>
                </a:moveTo>
                <a:lnTo>
                  <a:pt x="364147" y="1993899"/>
                </a:lnTo>
                <a:lnTo>
                  <a:pt x="368528" y="2006599"/>
                </a:lnTo>
                <a:lnTo>
                  <a:pt x="371805" y="2006599"/>
                </a:lnTo>
                <a:lnTo>
                  <a:pt x="375094" y="2019299"/>
                </a:lnTo>
                <a:lnTo>
                  <a:pt x="377278" y="2031999"/>
                </a:lnTo>
                <a:lnTo>
                  <a:pt x="386029" y="2031999"/>
                </a:lnTo>
                <a:lnTo>
                  <a:pt x="384924" y="2019299"/>
                </a:lnTo>
                <a:lnTo>
                  <a:pt x="386029" y="2019299"/>
                </a:lnTo>
                <a:lnTo>
                  <a:pt x="383832" y="2006599"/>
                </a:lnTo>
                <a:lnTo>
                  <a:pt x="382739" y="1993899"/>
                </a:lnTo>
                <a:close/>
              </a:path>
              <a:path w="4636770" h="3482975">
                <a:moveTo>
                  <a:pt x="295262" y="1981199"/>
                </a:moveTo>
                <a:lnTo>
                  <a:pt x="286512" y="1981199"/>
                </a:lnTo>
                <a:lnTo>
                  <a:pt x="285419" y="1993899"/>
                </a:lnTo>
                <a:lnTo>
                  <a:pt x="285419" y="2006599"/>
                </a:lnTo>
                <a:lnTo>
                  <a:pt x="296354" y="2006599"/>
                </a:lnTo>
                <a:lnTo>
                  <a:pt x="294170" y="1993899"/>
                </a:lnTo>
                <a:lnTo>
                  <a:pt x="295262" y="1981199"/>
                </a:lnTo>
                <a:close/>
              </a:path>
              <a:path w="4636770" h="3482975">
                <a:moveTo>
                  <a:pt x="320408" y="1993899"/>
                </a:moveTo>
                <a:lnTo>
                  <a:pt x="300723" y="1993899"/>
                </a:lnTo>
                <a:lnTo>
                  <a:pt x="300723" y="2006599"/>
                </a:lnTo>
                <a:lnTo>
                  <a:pt x="318223" y="2006599"/>
                </a:lnTo>
                <a:lnTo>
                  <a:pt x="320408" y="1993899"/>
                </a:lnTo>
                <a:close/>
              </a:path>
              <a:path w="4636770" h="3482975">
                <a:moveTo>
                  <a:pt x="325881" y="1981199"/>
                </a:moveTo>
                <a:lnTo>
                  <a:pt x="317131" y="1981199"/>
                </a:lnTo>
                <a:lnTo>
                  <a:pt x="314947" y="1993899"/>
                </a:lnTo>
                <a:lnTo>
                  <a:pt x="323684" y="1993899"/>
                </a:lnTo>
                <a:lnTo>
                  <a:pt x="325881" y="1981199"/>
                </a:lnTo>
                <a:close/>
              </a:path>
              <a:path w="4636770" h="3482975">
                <a:moveTo>
                  <a:pt x="356501" y="1981199"/>
                </a:moveTo>
                <a:lnTo>
                  <a:pt x="347751" y="1981199"/>
                </a:lnTo>
                <a:lnTo>
                  <a:pt x="349935" y="1993899"/>
                </a:lnTo>
                <a:lnTo>
                  <a:pt x="364147" y="1993899"/>
                </a:lnTo>
                <a:lnTo>
                  <a:pt x="356501" y="1981199"/>
                </a:lnTo>
                <a:close/>
              </a:path>
              <a:path w="4636770" h="3482975">
                <a:moveTo>
                  <a:pt x="282130" y="1968499"/>
                </a:moveTo>
                <a:lnTo>
                  <a:pt x="272288" y="1968499"/>
                </a:lnTo>
                <a:lnTo>
                  <a:pt x="274485" y="1981199"/>
                </a:lnTo>
                <a:lnTo>
                  <a:pt x="286512" y="1981199"/>
                </a:lnTo>
                <a:lnTo>
                  <a:pt x="282130" y="1968499"/>
                </a:lnTo>
                <a:close/>
              </a:path>
              <a:path w="4636770" h="3482975">
                <a:moveTo>
                  <a:pt x="334632" y="1968499"/>
                </a:moveTo>
                <a:lnTo>
                  <a:pt x="324789" y="1968499"/>
                </a:lnTo>
                <a:lnTo>
                  <a:pt x="322592" y="1981199"/>
                </a:lnTo>
                <a:lnTo>
                  <a:pt x="335724" y="1981199"/>
                </a:lnTo>
                <a:lnTo>
                  <a:pt x="334632" y="1968499"/>
                </a:lnTo>
                <a:close/>
              </a:path>
              <a:path w="4636770" h="3482975">
                <a:moveTo>
                  <a:pt x="273392" y="1955799"/>
                </a:moveTo>
                <a:lnTo>
                  <a:pt x="263550" y="1955799"/>
                </a:lnTo>
                <a:lnTo>
                  <a:pt x="264642" y="1968499"/>
                </a:lnTo>
                <a:lnTo>
                  <a:pt x="274485" y="1968499"/>
                </a:lnTo>
                <a:lnTo>
                  <a:pt x="273392" y="1955799"/>
                </a:lnTo>
                <a:close/>
              </a:path>
              <a:path w="4636770" h="3482975">
                <a:moveTo>
                  <a:pt x="259168" y="1943099"/>
                </a:moveTo>
                <a:lnTo>
                  <a:pt x="244957" y="1943099"/>
                </a:lnTo>
                <a:lnTo>
                  <a:pt x="249326" y="1955799"/>
                </a:lnTo>
                <a:lnTo>
                  <a:pt x="262445" y="1955799"/>
                </a:lnTo>
                <a:lnTo>
                  <a:pt x="259168" y="1943099"/>
                </a:lnTo>
                <a:close/>
              </a:path>
              <a:path w="4636770" h="3482975">
                <a:moveTo>
                  <a:pt x="246049" y="1930399"/>
                </a:moveTo>
                <a:lnTo>
                  <a:pt x="228549" y="1930399"/>
                </a:lnTo>
                <a:lnTo>
                  <a:pt x="232930" y="1943099"/>
                </a:lnTo>
                <a:lnTo>
                  <a:pt x="248234" y="1943099"/>
                </a:lnTo>
                <a:lnTo>
                  <a:pt x="246049" y="1930399"/>
                </a:lnTo>
                <a:close/>
              </a:path>
              <a:path w="4636770" h="3482975">
                <a:moveTo>
                  <a:pt x="225272" y="1917700"/>
                </a:moveTo>
                <a:lnTo>
                  <a:pt x="212153" y="1917700"/>
                </a:lnTo>
                <a:lnTo>
                  <a:pt x="218706" y="1930399"/>
                </a:lnTo>
                <a:lnTo>
                  <a:pt x="228549" y="1930399"/>
                </a:lnTo>
                <a:lnTo>
                  <a:pt x="225272" y="1917700"/>
                </a:lnTo>
                <a:close/>
              </a:path>
              <a:path w="4636770" h="3482975">
                <a:moveTo>
                  <a:pt x="221996" y="1905000"/>
                </a:moveTo>
                <a:lnTo>
                  <a:pt x="213245" y="1905000"/>
                </a:lnTo>
                <a:lnTo>
                  <a:pt x="213245" y="1917700"/>
                </a:lnTo>
                <a:lnTo>
                  <a:pt x="221996" y="1917700"/>
                </a:lnTo>
                <a:lnTo>
                  <a:pt x="221996" y="1905000"/>
                </a:lnTo>
                <a:close/>
              </a:path>
              <a:path w="4636770" h="3482975">
                <a:moveTo>
                  <a:pt x="217614" y="1892300"/>
                </a:moveTo>
                <a:lnTo>
                  <a:pt x="208864" y="1892300"/>
                </a:lnTo>
                <a:lnTo>
                  <a:pt x="208864" y="1905000"/>
                </a:lnTo>
                <a:lnTo>
                  <a:pt x="219798" y="1905000"/>
                </a:lnTo>
                <a:lnTo>
                  <a:pt x="217614" y="1892300"/>
                </a:lnTo>
                <a:close/>
              </a:path>
              <a:path w="4636770" h="3482975">
                <a:moveTo>
                  <a:pt x="212153" y="1879600"/>
                </a:moveTo>
                <a:lnTo>
                  <a:pt x="189179" y="1879600"/>
                </a:lnTo>
                <a:lnTo>
                  <a:pt x="194652" y="1892300"/>
                </a:lnTo>
                <a:lnTo>
                  <a:pt x="213245" y="1892300"/>
                </a:lnTo>
                <a:lnTo>
                  <a:pt x="212153" y="1879600"/>
                </a:lnTo>
                <a:close/>
              </a:path>
              <a:path w="4636770" h="3482975">
                <a:moveTo>
                  <a:pt x="181533" y="1866900"/>
                </a:moveTo>
                <a:lnTo>
                  <a:pt x="162940" y="1866900"/>
                </a:lnTo>
                <a:lnTo>
                  <a:pt x="164033" y="1879600"/>
                </a:lnTo>
                <a:lnTo>
                  <a:pt x="179336" y="1879600"/>
                </a:lnTo>
                <a:lnTo>
                  <a:pt x="181533" y="1866900"/>
                </a:lnTo>
                <a:close/>
              </a:path>
              <a:path w="4636770" h="3482975">
                <a:moveTo>
                  <a:pt x="193560" y="1866900"/>
                </a:moveTo>
                <a:lnTo>
                  <a:pt x="181533" y="1866900"/>
                </a:lnTo>
                <a:lnTo>
                  <a:pt x="182626" y="1879600"/>
                </a:lnTo>
                <a:lnTo>
                  <a:pt x="195745" y="1879600"/>
                </a:lnTo>
                <a:lnTo>
                  <a:pt x="193560" y="1866900"/>
                </a:lnTo>
                <a:close/>
              </a:path>
              <a:path w="4636770" h="3482975">
                <a:moveTo>
                  <a:pt x="161848" y="1854200"/>
                </a:moveTo>
                <a:lnTo>
                  <a:pt x="148717" y="1854200"/>
                </a:lnTo>
                <a:lnTo>
                  <a:pt x="149809" y="1866900"/>
                </a:lnTo>
                <a:lnTo>
                  <a:pt x="168401" y="1866900"/>
                </a:lnTo>
                <a:lnTo>
                  <a:pt x="161848" y="1854200"/>
                </a:lnTo>
                <a:close/>
              </a:path>
              <a:path w="4636770" h="3482975">
                <a:moveTo>
                  <a:pt x="156375" y="1828800"/>
                </a:moveTo>
                <a:lnTo>
                  <a:pt x="147624" y="1828800"/>
                </a:lnTo>
                <a:lnTo>
                  <a:pt x="147624" y="1841500"/>
                </a:lnTo>
                <a:lnTo>
                  <a:pt x="146532" y="1854200"/>
                </a:lnTo>
                <a:lnTo>
                  <a:pt x="155282" y="1854200"/>
                </a:lnTo>
                <a:lnTo>
                  <a:pt x="156375" y="1841500"/>
                </a:lnTo>
                <a:lnTo>
                  <a:pt x="156375" y="1828800"/>
                </a:lnTo>
                <a:close/>
              </a:path>
              <a:path w="4636770" h="3482975">
                <a:moveTo>
                  <a:pt x="147624" y="1816100"/>
                </a:moveTo>
                <a:lnTo>
                  <a:pt x="137782" y="1816100"/>
                </a:lnTo>
                <a:lnTo>
                  <a:pt x="137782" y="1828800"/>
                </a:lnTo>
                <a:lnTo>
                  <a:pt x="149809" y="1828800"/>
                </a:lnTo>
                <a:lnTo>
                  <a:pt x="147624" y="1816100"/>
                </a:lnTo>
                <a:close/>
              </a:path>
              <a:path w="4636770" h="3482975">
                <a:moveTo>
                  <a:pt x="149809" y="1803400"/>
                </a:moveTo>
                <a:lnTo>
                  <a:pt x="141071" y="1803400"/>
                </a:lnTo>
                <a:lnTo>
                  <a:pt x="141071" y="1816100"/>
                </a:lnTo>
                <a:lnTo>
                  <a:pt x="149809" y="1816100"/>
                </a:lnTo>
                <a:lnTo>
                  <a:pt x="149809" y="1803400"/>
                </a:lnTo>
                <a:close/>
              </a:path>
              <a:path w="4636770" h="3482975">
                <a:moveTo>
                  <a:pt x="158559" y="1790700"/>
                </a:moveTo>
                <a:lnTo>
                  <a:pt x="150914" y="1790700"/>
                </a:lnTo>
                <a:lnTo>
                  <a:pt x="150914" y="1803400"/>
                </a:lnTo>
                <a:lnTo>
                  <a:pt x="159651" y="1803400"/>
                </a:lnTo>
                <a:lnTo>
                  <a:pt x="158559" y="1790700"/>
                </a:lnTo>
                <a:close/>
              </a:path>
              <a:path w="4636770" h="3482975">
                <a:moveTo>
                  <a:pt x="155282" y="1778000"/>
                </a:moveTo>
                <a:lnTo>
                  <a:pt x="146532" y="1778000"/>
                </a:lnTo>
                <a:lnTo>
                  <a:pt x="147624" y="1790700"/>
                </a:lnTo>
                <a:lnTo>
                  <a:pt x="155282" y="1790700"/>
                </a:lnTo>
                <a:lnTo>
                  <a:pt x="155282" y="1778000"/>
                </a:lnTo>
                <a:close/>
              </a:path>
              <a:path w="4636770" h="3482975">
                <a:moveTo>
                  <a:pt x="166217" y="1765300"/>
                </a:moveTo>
                <a:lnTo>
                  <a:pt x="150914" y="1765300"/>
                </a:lnTo>
                <a:lnTo>
                  <a:pt x="145440" y="1778000"/>
                </a:lnTo>
                <a:lnTo>
                  <a:pt x="166217" y="1778000"/>
                </a:lnTo>
                <a:lnTo>
                  <a:pt x="166217" y="1765300"/>
                </a:lnTo>
                <a:close/>
              </a:path>
              <a:path w="4636770" h="3482975">
                <a:moveTo>
                  <a:pt x="157467" y="1752600"/>
                </a:moveTo>
                <a:lnTo>
                  <a:pt x="146532" y="1752600"/>
                </a:lnTo>
                <a:lnTo>
                  <a:pt x="147624" y="1765300"/>
                </a:lnTo>
                <a:lnTo>
                  <a:pt x="159651" y="1765300"/>
                </a:lnTo>
                <a:lnTo>
                  <a:pt x="157467" y="1752600"/>
                </a:lnTo>
                <a:close/>
              </a:path>
              <a:path w="4636770" h="3482975">
                <a:moveTo>
                  <a:pt x="205587" y="1752600"/>
                </a:moveTo>
                <a:lnTo>
                  <a:pt x="190271" y="1752600"/>
                </a:lnTo>
                <a:lnTo>
                  <a:pt x="192468" y="1765300"/>
                </a:lnTo>
                <a:lnTo>
                  <a:pt x="203403" y="1765300"/>
                </a:lnTo>
                <a:lnTo>
                  <a:pt x="205587" y="1752600"/>
                </a:lnTo>
                <a:close/>
              </a:path>
              <a:path w="4636770" h="3482975">
                <a:moveTo>
                  <a:pt x="160756" y="1739900"/>
                </a:moveTo>
                <a:lnTo>
                  <a:pt x="145440" y="1739900"/>
                </a:lnTo>
                <a:lnTo>
                  <a:pt x="142163" y="1752600"/>
                </a:lnTo>
                <a:lnTo>
                  <a:pt x="158559" y="1752600"/>
                </a:lnTo>
                <a:lnTo>
                  <a:pt x="160756" y="1739900"/>
                </a:lnTo>
                <a:close/>
              </a:path>
              <a:path w="4636770" h="3482975">
                <a:moveTo>
                  <a:pt x="192468" y="1739900"/>
                </a:moveTo>
                <a:lnTo>
                  <a:pt x="182892" y="1739900"/>
                </a:lnTo>
                <a:lnTo>
                  <a:pt x="186276" y="1752600"/>
                </a:lnTo>
                <a:lnTo>
                  <a:pt x="196837" y="1752600"/>
                </a:lnTo>
                <a:lnTo>
                  <a:pt x="192468" y="1739900"/>
                </a:lnTo>
                <a:close/>
              </a:path>
              <a:path w="4636770" h="3482975">
                <a:moveTo>
                  <a:pt x="214337" y="1739900"/>
                </a:moveTo>
                <a:lnTo>
                  <a:pt x="204495" y="1739900"/>
                </a:lnTo>
                <a:lnTo>
                  <a:pt x="203403" y="1752600"/>
                </a:lnTo>
                <a:lnTo>
                  <a:pt x="214337" y="1752600"/>
                </a:lnTo>
                <a:lnTo>
                  <a:pt x="214337" y="1739900"/>
                </a:lnTo>
                <a:close/>
              </a:path>
              <a:path w="4636770" h="3482975">
                <a:moveTo>
                  <a:pt x="161848" y="1714500"/>
                </a:moveTo>
                <a:lnTo>
                  <a:pt x="149809" y="1714500"/>
                </a:lnTo>
                <a:lnTo>
                  <a:pt x="149809" y="1727200"/>
                </a:lnTo>
                <a:lnTo>
                  <a:pt x="150914" y="1739900"/>
                </a:lnTo>
                <a:lnTo>
                  <a:pt x="159651" y="1739900"/>
                </a:lnTo>
                <a:lnTo>
                  <a:pt x="159651" y="1727200"/>
                </a:lnTo>
                <a:lnTo>
                  <a:pt x="161848" y="1714500"/>
                </a:lnTo>
                <a:close/>
              </a:path>
              <a:path w="4636770" h="3482975">
                <a:moveTo>
                  <a:pt x="191376" y="1714500"/>
                </a:moveTo>
                <a:lnTo>
                  <a:pt x="182626" y="1714500"/>
                </a:lnTo>
                <a:lnTo>
                  <a:pt x="180428" y="1739900"/>
                </a:lnTo>
                <a:lnTo>
                  <a:pt x="189179" y="1739900"/>
                </a:lnTo>
                <a:lnTo>
                  <a:pt x="190271" y="1727200"/>
                </a:lnTo>
                <a:lnTo>
                  <a:pt x="191376" y="1727200"/>
                </a:lnTo>
                <a:lnTo>
                  <a:pt x="191376" y="1714500"/>
                </a:lnTo>
                <a:close/>
              </a:path>
              <a:path w="4636770" h="3482975">
                <a:moveTo>
                  <a:pt x="228549" y="1727200"/>
                </a:moveTo>
                <a:lnTo>
                  <a:pt x="218706" y="1727200"/>
                </a:lnTo>
                <a:lnTo>
                  <a:pt x="216522" y="1739900"/>
                </a:lnTo>
                <a:lnTo>
                  <a:pt x="227457" y="1739900"/>
                </a:lnTo>
                <a:lnTo>
                  <a:pt x="228549" y="1727200"/>
                </a:lnTo>
                <a:close/>
              </a:path>
              <a:path w="4636770" h="3482975">
                <a:moveTo>
                  <a:pt x="232930" y="1714500"/>
                </a:moveTo>
                <a:lnTo>
                  <a:pt x="224180" y="1714500"/>
                </a:lnTo>
                <a:lnTo>
                  <a:pt x="224180" y="1727200"/>
                </a:lnTo>
                <a:lnTo>
                  <a:pt x="234022" y="1727200"/>
                </a:lnTo>
                <a:lnTo>
                  <a:pt x="232930" y="1714500"/>
                </a:lnTo>
                <a:close/>
              </a:path>
              <a:path w="4636770" h="3482975">
                <a:moveTo>
                  <a:pt x="188087" y="1701800"/>
                </a:moveTo>
                <a:lnTo>
                  <a:pt x="175276" y="1701800"/>
                </a:lnTo>
                <a:lnTo>
                  <a:pt x="167584" y="1714500"/>
                </a:lnTo>
                <a:lnTo>
                  <a:pt x="192468" y="1714500"/>
                </a:lnTo>
                <a:lnTo>
                  <a:pt x="188087" y="1701800"/>
                </a:lnTo>
                <a:close/>
              </a:path>
              <a:path w="4636770" h="3482975">
                <a:moveTo>
                  <a:pt x="231825" y="1689100"/>
                </a:moveTo>
                <a:lnTo>
                  <a:pt x="218706" y="1689100"/>
                </a:lnTo>
                <a:lnTo>
                  <a:pt x="220891" y="1701800"/>
                </a:lnTo>
                <a:lnTo>
                  <a:pt x="223088" y="1701800"/>
                </a:lnTo>
                <a:lnTo>
                  <a:pt x="221996" y="1714500"/>
                </a:lnTo>
                <a:lnTo>
                  <a:pt x="231825" y="1714500"/>
                </a:lnTo>
                <a:lnTo>
                  <a:pt x="236207" y="1701800"/>
                </a:lnTo>
                <a:lnTo>
                  <a:pt x="231825" y="1689100"/>
                </a:lnTo>
                <a:close/>
              </a:path>
              <a:path w="4636770" h="3482975">
                <a:moveTo>
                  <a:pt x="235115" y="1676400"/>
                </a:moveTo>
                <a:lnTo>
                  <a:pt x="218706" y="1676400"/>
                </a:lnTo>
                <a:lnTo>
                  <a:pt x="216522" y="1689100"/>
                </a:lnTo>
                <a:lnTo>
                  <a:pt x="230733" y="1689100"/>
                </a:lnTo>
                <a:lnTo>
                  <a:pt x="235115" y="1676400"/>
                </a:lnTo>
                <a:close/>
              </a:path>
              <a:path w="4636770" h="3482975">
                <a:moveTo>
                  <a:pt x="230733" y="1663700"/>
                </a:moveTo>
                <a:lnTo>
                  <a:pt x="221996" y="1663700"/>
                </a:lnTo>
                <a:lnTo>
                  <a:pt x="223088" y="1676400"/>
                </a:lnTo>
                <a:lnTo>
                  <a:pt x="231825" y="1676400"/>
                </a:lnTo>
                <a:lnTo>
                  <a:pt x="230733" y="1663700"/>
                </a:lnTo>
                <a:close/>
              </a:path>
              <a:path w="4636770" h="3482975">
                <a:moveTo>
                  <a:pt x="227457" y="1651000"/>
                </a:moveTo>
                <a:lnTo>
                  <a:pt x="218706" y="1651000"/>
                </a:lnTo>
                <a:lnTo>
                  <a:pt x="219798" y="1663700"/>
                </a:lnTo>
                <a:lnTo>
                  <a:pt x="228549" y="1663700"/>
                </a:lnTo>
                <a:lnTo>
                  <a:pt x="227457" y="1651000"/>
                </a:lnTo>
                <a:close/>
              </a:path>
              <a:path w="4636770" h="3482975">
                <a:moveTo>
                  <a:pt x="220891" y="1638300"/>
                </a:moveTo>
                <a:lnTo>
                  <a:pt x="211048" y="1638300"/>
                </a:lnTo>
                <a:lnTo>
                  <a:pt x="212153" y="1651000"/>
                </a:lnTo>
                <a:lnTo>
                  <a:pt x="223088" y="1651000"/>
                </a:lnTo>
                <a:lnTo>
                  <a:pt x="220891" y="1638300"/>
                </a:lnTo>
                <a:close/>
              </a:path>
              <a:path w="4636770" h="3482975">
                <a:moveTo>
                  <a:pt x="214337" y="1625600"/>
                </a:moveTo>
                <a:lnTo>
                  <a:pt x="206679" y="1625600"/>
                </a:lnTo>
                <a:lnTo>
                  <a:pt x="208864" y="1638300"/>
                </a:lnTo>
                <a:lnTo>
                  <a:pt x="217614" y="1638300"/>
                </a:lnTo>
                <a:lnTo>
                  <a:pt x="214337" y="1625600"/>
                </a:lnTo>
                <a:close/>
              </a:path>
              <a:path w="4636770" h="3482975">
                <a:moveTo>
                  <a:pt x="221996" y="1612900"/>
                </a:moveTo>
                <a:lnTo>
                  <a:pt x="205587" y="1612900"/>
                </a:lnTo>
                <a:lnTo>
                  <a:pt x="205587" y="1625600"/>
                </a:lnTo>
                <a:lnTo>
                  <a:pt x="219798" y="1625600"/>
                </a:lnTo>
                <a:lnTo>
                  <a:pt x="221996" y="1612900"/>
                </a:lnTo>
                <a:close/>
              </a:path>
              <a:path w="4636770" h="3482975">
                <a:moveTo>
                  <a:pt x="226364" y="1600200"/>
                </a:moveTo>
                <a:lnTo>
                  <a:pt x="217614" y="1600200"/>
                </a:lnTo>
                <a:lnTo>
                  <a:pt x="215430" y="1612900"/>
                </a:lnTo>
                <a:lnTo>
                  <a:pt x="223088" y="1612900"/>
                </a:lnTo>
                <a:lnTo>
                  <a:pt x="226364" y="1600200"/>
                </a:lnTo>
                <a:close/>
              </a:path>
              <a:path w="4636770" h="3482975">
                <a:moveTo>
                  <a:pt x="229641" y="1587500"/>
                </a:moveTo>
                <a:lnTo>
                  <a:pt x="220891" y="1587500"/>
                </a:lnTo>
                <a:lnTo>
                  <a:pt x="220891" y="1600200"/>
                </a:lnTo>
                <a:lnTo>
                  <a:pt x="229641" y="1600200"/>
                </a:lnTo>
                <a:lnTo>
                  <a:pt x="229641" y="1587500"/>
                </a:lnTo>
                <a:close/>
              </a:path>
              <a:path w="4636770" h="3482975">
                <a:moveTo>
                  <a:pt x="250418" y="1574800"/>
                </a:moveTo>
                <a:lnTo>
                  <a:pt x="215430" y="1574800"/>
                </a:lnTo>
                <a:lnTo>
                  <a:pt x="215430" y="1587500"/>
                </a:lnTo>
                <a:lnTo>
                  <a:pt x="246049" y="1587500"/>
                </a:lnTo>
                <a:lnTo>
                  <a:pt x="250418" y="1574800"/>
                </a:lnTo>
                <a:close/>
              </a:path>
              <a:path w="4636770" h="3482975">
                <a:moveTo>
                  <a:pt x="254800" y="1549400"/>
                </a:moveTo>
                <a:lnTo>
                  <a:pt x="239483" y="1549400"/>
                </a:lnTo>
                <a:lnTo>
                  <a:pt x="246049" y="1562100"/>
                </a:lnTo>
                <a:lnTo>
                  <a:pt x="246049" y="1574800"/>
                </a:lnTo>
                <a:lnTo>
                  <a:pt x="258076" y="1574800"/>
                </a:lnTo>
                <a:lnTo>
                  <a:pt x="259168" y="1562100"/>
                </a:lnTo>
                <a:lnTo>
                  <a:pt x="261353" y="1562100"/>
                </a:lnTo>
                <a:lnTo>
                  <a:pt x="254800" y="1549400"/>
                </a:lnTo>
                <a:close/>
              </a:path>
              <a:path w="4636770" h="3482975">
                <a:moveTo>
                  <a:pt x="242773" y="1536700"/>
                </a:moveTo>
                <a:lnTo>
                  <a:pt x="234022" y="1536700"/>
                </a:lnTo>
                <a:lnTo>
                  <a:pt x="235115" y="1549400"/>
                </a:lnTo>
                <a:lnTo>
                  <a:pt x="243865" y="1549400"/>
                </a:lnTo>
                <a:lnTo>
                  <a:pt x="242773" y="1536700"/>
                </a:lnTo>
                <a:close/>
              </a:path>
              <a:path w="4636770" h="3482975">
                <a:moveTo>
                  <a:pt x="228549" y="1524000"/>
                </a:moveTo>
                <a:lnTo>
                  <a:pt x="211048" y="1524000"/>
                </a:lnTo>
                <a:lnTo>
                  <a:pt x="213245" y="1536700"/>
                </a:lnTo>
                <a:lnTo>
                  <a:pt x="229641" y="1536700"/>
                </a:lnTo>
                <a:lnTo>
                  <a:pt x="228549" y="1524000"/>
                </a:lnTo>
                <a:close/>
              </a:path>
              <a:path w="4636770" h="3482975">
                <a:moveTo>
                  <a:pt x="213245" y="1498600"/>
                </a:moveTo>
                <a:lnTo>
                  <a:pt x="202311" y="1498600"/>
                </a:lnTo>
                <a:lnTo>
                  <a:pt x="202311" y="1511300"/>
                </a:lnTo>
                <a:lnTo>
                  <a:pt x="203403" y="1524000"/>
                </a:lnTo>
                <a:lnTo>
                  <a:pt x="213245" y="1524000"/>
                </a:lnTo>
                <a:lnTo>
                  <a:pt x="212153" y="1511300"/>
                </a:lnTo>
                <a:lnTo>
                  <a:pt x="211048" y="1511300"/>
                </a:lnTo>
                <a:lnTo>
                  <a:pt x="213245" y="1498600"/>
                </a:lnTo>
                <a:close/>
              </a:path>
              <a:path w="4636770" h="3482975">
                <a:moveTo>
                  <a:pt x="214337" y="1473200"/>
                </a:moveTo>
                <a:lnTo>
                  <a:pt x="206679" y="1473200"/>
                </a:lnTo>
                <a:lnTo>
                  <a:pt x="205587" y="1485900"/>
                </a:lnTo>
                <a:lnTo>
                  <a:pt x="205587" y="1498600"/>
                </a:lnTo>
                <a:lnTo>
                  <a:pt x="214337" y="1498600"/>
                </a:lnTo>
                <a:lnTo>
                  <a:pt x="214337" y="1473200"/>
                </a:lnTo>
                <a:close/>
              </a:path>
              <a:path w="4636770" h="3482975">
                <a:moveTo>
                  <a:pt x="211048" y="1447800"/>
                </a:moveTo>
                <a:lnTo>
                  <a:pt x="202311" y="1447800"/>
                </a:lnTo>
                <a:lnTo>
                  <a:pt x="203403" y="1460500"/>
                </a:lnTo>
                <a:lnTo>
                  <a:pt x="203403" y="1473200"/>
                </a:lnTo>
                <a:lnTo>
                  <a:pt x="212153" y="1473200"/>
                </a:lnTo>
                <a:lnTo>
                  <a:pt x="212153" y="1460500"/>
                </a:lnTo>
                <a:lnTo>
                  <a:pt x="211048" y="1460500"/>
                </a:lnTo>
                <a:lnTo>
                  <a:pt x="211048" y="1447800"/>
                </a:lnTo>
                <a:close/>
              </a:path>
              <a:path w="4636770" h="3482975">
                <a:moveTo>
                  <a:pt x="225272" y="1435100"/>
                </a:moveTo>
                <a:lnTo>
                  <a:pt x="209956" y="1435100"/>
                </a:lnTo>
                <a:lnTo>
                  <a:pt x="207772" y="1447800"/>
                </a:lnTo>
                <a:lnTo>
                  <a:pt x="223088" y="1447800"/>
                </a:lnTo>
                <a:lnTo>
                  <a:pt x="225272" y="1435100"/>
                </a:lnTo>
                <a:close/>
              </a:path>
              <a:path w="4636770" h="3482975">
                <a:moveTo>
                  <a:pt x="213245" y="1422400"/>
                </a:moveTo>
                <a:lnTo>
                  <a:pt x="170599" y="1422400"/>
                </a:lnTo>
                <a:lnTo>
                  <a:pt x="173875" y="1435100"/>
                </a:lnTo>
                <a:lnTo>
                  <a:pt x="214337" y="1435100"/>
                </a:lnTo>
                <a:lnTo>
                  <a:pt x="213245" y="1422400"/>
                </a:lnTo>
                <a:close/>
              </a:path>
              <a:path w="4636770" h="3482975">
                <a:moveTo>
                  <a:pt x="172783" y="1409700"/>
                </a:moveTo>
                <a:lnTo>
                  <a:pt x="158559" y="1409700"/>
                </a:lnTo>
                <a:lnTo>
                  <a:pt x="160756" y="1422400"/>
                </a:lnTo>
                <a:lnTo>
                  <a:pt x="173875" y="1422400"/>
                </a:lnTo>
                <a:lnTo>
                  <a:pt x="172783" y="1409700"/>
                </a:lnTo>
                <a:close/>
              </a:path>
              <a:path w="4636770" h="3482975">
                <a:moveTo>
                  <a:pt x="153098" y="1397000"/>
                </a:moveTo>
                <a:lnTo>
                  <a:pt x="133413" y="1397000"/>
                </a:lnTo>
                <a:lnTo>
                  <a:pt x="137782" y="1409700"/>
                </a:lnTo>
                <a:lnTo>
                  <a:pt x="155282" y="1409700"/>
                </a:lnTo>
                <a:lnTo>
                  <a:pt x="153098" y="1397000"/>
                </a:lnTo>
                <a:close/>
              </a:path>
              <a:path w="4636770" h="3482975">
                <a:moveTo>
                  <a:pt x="134505" y="1384300"/>
                </a:moveTo>
                <a:lnTo>
                  <a:pt x="121386" y="1384300"/>
                </a:lnTo>
                <a:lnTo>
                  <a:pt x="123571" y="1397000"/>
                </a:lnTo>
                <a:lnTo>
                  <a:pt x="135597" y="1397000"/>
                </a:lnTo>
                <a:lnTo>
                  <a:pt x="134505" y="1384300"/>
                </a:lnTo>
                <a:close/>
              </a:path>
              <a:path w="4636770" h="3482975">
                <a:moveTo>
                  <a:pt x="123571" y="1371600"/>
                </a:moveTo>
                <a:lnTo>
                  <a:pt x="114820" y="1371600"/>
                </a:lnTo>
                <a:lnTo>
                  <a:pt x="115912" y="1384300"/>
                </a:lnTo>
                <a:lnTo>
                  <a:pt x="129032" y="1384300"/>
                </a:lnTo>
                <a:lnTo>
                  <a:pt x="123571" y="1371600"/>
                </a:lnTo>
                <a:close/>
              </a:path>
              <a:path w="4636770" h="3482975">
                <a:moveTo>
                  <a:pt x="114820" y="1358900"/>
                </a:moveTo>
                <a:lnTo>
                  <a:pt x="86385" y="1358900"/>
                </a:lnTo>
                <a:lnTo>
                  <a:pt x="88569" y="1371600"/>
                </a:lnTo>
                <a:lnTo>
                  <a:pt x="113728" y="1371600"/>
                </a:lnTo>
                <a:lnTo>
                  <a:pt x="114820" y="1358900"/>
                </a:lnTo>
                <a:close/>
              </a:path>
              <a:path w="4636770" h="3482975">
                <a:moveTo>
                  <a:pt x="125755" y="1358900"/>
                </a:moveTo>
                <a:lnTo>
                  <a:pt x="117005" y="1358900"/>
                </a:lnTo>
                <a:lnTo>
                  <a:pt x="115912" y="1371600"/>
                </a:lnTo>
                <a:lnTo>
                  <a:pt x="125755" y="1371600"/>
                </a:lnTo>
                <a:lnTo>
                  <a:pt x="125755" y="1358900"/>
                </a:lnTo>
                <a:close/>
              </a:path>
              <a:path w="4636770" h="3482975">
                <a:moveTo>
                  <a:pt x="95135" y="1346200"/>
                </a:moveTo>
                <a:lnTo>
                  <a:pt x="85293" y="1346200"/>
                </a:lnTo>
                <a:lnTo>
                  <a:pt x="85293" y="1358900"/>
                </a:lnTo>
                <a:lnTo>
                  <a:pt x="95135" y="1358900"/>
                </a:lnTo>
                <a:lnTo>
                  <a:pt x="95135" y="1346200"/>
                </a:lnTo>
                <a:close/>
              </a:path>
              <a:path w="4636770" h="3482975">
                <a:moveTo>
                  <a:pt x="95135" y="1320800"/>
                </a:moveTo>
                <a:lnTo>
                  <a:pt x="80924" y="1320800"/>
                </a:lnTo>
                <a:lnTo>
                  <a:pt x="76542" y="1333500"/>
                </a:lnTo>
                <a:lnTo>
                  <a:pt x="79832" y="1346200"/>
                </a:lnTo>
                <a:lnTo>
                  <a:pt x="99517" y="1346200"/>
                </a:lnTo>
                <a:lnTo>
                  <a:pt x="94043" y="1333500"/>
                </a:lnTo>
                <a:lnTo>
                  <a:pt x="90766" y="1333500"/>
                </a:lnTo>
                <a:lnTo>
                  <a:pt x="95135" y="1320800"/>
                </a:lnTo>
                <a:close/>
              </a:path>
              <a:path w="4636770" h="3482975">
                <a:moveTo>
                  <a:pt x="102793" y="1295400"/>
                </a:moveTo>
                <a:lnTo>
                  <a:pt x="94043" y="1295400"/>
                </a:lnTo>
                <a:lnTo>
                  <a:pt x="89674" y="1308100"/>
                </a:lnTo>
                <a:lnTo>
                  <a:pt x="89674" y="1320800"/>
                </a:lnTo>
                <a:lnTo>
                  <a:pt x="98412" y="1320800"/>
                </a:lnTo>
                <a:lnTo>
                  <a:pt x="98412" y="1308100"/>
                </a:lnTo>
                <a:lnTo>
                  <a:pt x="102793" y="1308100"/>
                </a:lnTo>
                <a:lnTo>
                  <a:pt x="102793" y="1295400"/>
                </a:lnTo>
                <a:close/>
              </a:path>
              <a:path w="4636770" h="3482975">
                <a:moveTo>
                  <a:pt x="3738930" y="1295400"/>
                </a:moveTo>
                <a:lnTo>
                  <a:pt x="3730167" y="1295400"/>
                </a:lnTo>
                <a:lnTo>
                  <a:pt x="3730167" y="1308100"/>
                </a:lnTo>
                <a:lnTo>
                  <a:pt x="3738930" y="1308100"/>
                </a:lnTo>
                <a:lnTo>
                  <a:pt x="3738930" y="1295400"/>
                </a:lnTo>
                <a:close/>
              </a:path>
              <a:path w="4636770" h="3482975">
                <a:moveTo>
                  <a:pt x="100609" y="1282700"/>
                </a:moveTo>
                <a:lnTo>
                  <a:pt x="90766" y="1282700"/>
                </a:lnTo>
                <a:lnTo>
                  <a:pt x="95135" y="1295400"/>
                </a:lnTo>
                <a:lnTo>
                  <a:pt x="100609" y="1295400"/>
                </a:lnTo>
                <a:lnTo>
                  <a:pt x="100609" y="1282700"/>
                </a:lnTo>
                <a:close/>
              </a:path>
              <a:path w="4636770" h="3482975">
                <a:moveTo>
                  <a:pt x="3746550" y="1282700"/>
                </a:moveTo>
                <a:lnTo>
                  <a:pt x="3735628" y="1282700"/>
                </a:lnTo>
                <a:lnTo>
                  <a:pt x="3735628" y="1295400"/>
                </a:lnTo>
                <a:lnTo>
                  <a:pt x="3745407" y="1295400"/>
                </a:lnTo>
                <a:lnTo>
                  <a:pt x="3746550" y="1282700"/>
                </a:lnTo>
                <a:close/>
              </a:path>
              <a:path w="4636770" h="3482975">
                <a:moveTo>
                  <a:pt x="99517" y="1270000"/>
                </a:moveTo>
                <a:lnTo>
                  <a:pt x="86385" y="1270000"/>
                </a:lnTo>
                <a:lnTo>
                  <a:pt x="91859" y="1282700"/>
                </a:lnTo>
                <a:lnTo>
                  <a:pt x="101701" y="1282700"/>
                </a:lnTo>
                <a:lnTo>
                  <a:pt x="99517" y="1270000"/>
                </a:lnTo>
                <a:close/>
              </a:path>
              <a:path w="4636770" h="3482975">
                <a:moveTo>
                  <a:pt x="3758615" y="1270000"/>
                </a:moveTo>
                <a:lnTo>
                  <a:pt x="3745407" y="1270000"/>
                </a:lnTo>
                <a:lnTo>
                  <a:pt x="3739946" y="1282700"/>
                </a:lnTo>
                <a:lnTo>
                  <a:pt x="3752011" y="1282700"/>
                </a:lnTo>
                <a:lnTo>
                  <a:pt x="3758615" y="1270000"/>
                </a:lnTo>
                <a:close/>
              </a:path>
              <a:path w="4636770" h="3482975">
                <a:moveTo>
                  <a:pt x="76542" y="1231900"/>
                </a:moveTo>
                <a:lnTo>
                  <a:pt x="67792" y="1231900"/>
                </a:lnTo>
                <a:lnTo>
                  <a:pt x="67792" y="1244600"/>
                </a:lnTo>
                <a:lnTo>
                  <a:pt x="64515" y="1257300"/>
                </a:lnTo>
                <a:lnTo>
                  <a:pt x="68897" y="1270000"/>
                </a:lnTo>
                <a:lnTo>
                  <a:pt x="92951" y="1270000"/>
                </a:lnTo>
                <a:lnTo>
                  <a:pt x="89674" y="1257300"/>
                </a:lnTo>
                <a:lnTo>
                  <a:pt x="74358" y="1257300"/>
                </a:lnTo>
                <a:lnTo>
                  <a:pt x="75450" y="1244600"/>
                </a:lnTo>
                <a:lnTo>
                  <a:pt x="76542" y="1244600"/>
                </a:lnTo>
                <a:lnTo>
                  <a:pt x="76542" y="1231900"/>
                </a:lnTo>
                <a:close/>
              </a:path>
              <a:path w="4636770" h="3482975">
                <a:moveTo>
                  <a:pt x="3766235" y="1257300"/>
                </a:moveTo>
                <a:lnTo>
                  <a:pt x="3755313" y="1257300"/>
                </a:lnTo>
                <a:lnTo>
                  <a:pt x="3752011" y="1270000"/>
                </a:lnTo>
                <a:lnTo>
                  <a:pt x="3765092" y="1270000"/>
                </a:lnTo>
                <a:lnTo>
                  <a:pt x="3766235" y="1257300"/>
                </a:lnTo>
                <a:close/>
              </a:path>
              <a:path w="4636770" h="3482975">
                <a:moveTo>
                  <a:pt x="3779316" y="1244600"/>
                </a:moveTo>
                <a:lnTo>
                  <a:pt x="3769537" y="1244600"/>
                </a:lnTo>
                <a:lnTo>
                  <a:pt x="3768394" y="1257300"/>
                </a:lnTo>
                <a:lnTo>
                  <a:pt x="3780459" y="1257300"/>
                </a:lnTo>
                <a:lnTo>
                  <a:pt x="3779316" y="1244600"/>
                </a:lnTo>
                <a:close/>
              </a:path>
              <a:path w="4636770" h="3482975">
                <a:moveTo>
                  <a:pt x="3792397" y="1231900"/>
                </a:moveTo>
                <a:lnTo>
                  <a:pt x="3781475" y="1231900"/>
                </a:lnTo>
                <a:lnTo>
                  <a:pt x="3779316" y="1244600"/>
                </a:lnTo>
                <a:lnTo>
                  <a:pt x="3791381" y="1244600"/>
                </a:lnTo>
                <a:lnTo>
                  <a:pt x="3792397" y="1231900"/>
                </a:lnTo>
                <a:close/>
              </a:path>
              <a:path w="4636770" h="3482975">
                <a:moveTo>
                  <a:pt x="3804462" y="1231900"/>
                </a:moveTo>
                <a:lnTo>
                  <a:pt x="3797985" y="1231900"/>
                </a:lnTo>
                <a:lnTo>
                  <a:pt x="3801160" y="1244600"/>
                </a:lnTo>
                <a:lnTo>
                  <a:pt x="3804462" y="1231900"/>
                </a:lnTo>
                <a:close/>
              </a:path>
              <a:path w="4636770" h="3482975">
                <a:moveTo>
                  <a:pt x="45923" y="1219200"/>
                </a:moveTo>
                <a:lnTo>
                  <a:pt x="34988" y="1219200"/>
                </a:lnTo>
                <a:lnTo>
                  <a:pt x="39370" y="1231900"/>
                </a:lnTo>
                <a:lnTo>
                  <a:pt x="43738" y="1231900"/>
                </a:lnTo>
                <a:lnTo>
                  <a:pt x="45923" y="1219200"/>
                </a:lnTo>
                <a:close/>
              </a:path>
              <a:path w="4636770" h="3482975">
                <a:moveTo>
                  <a:pt x="59054" y="1219200"/>
                </a:moveTo>
                <a:lnTo>
                  <a:pt x="45923" y="1219200"/>
                </a:lnTo>
                <a:lnTo>
                  <a:pt x="53581" y="1231900"/>
                </a:lnTo>
                <a:lnTo>
                  <a:pt x="61239" y="1231900"/>
                </a:lnTo>
                <a:lnTo>
                  <a:pt x="59054" y="1219200"/>
                </a:lnTo>
                <a:close/>
              </a:path>
              <a:path w="4636770" h="3482975">
                <a:moveTo>
                  <a:pt x="3811066" y="1219200"/>
                </a:moveTo>
                <a:lnTo>
                  <a:pt x="3799001" y="1219200"/>
                </a:lnTo>
                <a:lnTo>
                  <a:pt x="3796842" y="1231900"/>
                </a:lnTo>
                <a:lnTo>
                  <a:pt x="3809923" y="1231900"/>
                </a:lnTo>
                <a:lnTo>
                  <a:pt x="3811066" y="1219200"/>
                </a:lnTo>
                <a:close/>
              </a:path>
              <a:path w="4636770" h="3482975">
                <a:moveTo>
                  <a:pt x="38277" y="1206500"/>
                </a:moveTo>
                <a:lnTo>
                  <a:pt x="26238" y="1206500"/>
                </a:lnTo>
                <a:lnTo>
                  <a:pt x="26238" y="1219200"/>
                </a:lnTo>
                <a:lnTo>
                  <a:pt x="38277" y="1219200"/>
                </a:lnTo>
                <a:lnTo>
                  <a:pt x="38277" y="1206500"/>
                </a:lnTo>
                <a:close/>
              </a:path>
              <a:path w="4636770" h="3482975">
                <a:moveTo>
                  <a:pt x="2342770" y="1206500"/>
                </a:moveTo>
                <a:lnTo>
                  <a:pt x="2284399" y="1206500"/>
                </a:lnTo>
                <a:lnTo>
                  <a:pt x="2284399" y="1219200"/>
                </a:lnTo>
                <a:lnTo>
                  <a:pt x="2334691" y="1219200"/>
                </a:lnTo>
                <a:lnTo>
                  <a:pt x="2342770" y="1206500"/>
                </a:lnTo>
                <a:close/>
              </a:path>
              <a:path w="4636770" h="3482975">
                <a:moveTo>
                  <a:pt x="3823131" y="1206500"/>
                </a:moveTo>
                <a:lnTo>
                  <a:pt x="3812082" y="1206500"/>
                </a:lnTo>
                <a:lnTo>
                  <a:pt x="3812082" y="1219200"/>
                </a:lnTo>
                <a:lnTo>
                  <a:pt x="3820845" y="1219200"/>
                </a:lnTo>
                <a:lnTo>
                  <a:pt x="3823131" y="1206500"/>
                </a:lnTo>
                <a:close/>
              </a:path>
              <a:path w="4636770" h="3482975">
                <a:moveTo>
                  <a:pt x="17500" y="1193800"/>
                </a:moveTo>
                <a:lnTo>
                  <a:pt x="8750" y="1193800"/>
                </a:lnTo>
                <a:lnTo>
                  <a:pt x="8750" y="1206500"/>
                </a:lnTo>
                <a:lnTo>
                  <a:pt x="17500" y="1206500"/>
                </a:lnTo>
                <a:lnTo>
                  <a:pt x="17500" y="1193800"/>
                </a:lnTo>
                <a:close/>
              </a:path>
              <a:path w="4636770" h="3482975">
                <a:moveTo>
                  <a:pt x="2292146" y="1193800"/>
                </a:moveTo>
                <a:lnTo>
                  <a:pt x="2219840" y="1193800"/>
                </a:lnTo>
                <a:lnTo>
                  <a:pt x="2227630" y="1206500"/>
                </a:lnTo>
                <a:lnTo>
                  <a:pt x="2293162" y="1206500"/>
                </a:lnTo>
                <a:lnTo>
                  <a:pt x="2292146" y="1193800"/>
                </a:lnTo>
                <a:close/>
              </a:path>
              <a:path w="4636770" h="3482975">
                <a:moveTo>
                  <a:pt x="2390432" y="1181100"/>
                </a:moveTo>
                <a:lnTo>
                  <a:pt x="2374061" y="1181100"/>
                </a:lnTo>
                <a:lnTo>
                  <a:pt x="2351836" y="1193800"/>
                </a:lnTo>
                <a:lnTo>
                  <a:pt x="2339200" y="1206500"/>
                </a:lnTo>
                <a:lnTo>
                  <a:pt x="2354837" y="1206500"/>
                </a:lnTo>
                <a:lnTo>
                  <a:pt x="2367499" y="1193800"/>
                </a:lnTo>
                <a:lnTo>
                  <a:pt x="2377363" y="1193800"/>
                </a:lnTo>
                <a:lnTo>
                  <a:pt x="2390432" y="1181100"/>
                </a:lnTo>
                <a:close/>
              </a:path>
              <a:path w="4636770" h="3482975">
                <a:moveTo>
                  <a:pt x="3844975" y="1193800"/>
                </a:moveTo>
                <a:lnTo>
                  <a:pt x="3826306" y="1193800"/>
                </a:lnTo>
                <a:lnTo>
                  <a:pt x="3821988" y="1206500"/>
                </a:lnTo>
                <a:lnTo>
                  <a:pt x="3843832" y="1206500"/>
                </a:lnTo>
                <a:lnTo>
                  <a:pt x="3844975" y="1193800"/>
                </a:lnTo>
                <a:close/>
              </a:path>
              <a:path w="4636770" h="3482975">
                <a:moveTo>
                  <a:pt x="34988" y="1181100"/>
                </a:moveTo>
                <a:lnTo>
                  <a:pt x="15303" y="1181100"/>
                </a:lnTo>
                <a:lnTo>
                  <a:pt x="10934" y="1193800"/>
                </a:lnTo>
                <a:lnTo>
                  <a:pt x="34988" y="1193800"/>
                </a:lnTo>
                <a:lnTo>
                  <a:pt x="34988" y="1181100"/>
                </a:lnTo>
                <a:close/>
              </a:path>
              <a:path w="4636770" h="3482975">
                <a:moveTo>
                  <a:pt x="54673" y="1181100"/>
                </a:moveTo>
                <a:lnTo>
                  <a:pt x="49212" y="1193800"/>
                </a:lnTo>
                <a:lnTo>
                  <a:pt x="59054" y="1193800"/>
                </a:lnTo>
                <a:lnTo>
                  <a:pt x="54673" y="1181100"/>
                </a:lnTo>
                <a:close/>
              </a:path>
              <a:path w="4636770" h="3482975">
                <a:moveTo>
                  <a:pt x="66700" y="1168400"/>
                </a:moveTo>
                <a:lnTo>
                  <a:pt x="53581" y="1168400"/>
                </a:lnTo>
                <a:lnTo>
                  <a:pt x="55765" y="1181100"/>
                </a:lnTo>
                <a:lnTo>
                  <a:pt x="62331" y="1181100"/>
                </a:lnTo>
                <a:lnTo>
                  <a:pt x="62331" y="1193800"/>
                </a:lnTo>
                <a:lnTo>
                  <a:pt x="69989" y="1193800"/>
                </a:lnTo>
                <a:lnTo>
                  <a:pt x="72174" y="1181100"/>
                </a:lnTo>
                <a:lnTo>
                  <a:pt x="66700" y="1168400"/>
                </a:lnTo>
                <a:close/>
              </a:path>
              <a:path w="4636770" h="3482975">
                <a:moveTo>
                  <a:pt x="2210501" y="1181100"/>
                </a:moveTo>
                <a:lnTo>
                  <a:pt x="2197305" y="1181100"/>
                </a:lnTo>
                <a:lnTo>
                  <a:pt x="2209692" y="1193800"/>
                </a:lnTo>
                <a:lnTo>
                  <a:pt x="2220961" y="1193800"/>
                </a:lnTo>
                <a:lnTo>
                  <a:pt x="2210501" y="1181100"/>
                </a:lnTo>
                <a:close/>
              </a:path>
              <a:path w="4636770" h="3482975">
                <a:moveTo>
                  <a:pt x="3850436" y="1181100"/>
                </a:moveTo>
                <a:lnTo>
                  <a:pt x="3842816" y="1181100"/>
                </a:lnTo>
                <a:lnTo>
                  <a:pt x="3839514" y="1193800"/>
                </a:lnTo>
                <a:lnTo>
                  <a:pt x="3849293" y="1193800"/>
                </a:lnTo>
                <a:lnTo>
                  <a:pt x="3850436" y="1181100"/>
                </a:lnTo>
                <a:close/>
              </a:path>
              <a:path w="4636770" h="3482975">
                <a:moveTo>
                  <a:pt x="2188260" y="1168400"/>
                </a:moveTo>
                <a:lnTo>
                  <a:pt x="2175052" y="1168400"/>
                </a:lnTo>
                <a:lnTo>
                  <a:pt x="2182799" y="1181100"/>
                </a:lnTo>
                <a:lnTo>
                  <a:pt x="2199018" y="1181100"/>
                </a:lnTo>
                <a:lnTo>
                  <a:pt x="2188260" y="1168400"/>
                </a:lnTo>
                <a:close/>
              </a:path>
              <a:path w="4636770" h="3482975">
                <a:moveTo>
                  <a:pt x="2460548" y="1155700"/>
                </a:moveTo>
                <a:lnTo>
                  <a:pt x="2432100" y="1155700"/>
                </a:lnTo>
                <a:lnTo>
                  <a:pt x="2423514" y="1168400"/>
                </a:lnTo>
                <a:lnTo>
                  <a:pt x="2387005" y="1181100"/>
                </a:lnTo>
                <a:lnTo>
                  <a:pt x="2409526" y="1181100"/>
                </a:lnTo>
                <a:lnTo>
                  <a:pt x="2426762" y="1168400"/>
                </a:lnTo>
                <a:lnTo>
                  <a:pt x="2452135" y="1168400"/>
                </a:lnTo>
                <a:lnTo>
                  <a:pt x="2460548" y="1155700"/>
                </a:lnTo>
                <a:close/>
              </a:path>
              <a:path w="4636770" h="3482975">
                <a:moveTo>
                  <a:pt x="3859199" y="1168400"/>
                </a:moveTo>
                <a:lnTo>
                  <a:pt x="3848277" y="1168400"/>
                </a:lnTo>
                <a:lnTo>
                  <a:pt x="3847134" y="1181100"/>
                </a:lnTo>
                <a:lnTo>
                  <a:pt x="3856913" y="1181100"/>
                </a:lnTo>
                <a:lnTo>
                  <a:pt x="3859199" y="1168400"/>
                </a:lnTo>
                <a:close/>
              </a:path>
              <a:path w="4636770" h="3482975">
                <a:moveTo>
                  <a:pt x="60147" y="1155700"/>
                </a:moveTo>
                <a:lnTo>
                  <a:pt x="49212" y="1155700"/>
                </a:lnTo>
                <a:lnTo>
                  <a:pt x="51396" y="1168400"/>
                </a:lnTo>
                <a:lnTo>
                  <a:pt x="62331" y="1168400"/>
                </a:lnTo>
                <a:lnTo>
                  <a:pt x="60147" y="1155700"/>
                </a:lnTo>
                <a:close/>
              </a:path>
              <a:path w="4636770" h="3482975">
                <a:moveTo>
                  <a:pt x="2174036" y="1155700"/>
                </a:moveTo>
                <a:lnTo>
                  <a:pt x="2150351" y="1155700"/>
                </a:lnTo>
                <a:lnTo>
                  <a:pt x="2158689" y="1168400"/>
                </a:lnTo>
                <a:lnTo>
                  <a:pt x="2180513" y="1168400"/>
                </a:lnTo>
                <a:lnTo>
                  <a:pt x="2174036" y="1155700"/>
                </a:lnTo>
                <a:close/>
              </a:path>
              <a:path w="4636770" h="3482975">
                <a:moveTo>
                  <a:pt x="3864660" y="1155700"/>
                </a:moveTo>
                <a:lnTo>
                  <a:pt x="3854754" y="1155700"/>
                </a:lnTo>
                <a:lnTo>
                  <a:pt x="3854754" y="1168400"/>
                </a:lnTo>
                <a:lnTo>
                  <a:pt x="3863517" y="1168400"/>
                </a:lnTo>
                <a:lnTo>
                  <a:pt x="3864660" y="1155700"/>
                </a:lnTo>
                <a:close/>
              </a:path>
              <a:path w="4636770" h="3482975">
                <a:moveTo>
                  <a:pt x="2123181" y="1143000"/>
                </a:moveTo>
                <a:lnTo>
                  <a:pt x="2110997" y="1143000"/>
                </a:lnTo>
                <a:lnTo>
                  <a:pt x="2118615" y="1155700"/>
                </a:lnTo>
                <a:lnTo>
                  <a:pt x="2130221" y="1155700"/>
                </a:lnTo>
                <a:lnTo>
                  <a:pt x="2123181" y="1143000"/>
                </a:lnTo>
                <a:close/>
              </a:path>
              <a:path w="4636770" h="3482975">
                <a:moveTo>
                  <a:pt x="2488996" y="1143000"/>
                </a:moveTo>
                <a:lnTo>
                  <a:pt x="2479090" y="1143000"/>
                </a:lnTo>
                <a:lnTo>
                  <a:pt x="2477947" y="1155700"/>
                </a:lnTo>
                <a:lnTo>
                  <a:pt x="2485694" y="1155700"/>
                </a:lnTo>
                <a:lnTo>
                  <a:pt x="2488996" y="1143000"/>
                </a:lnTo>
                <a:close/>
              </a:path>
              <a:path w="4636770" h="3482975">
                <a:moveTo>
                  <a:pt x="2545765" y="1143000"/>
                </a:moveTo>
                <a:lnTo>
                  <a:pt x="2500934" y="1143000"/>
                </a:lnTo>
                <a:lnTo>
                  <a:pt x="2505379" y="1155700"/>
                </a:lnTo>
                <a:lnTo>
                  <a:pt x="2539288" y="1155700"/>
                </a:lnTo>
                <a:lnTo>
                  <a:pt x="2545765" y="1143000"/>
                </a:lnTo>
                <a:close/>
              </a:path>
              <a:path w="4636770" h="3482975">
                <a:moveTo>
                  <a:pt x="2610281" y="1143000"/>
                </a:moveTo>
                <a:lnTo>
                  <a:pt x="2591739" y="1143000"/>
                </a:lnTo>
                <a:lnTo>
                  <a:pt x="2593898" y="1155700"/>
                </a:lnTo>
                <a:lnTo>
                  <a:pt x="2605963" y="1155700"/>
                </a:lnTo>
                <a:lnTo>
                  <a:pt x="2610281" y="1143000"/>
                </a:lnTo>
                <a:close/>
              </a:path>
              <a:path w="4636770" h="3482975">
                <a:moveTo>
                  <a:pt x="3877741" y="1143000"/>
                </a:moveTo>
                <a:lnTo>
                  <a:pt x="3862501" y="1143000"/>
                </a:lnTo>
                <a:lnTo>
                  <a:pt x="3860215" y="1155700"/>
                </a:lnTo>
                <a:lnTo>
                  <a:pt x="3877741" y="1155700"/>
                </a:lnTo>
                <a:lnTo>
                  <a:pt x="3877741" y="1143000"/>
                </a:lnTo>
                <a:close/>
              </a:path>
              <a:path w="4636770" h="3482975">
                <a:moveTo>
                  <a:pt x="72174" y="1130300"/>
                </a:moveTo>
                <a:lnTo>
                  <a:pt x="63423" y="1130300"/>
                </a:lnTo>
                <a:lnTo>
                  <a:pt x="64515" y="1143000"/>
                </a:lnTo>
                <a:lnTo>
                  <a:pt x="72174" y="1143000"/>
                </a:lnTo>
                <a:lnTo>
                  <a:pt x="72174" y="1130300"/>
                </a:lnTo>
                <a:close/>
              </a:path>
              <a:path w="4636770" h="3482975">
                <a:moveTo>
                  <a:pt x="2108377" y="1117600"/>
                </a:moveTo>
                <a:lnTo>
                  <a:pt x="2101773" y="1117600"/>
                </a:lnTo>
                <a:lnTo>
                  <a:pt x="2104059" y="1130300"/>
                </a:lnTo>
                <a:lnTo>
                  <a:pt x="2106450" y="1143000"/>
                </a:lnTo>
                <a:lnTo>
                  <a:pt x="2118093" y="1143000"/>
                </a:lnTo>
                <a:lnTo>
                  <a:pt x="2114434" y="1130300"/>
                </a:lnTo>
                <a:lnTo>
                  <a:pt x="2111679" y="1130300"/>
                </a:lnTo>
                <a:lnTo>
                  <a:pt x="2108377" y="1117600"/>
                </a:lnTo>
                <a:close/>
              </a:path>
              <a:path w="4636770" h="3482975">
                <a:moveTo>
                  <a:pt x="2567609" y="1130300"/>
                </a:moveTo>
                <a:lnTo>
                  <a:pt x="2543606" y="1130300"/>
                </a:lnTo>
                <a:lnTo>
                  <a:pt x="2537002" y="1143000"/>
                </a:lnTo>
                <a:lnTo>
                  <a:pt x="2575356" y="1143000"/>
                </a:lnTo>
                <a:lnTo>
                  <a:pt x="2567609" y="1130300"/>
                </a:lnTo>
                <a:close/>
              </a:path>
              <a:path w="4636770" h="3482975">
                <a:moveTo>
                  <a:pt x="2608122" y="1130300"/>
                </a:moveTo>
                <a:lnTo>
                  <a:pt x="2604820" y="1143000"/>
                </a:lnTo>
                <a:lnTo>
                  <a:pt x="2612567" y="1143000"/>
                </a:lnTo>
                <a:lnTo>
                  <a:pt x="2608122" y="1130300"/>
                </a:lnTo>
                <a:close/>
              </a:path>
              <a:path w="4636770" h="3482975">
                <a:moveTo>
                  <a:pt x="2659557" y="1130300"/>
                </a:moveTo>
                <a:lnTo>
                  <a:pt x="2643174" y="1130300"/>
                </a:lnTo>
                <a:lnTo>
                  <a:pt x="2639872" y="1143000"/>
                </a:lnTo>
                <a:lnTo>
                  <a:pt x="2651937" y="1143000"/>
                </a:lnTo>
                <a:lnTo>
                  <a:pt x="2659557" y="1130300"/>
                </a:lnTo>
                <a:close/>
              </a:path>
              <a:path w="4636770" h="3482975">
                <a:moveTo>
                  <a:pt x="3874439" y="1130300"/>
                </a:moveTo>
                <a:lnTo>
                  <a:pt x="3865676" y="1130300"/>
                </a:lnTo>
                <a:lnTo>
                  <a:pt x="3864660" y="1143000"/>
                </a:lnTo>
                <a:lnTo>
                  <a:pt x="3873423" y="1143000"/>
                </a:lnTo>
                <a:lnTo>
                  <a:pt x="3874439" y="1130300"/>
                </a:lnTo>
                <a:close/>
              </a:path>
              <a:path w="4636770" h="3482975">
                <a:moveTo>
                  <a:pt x="75450" y="1117600"/>
                </a:moveTo>
                <a:lnTo>
                  <a:pt x="65608" y="1117600"/>
                </a:lnTo>
                <a:lnTo>
                  <a:pt x="66700" y="1130300"/>
                </a:lnTo>
                <a:lnTo>
                  <a:pt x="75450" y="1130300"/>
                </a:lnTo>
                <a:lnTo>
                  <a:pt x="75450" y="1117600"/>
                </a:lnTo>
                <a:close/>
              </a:path>
              <a:path w="4636770" h="3482975">
                <a:moveTo>
                  <a:pt x="2688640" y="1117600"/>
                </a:moveTo>
                <a:lnTo>
                  <a:pt x="2660573" y="1117600"/>
                </a:lnTo>
                <a:lnTo>
                  <a:pt x="2656255" y="1130300"/>
                </a:lnTo>
                <a:lnTo>
                  <a:pt x="2681211" y="1130300"/>
                </a:lnTo>
                <a:lnTo>
                  <a:pt x="2688640" y="1117600"/>
                </a:lnTo>
                <a:close/>
              </a:path>
              <a:path w="4636770" h="3482975">
                <a:moveTo>
                  <a:pt x="3873423" y="1117600"/>
                </a:moveTo>
                <a:lnTo>
                  <a:pt x="3863517" y="1117600"/>
                </a:lnTo>
                <a:lnTo>
                  <a:pt x="3862501" y="1130300"/>
                </a:lnTo>
                <a:lnTo>
                  <a:pt x="3872280" y="1130300"/>
                </a:lnTo>
                <a:lnTo>
                  <a:pt x="3873423" y="1117600"/>
                </a:lnTo>
                <a:close/>
              </a:path>
              <a:path w="4636770" h="3482975">
                <a:moveTo>
                  <a:pt x="3921556" y="1117600"/>
                </a:moveTo>
                <a:lnTo>
                  <a:pt x="3904030" y="1117600"/>
                </a:lnTo>
                <a:lnTo>
                  <a:pt x="3902887" y="1130300"/>
                </a:lnTo>
                <a:lnTo>
                  <a:pt x="3921556" y="1130300"/>
                </a:lnTo>
                <a:lnTo>
                  <a:pt x="3921556" y="1117600"/>
                </a:lnTo>
                <a:close/>
              </a:path>
              <a:path w="4636770" h="3482975">
                <a:moveTo>
                  <a:pt x="3943400" y="1117600"/>
                </a:moveTo>
                <a:lnTo>
                  <a:pt x="3927017" y="1117600"/>
                </a:lnTo>
                <a:lnTo>
                  <a:pt x="3923715" y="1130300"/>
                </a:lnTo>
                <a:lnTo>
                  <a:pt x="3945559" y="1130300"/>
                </a:lnTo>
                <a:lnTo>
                  <a:pt x="3943400" y="1117600"/>
                </a:lnTo>
                <a:close/>
              </a:path>
              <a:path w="4636770" h="3482975">
                <a:moveTo>
                  <a:pt x="3954322" y="1117600"/>
                </a:moveTo>
                <a:lnTo>
                  <a:pt x="3951020" y="1117600"/>
                </a:lnTo>
                <a:lnTo>
                  <a:pt x="3947718" y="1130300"/>
                </a:lnTo>
                <a:lnTo>
                  <a:pt x="3956481" y="1130300"/>
                </a:lnTo>
                <a:lnTo>
                  <a:pt x="3954322" y="1117600"/>
                </a:lnTo>
                <a:close/>
              </a:path>
              <a:path w="4636770" h="3482975">
                <a:moveTo>
                  <a:pt x="3990390" y="1117600"/>
                </a:moveTo>
                <a:lnTo>
                  <a:pt x="3959783" y="1117600"/>
                </a:lnTo>
                <a:lnTo>
                  <a:pt x="3958640" y="1130300"/>
                </a:lnTo>
                <a:lnTo>
                  <a:pt x="3989247" y="1130300"/>
                </a:lnTo>
                <a:lnTo>
                  <a:pt x="3990390" y="1117600"/>
                </a:lnTo>
                <a:close/>
              </a:path>
              <a:path w="4636770" h="3482975">
                <a:moveTo>
                  <a:pt x="72174" y="1104900"/>
                </a:moveTo>
                <a:lnTo>
                  <a:pt x="64515" y="1104900"/>
                </a:lnTo>
                <a:lnTo>
                  <a:pt x="61239" y="1117600"/>
                </a:lnTo>
                <a:lnTo>
                  <a:pt x="71081" y="1117600"/>
                </a:lnTo>
                <a:lnTo>
                  <a:pt x="72174" y="1104900"/>
                </a:lnTo>
                <a:close/>
              </a:path>
              <a:path w="4636770" h="3482975">
                <a:moveTo>
                  <a:pt x="2083646" y="1104900"/>
                </a:moveTo>
                <a:lnTo>
                  <a:pt x="2057667" y="1104900"/>
                </a:lnTo>
                <a:lnTo>
                  <a:pt x="2086023" y="1117600"/>
                </a:lnTo>
                <a:lnTo>
                  <a:pt x="2094153" y="1117600"/>
                </a:lnTo>
                <a:lnTo>
                  <a:pt x="2083646" y="1104900"/>
                </a:lnTo>
                <a:close/>
              </a:path>
              <a:path w="4636770" h="3482975">
                <a:moveTo>
                  <a:pt x="2709849" y="1104900"/>
                </a:moveTo>
                <a:lnTo>
                  <a:pt x="2696768" y="1104900"/>
                </a:lnTo>
                <a:lnTo>
                  <a:pt x="2690164" y="1117600"/>
                </a:lnTo>
                <a:lnTo>
                  <a:pt x="2708706" y="1117600"/>
                </a:lnTo>
                <a:lnTo>
                  <a:pt x="2709849" y="1104900"/>
                </a:lnTo>
                <a:close/>
              </a:path>
              <a:path w="4636770" h="3482975">
                <a:moveTo>
                  <a:pt x="3890822" y="1104900"/>
                </a:moveTo>
                <a:lnTo>
                  <a:pt x="3872280" y="1104900"/>
                </a:lnTo>
                <a:lnTo>
                  <a:pt x="3872280" y="1117600"/>
                </a:lnTo>
                <a:lnTo>
                  <a:pt x="3888663" y="1117600"/>
                </a:lnTo>
                <a:lnTo>
                  <a:pt x="3890822" y="1104900"/>
                </a:lnTo>
                <a:close/>
              </a:path>
              <a:path w="4636770" h="3482975">
                <a:moveTo>
                  <a:pt x="3906189" y="1104900"/>
                </a:moveTo>
                <a:lnTo>
                  <a:pt x="3897426" y="1104900"/>
                </a:lnTo>
                <a:lnTo>
                  <a:pt x="3896283" y="1117600"/>
                </a:lnTo>
                <a:lnTo>
                  <a:pt x="3908348" y="1117600"/>
                </a:lnTo>
                <a:lnTo>
                  <a:pt x="3906189" y="1104900"/>
                </a:lnTo>
                <a:close/>
              </a:path>
              <a:path w="4636770" h="3482975">
                <a:moveTo>
                  <a:pt x="3994708" y="1104900"/>
                </a:moveTo>
                <a:lnTo>
                  <a:pt x="3984929" y="1104900"/>
                </a:lnTo>
                <a:lnTo>
                  <a:pt x="3984929" y="1117600"/>
                </a:lnTo>
                <a:lnTo>
                  <a:pt x="3993692" y="1117600"/>
                </a:lnTo>
                <a:lnTo>
                  <a:pt x="3994708" y="1104900"/>
                </a:lnTo>
                <a:close/>
              </a:path>
              <a:path w="4636770" h="3482975">
                <a:moveTo>
                  <a:pt x="74358" y="1092200"/>
                </a:moveTo>
                <a:lnTo>
                  <a:pt x="65608" y="1092200"/>
                </a:lnTo>
                <a:lnTo>
                  <a:pt x="65608" y="1104900"/>
                </a:lnTo>
                <a:lnTo>
                  <a:pt x="74358" y="1104900"/>
                </a:lnTo>
                <a:lnTo>
                  <a:pt x="74358" y="1092200"/>
                </a:lnTo>
                <a:close/>
              </a:path>
              <a:path w="4636770" h="3482975">
                <a:moveTo>
                  <a:pt x="1969439" y="1092200"/>
                </a:moveTo>
                <a:lnTo>
                  <a:pt x="1908225" y="1092200"/>
                </a:lnTo>
                <a:lnTo>
                  <a:pt x="1916988" y="1104900"/>
                </a:lnTo>
                <a:lnTo>
                  <a:pt x="1960561" y="1104900"/>
                </a:lnTo>
                <a:lnTo>
                  <a:pt x="1969439" y="1092200"/>
                </a:lnTo>
                <a:close/>
              </a:path>
              <a:path w="4636770" h="3482975">
                <a:moveTo>
                  <a:pt x="1994585" y="1092200"/>
                </a:moveTo>
                <a:lnTo>
                  <a:pt x="1971725" y="1092200"/>
                </a:lnTo>
                <a:lnTo>
                  <a:pt x="1974900" y="1104900"/>
                </a:lnTo>
                <a:lnTo>
                  <a:pt x="1993569" y="1104900"/>
                </a:lnTo>
                <a:lnTo>
                  <a:pt x="1994585" y="1092200"/>
                </a:lnTo>
                <a:close/>
              </a:path>
              <a:path w="4636770" h="3482975">
                <a:moveTo>
                  <a:pt x="2040559" y="1092200"/>
                </a:moveTo>
                <a:lnTo>
                  <a:pt x="2011095" y="1092200"/>
                </a:lnTo>
                <a:lnTo>
                  <a:pt x="2018715" y="1104900"/>
                </a:lnTo>
                <a:lnTo>
                  <a:pt x="2049322" y="1104900"/>
                </a:lnTo>
                <a:lnTo>
                  <a:pt x="2040559" y="1092200"/>
                </a:lnTo>
                <a:close/>
              </a:path>
              <a:path w="4636770" h="3482975">
                <a:moveTo>
                  <a:pt x="2723772" y="1092200"/>
                </a:moveTo>
                <a:lnTo>
                  <a:pt x="2711748" y="1092200"/>
                </a:lnTo>
                <a:lnTo>
                  <a:pt x="2708706" y="1104900"/>
                </a:lnTo>
                <a:lnTo>
                  <a:pt x="2718047" y="1104900"/>
                </a:lnTo>
                <a:lnTo>
                  <a:pt x="2723772" y="1092200"/>
                </a:lnTo>
                <a:close/>
              </a:path>
              <a:path w="4636770" h="3482975">
                <a:moveTo>
                  <a:pt x="3888663" y="1092200"/>
                </a:moveTo>
                <a:lnTo>
                  <a:pt x="3885361" y="1104900"/>
                </a:lnTo>
                <a:lnTo>
                  <a:pt x="3895267" y="1104900"/>
                </a:lnTo>
                <a:lnTo>
                  <a:pt x="3888663" y="1092200"/>
                </a:lnTo>
                <a:close/>
              </a:path>
              <a:path w="4636770" h="3482975">
                <a:moveTo>
                  <a:pt x="3991533" y="1092200"/>
                </a:moveTo>
                <a:lnTo>
                  <a:pt x="3977309" y="1092200"/>
                </a:lnTo>
                <a:lnTo>
                  <a:pt x="3979468" y="1104900"/>
                </a:lnTo>
                <a:lnTo>
                  <a:pt x="3993692" y="1104900"/>
                </a:lnTo>
                <a:lnTo>
                  <a:pt x="3991533" y="1092200"/>
                </a:lnTo>
                <a:close/>
              </a:path>
              <a:path w="4636770" h="3482975">
                <a:moveTo>
                  <a:pt x="1896287" y="1079500"/>
                </a:moveTo>
                <a:lnTo>
                  <a:pt x="1850665" y="1079500"/>
                </a:lnTo>
                <a:lnTo>
                  <a:pt x="1866696" y="1092200"/>
                </a:lnTo>
                <a:lnTo>
                  <a:pt x="1901748" y="1092200"/>
                </a:lnTo>
                <a:lnTo>
                  <a:pt x="1896287" y="1079500"/>
                </a:lnTo>
                <a:close/>
              </a:path>
              <a:path w="4636770" h="3482975">
                <a:moveTo>
                  <a:pt x="2737154" y="1066800"/>
                </a:moveTo>
                <a:lnTo>
                  <a:pt x="2730550" y="1066800"/>
                </a:lnTo>
                <a:lnTo>
                  <a:pt x="2726232" y="1079500"/>
                </a:lnTo>
                <a:lnTo>
                  <a:pt x="2721976" y="1079500"/>
                </a:lnTo>
                <a:lnTo>
                  <a:pt x="2716660" y="1092200"/>
                </a:lnTo>
                <a:lnTo>
                  <a:pt x="2729901" y="1092200"/>
                </a:lnTo>
                <a:lnTo>
                  <a:pt x="2734995" y="1079500"/>
                </a:lnTo>
                <a:lnTo>
                  <a:pt x="2737154" y="1066800"/>
                </a:lnTo>
                <a:close/>
              </a:path>
              <a:path w="4636770" h="3482975">
                <a:moveTo>
                  <a:pt x="3977309" y="1079500"/>
                </a:moveTo>
                <a:lnTo>
                  <a:pt x="3967403" y="1079500"/>
                </a:lnTo>
                <a:lnTo>
                  <a:pt x="3968546" y="1092200"/>
                </a:lnTo>
                <a:lnTo>
                  <a:pt x="3978325" y="1092200"/>
                </a:lnTo>
                <a:lnTo>
                  <a:pt x="3977309" y="1079500"/>
                </a:lnTo>
                <a:close/>
              </a:path>
              <a:path w="4636770" h="3482975">
                <a:moveTo>
                  <a:pt x="1801525" y="1054100"/>
                </a:moveTo>
                <a:lnTo>
                  <a:pt x="1750745" y="1054100"/>
                </a:lnTo>
                <a:lnTo>
                  <a:pt x="1758492" y="1066800"/>
                </a:lnTo>
                <a:lnTo>
                  <a:pt x="1798456" y="1066800"/>
                </a:lnTo>
                <a:lnTo>
                  <a:pt x="1824358" y="1079500"/>
                </a:lnTo>
                <a:lnTo>
                  <a:pt x="1853000" y="1079500"/>
                </a:lnTo>
                <a:lnTo>
                  <a:pt x="1801525" y="1054100"/>
                </a:lnTo>
                <a:close/>
              </a:path>
              <a:path w="4636770" h="3482975">
                <a:moveTo>
                  <a:pt x="3969562" y="1066800"/>
                </a:moveTo>
                <a:lnTo>
                  <a:pt x="3956481" y="1066800"/>
                </a:lnTo>
                <a:lnTo>
                  <a:pt x="3958640" y="1079500"/>
                </a:lnTo>
                <a:lnTo>
                  <a:pt x="3974007" y="1079500"/>
                </a:lnTo>
                <a:lnTo>
                  <a:pt x="3969562" y="1066800"/>
                </a:lnTo>
                <a:close/>
              </a:path>
              <a:path w="4636770" h="3482975">
                <a:moveTo>
                  <a:pt x="73266" y="1054100"/>
                </a:moveTo>
                <a:lnTo>
                  <a:pt x="61239" y="1054100"/>
                </a:lnTo>
                <a:lnTo>
                  <a:pt x="64515" y="1066800"/>
                </a:lnTo>
                <a:lnTo>
                  <a:pt x="66700" y="1066800"/>
                </a:lnTo>
                <a:lnTo>
                  <a:pt x="73266" y="1054100"/>
                </a:lnTo>
                <a:close/>
              </a:path>
              <a:path w="4636770" h="3482975">
                <a:moveTo>
                  <a:pt x="2748076" y="1054100"/>
                </a:moveTo>
                <a:lnTo>
                  <a:pt x="2740456" y="1054100"/>
                </a:lnTo>
                <a:lnTo>
                  <a:pt x="2734995" y="1066800"/>
                </a:lnTo>
                <a:lnTo>
                  <a:pt x="2747060" y="1066800"/>
                </a:lnTo>
                <a:lnTo>
                  <a:pt x="2748076" y="1054100"/>
                </a:lnTo>
                <a:close/>
              </a:path>
              <a:path w="4636770" h="3482975">
                <a:moveTo>
                  <a:pt x="4010075" y="1054100"/>
                </a:moveTo>
                <a:lnTo>
                  <a:pt x="3960926" y="1054100"/>
                </a:lnTo>
                <a:lnTo>
                  <a:pt x="3957624" y="1066800"/>
                </a:lnTo>
                <a:lnTo>
                  <a:pt x="4003471" y="1066800"/>
                </a:lnTo>
                <a:lnTo>
                  <a:pt x="4010075" y="1054100"/>
                </a:lnTo>
                <a:close/>
              </a:path>
              <a:path w="4636770" h="3482975">
                <a:moveTo>
                  <a:pt x="56857" y="1041400"/>
                </a:moveTo>
                <a:lnTo>
                  <a:pt x="33896" y="1041400"/>
                </a:lnTo>
                <a:lnTo>
                  <a:pt x="32804" y="1054100"/>
                </a:lnTo>
                <a:lnTo>
                  <a:pt x="57950" y="1054100"/>
                </a:lnTo>
                <a:lnTo>
                  <a:pt x="56857" y="1041400"/>
                </a:lnTo>
                <a:close/>
              </a:path>
              <a:path w="4636770" h="3482975">
                <a:moveTo>
                  <a:pt x="1715820" y="1028700"/>
                </a:moveTo>
                <a:lnTo>
                  <a:pt x="1707057" y="1028700"/>
                </a:lnTo>
                <a:lnTo>
                  <a:pt x="1709216" y="1041400"/>
                </a:lnTo>
                <a:lnTo>
                  <a:pt x="1710359" y="1054100"/>
                </a:lnTo>
                <a:lnTo>
                  <a:pt x="1721281" y="1054100"/>
                </a:lnTo>
                <a:lnTo>
                  <a:pt x="1719122" y="1041400"/>
                </a:lnTo>
                <a:lnTo>
                  <a:pt x="1717979" y="1041400"/>
                </a:lnTo>
                <a:lnTo>
                  <a:pt x="1715820" y="1028700"/>
                </a:lnTo>
                <a:close/>
              </a:path>
              <a:path w="4636770" h="3482975">
                <a:moveTo>
                  <a:pt x="2772206" y="1041400"/>
                </a:moveTo>
                <a:lnTo>
                  <a:pt x="2749219" y="1041400"/>
                </a:lnTo>
                <a:lnTo>
                  <a:pt x="2743758" y="1054100"/>
                </a:lnTo>
                <a:lnTo>
                  <a:pt x="2767761" y="1054100"/>
                </a:lnTo>
                <a:lnTo>
                  <a:pt x="2772206" y="1041400"/>
                </a:lnTo>
                <a:close/>
              </a:path>
              <a:path w="4636770" h="3482975">
                <a:moveTo>
                  <a:pt x="4037380" y="1041400"/>
                </a:moveTo>
                <a:lnTo>
                  <a:pt x="4025442" y="1041400"/>
                </a:lnTo>
                <a:lnTo>
                  <a:pt x="4023156" y="1054100"/>
                </a:lnTo>
                <a:lnTo>
                  <a:pt x="4034078" y="1054100"/>
                </a:lnTo>
                <a:lnTo>
                  <a:pt x="4037380" y="1041400"/>
                </a:lnTo>
                <a:close/>
              </a:path>
              <a:path w="4636770" h="3482975">
                <a:moveTo>
                  <a:pt x="17500" y="1028700"/>
                </a:moveTo>
                <a:lnTo>
                  <a:pt x="8750" y="1028700"/>
                </a:lnTo>
                <a:lnTo>
                  <a:pt x="8750" y="1041400"/>
                </a:lnTo>
                <a:lnTo>
                  <a:pt x="17500" y="1041400"/>
                </a:lnTo>
                <a:lnTo>
                  <a:pt x="17500" y="1028700"/>
                </a:lnTo>
                <a:close/>
              </a:path>
              <a:path w="4636770" h="3482975">
                <a:moveTo>
                  <a:pt x="2801670" y="1028700"/>
                </a:moveTo>
                <a:lnTo>
                  <a:pt x="2773222" y="1028700"/>
                </a:lnTo>
                <a:lnTo>
                  <a:pt x="2772206" y="1041400"/>
                </a:lnTo>
                <a:lnTo>
                  <a:pt x="2797352" y="1041400"/>
                </a:lnTo>
                <a:lnTo>
                  <a:pt x="2801670" y="1028700"/>
                </a:lnTo>
                <a:close/>
              </a:path>
              <a:path w="4636770" h="3482975">
                <a:moveTo>
                  <a:pt x="4045127" y="1016000"/>
                </a:moveTo>
                <a:lnTo>
                  <a:pt x="4036364" y="1016000"/>
                </a:lnTo>
                <a:lnTo>
                  <a:pt x="4036364" y="1028700"/>
                </a:lnTo>
                <a:lnTo>
                  <a:pt x="4035221" y="1028700"/>
                </a:lnTo>
                <a:lnTo>
                  <a:pt x="4034078" y="1041400"/>
                </a:lnTo>
                <a:lnTo>
                  <a:pt x="4042841" y="1041400"/>
                </a:lnTo>
                <a:lnTo>
                  <a:pt x="4045127" y="1028700"/>
                </a:lnTo>
                <a:lnTo>
                  <a:pt x="4045127" y="1016000"/>
                </a:lnTo>
                <a:close/>
              </a:path>
              <a:path w="4636770" h="3482975">
                <a:moveTo>
                  <a:pt x="8750" y="1016000"/>
                </a:moveTo>
                <a:lnTo>
                  <a:pt x="0" y="1016000"/>
                </a:lnTo>
                <a:lnTo>
                  <a:pt x="0" y="1028700"/>
                </a:lnTo>
                <a:lnTo>
                  <a:pt x="10934" y="1028700"/>
                </a:lnTo>
                <a:lnTo>
                  <a:pt x="8750" y="1016000"/>
                </a:lnTo>
                <a:close/>
              </a:path>
              <a:path w="4636770" h="3482975">
                <a:moveTo>
                  <a:pt x="1697159" y="1003300"/>
                </a:moveTo>
                <a:lnTo>
                  <a:pt x="1691520" y="1003300"/>
                </a:lnTo>
                <a:lnTo>
                  <a:pt x="1697501" y="1016000"/>
                </a:lnTo>
                <a:lnTo>
                  <a:pt x="1703053" y="1028700"/>
                </a:lnTo>
                <a:lnTo>
                  <a:pt x="1713661" y="1028700"/>
                </a:lnTo>
                <a:lnTo>
                  <a:pt x="1709907" y="1016000"/>
                </a:lnTo>
                <a:lnTo>
                  <a:pt x="1703628" y="1016000"/>
                </a:lnTo>
                <a:lnTo>
                  <a:pt x="1697159" y="1003300"/>
                </a:lnTo>
                <a:close/>
              </a:path>
              <a:path w="4636770" h="3482975">
                <a:moveTo>
                  <a:pt x="2810433" y="1016000"/>
                </a:moveTo>
                <a:lnTo>
                  <a:pt x="2798368" y="1016000"/>
                </a:lnTo>
                <a:lnTo>
                  <a:pt x="2796209" y="1028700"/>
                </a:lnTo>
                <a:lnTo>
                  <a:pt x="2808274" y="1028700"/>
                </a:lnTo>
                <a:lnTo>
                  <a:pt x="2810433" y="1016000"/>
                </a:lnTo>
                <a:close/>
              </a:path>
              <a:path w="4636770" h="3482975">
                <a:moveTo>
                  <a:pt x="33896" y="1003300"/>
                </a:moveTo>
                <a:lnTo>
                  <a:pt x="9842" y="1003300"/>
                </a:lnTo>
                <a:lnTo>
                  <a:pt x="4368" y="1016000"/>
                </a:lnTo>
                <a:lnTo>
                  <a:pt x="32804" y="1016000"/>
                </a:lnTo>
                <a:lnTo>
                  <a:pt x="33896" y="1003300"/>
                </a:lnTo>
                <a:close/>
              </a:path>
              <a:path w="4636770" h="3482975">
                <a:moveTo>
                  <a:pt x="2817037" y="990600"/>
                </a:moveTo>
                <a:lnTo>
                  <a:pt x="2807131" y="990600"/>
                </a:lnTo>
                <a:lnTo>
                  <a:pt x="2809290" y="1003300"/>
                </a:lnTo>
                <a:lnTo>
                  <a:pt x="2810433" y="1003300"/>
                </a:lnTo>
                <a:lnTo>
                  <a:pt x="2809290" y="1016000"/>
                </a:lnTo>
                <a:lnTo>
                  <a:pt x="2819196" y="1016000"/>
                </a:lnTo>
                <a:lnTo>
                  <a:pt x="2819196" y="1003300"/>
                </a:lnTo>
                <a:lnTo>
                  <a:pt x="2817037" y="990600"/>
                </a:lnTo>
                <a:close/>
              </a:path>
              <a:path w="4636770" h="3482975">
                <a:moveTo>
                  <a:pt x="4070273" y="1003300"/>
                </a:moveTo>
                <a:lnTo>
                  <a:pt x="4043984" y="1003300"/>
                </a:lnTo>
                <a:lnTo>
                  <a:pt x="4038523" y="1016000"/>
                </a:lnTo>
                <a:lnTo>
                  <a:pt x="4069130" y="1016000"/>
                </a:lnTo>
                <a:lnTo>
                  <a:pt x="4070273" y="1003300"/>
                </a:lnTo>
                <a:close/>
              </a:path>
              <a:path w="4636770" h="3482975">
                <a:moveTo>
                  <a:pt x="22961" y="965200"/>
                </a:moveTo>
                <a:lnTo>
                  <a:pt x="9842" y="965200"/>
                </a:lnTo>
                <a:lnTo>
                  <a:pt x="15303" y="977900"/>
                </a:lnTo>
                <a:lnTo>
                  <a:pt x="20777" y="977900"/>
                </a:lnTo>
                <a:lnTo>
                  <a:pt x="19685" y="990600"/>
                </a:lnTo>
                <a:lnTo>
                  <a:pt x="20777" y="1003300"/>
                </a:lnTo>
                <a:lnTo>
                  <a:pt x="31711" y="1003300"/>
                </a:lnTo>
                <a:lnTo>
                  <a:pt x="29527" y="990600"/>
                </a:lnTo>
                <a:lnTo>
                  <a:pt x="28435" y="990600"/>
                </a:lnTo>
                <a:lnTo>
                  <a:pt x="29527" y="977900"/>
                </a:lnTo>
                <a:lnTo>
                  <a:pt x="22961" y="965200"/>
                </a:lnTo>
                <a:close/>
              </a:path>
              <a:path w="4636770" h="3482975">
                <a:moveTo>
                  <a:pt x="1689531" y="965200"/>
                </a:moveTo>
                <a:lnTo>
                  <a:pt x="1680768" y="965200"/>
                </a:lnTo>
                <a:lnTo>
                  <a:pt x="1684070" y="977900"/>
                </a:lnTo>
                <a:lnTo>
                  <a:pt x="1684070" y="1003300"/>
                </a:lnTo>
                <a:lnTo>
                  <a:pt x="1692833" y="1003300"/>
                </a:lnTo>
                <a:lnTo>
                  <a:pt x="1691690" y="990600"/>
                </a:lnTo>
                <a:lnTo>
                  <a:pt x="1692833" y="990600"/>
                </a:lnTo>
                <a:lnTo>
                  <a:pt x="1692833" y="977900"/>
                </a:lnTo>
                <a:lnTo>
                  <a:pt x="1689531" y="965200"/>
                </a:lnTo>
                <a:close/>
              </a:path>
              <a:path w="4636770" h="3482975">
                <a:moveTo>
                  <a:pt x="4077893" y="952500"/>
                </a:moveTo>
                <a:lnTo>
                  <a:pt x="4070273" y="952500"/>
                </a:lnTo>
                <a:lnTo>
                  <a:pt x="4070273" y="990600"/>
                </a:lnTo>
                <a:lnTo>
                  <a:pt x="4069130" y="1003300"/>
                </a:lnTo>
                <a:lnTo>
                  <a:pt x="4077893" y="1003300"/>
                </a:lnTo>
                <a:lnTo>
                  <a:pt x="4078909" y="990600"/>
                </a:lnTo>
                <a:lnTo>
                  <a:pt x="4078782" y="977900"/>
                </a:lnTo>
                <a:lnTo>
                  <a:pt x="4078481" y="965200"/>
                </a:lnTo>
                <a:lnTo>
                  <a:pt x="4077893" y="965200"/>
                </a:lnTo>
                <a:lnTo>
                  <a:pt x="4077893" y="952500"/>
                </a:lnTo>
                <a:close/>
              </a:path>
              <a:path w="4636770" h="3482975">
                <a:moveTo>
                  <a:pt x="2806115" y="977900"/>
                </a:moveTo>
                <a:lnTo>
                  <a:pt x="2789605" y="977900"/>
                </a:lnTo>
                <a:lnTo>
                  <a:pt x="2795193" y="990600"/>
                </a:lnTo>
                <a:lnTo>
                  <a:pt x="2810433" y="990600"/>
                </a:lnTo>
                <a:lnTo>
                  <a:pt x="2806115" y="977900"/>
                </a:lnTo>
                <a:close/>
              </a:path>
              <a:path w="4636770" h="3482975">
                <a:moveTo>
                  <a:pt x="4128185" y="977900"/>
                </a:moveTo>
                <a:lnTo>
                  <a:pt x="4116120" y="977900"/>
                </a:lnTo>
                <a:lnTo>
                  <a:pt x="4120565" y="990600"/>
                </a:lnTo>
                <a:lnTo>
                  <a:pt x="4127042" y="990600"/>
                </a:lnTo>
                <a:lnTo>
                  <a:pt x="4128185" y="977900"/>
                </a:lnTo>
                <a:close/>
              </a:path>
              <a:path w="4636770" h="3482975">
                <a:moveTo>
                  <a:pt x="4144568" y="977900"/>
                </a:moveTo>
                <a:lnTo>
                  <a:pt x="4128185" y="977900"/>
                </a:lnTo>
                <a:lnTo>
                  <a:pt x="4129328" y="990600"/>
                </a:lnTo>
                <a:lnTo>
                  <a:pt x="4146727" y="990600"/>
                </a:lnTo>
                <a:lnTo>
                  <a:pt x="4144568" y="977900"/>
                </a:lnTo>
                <a:close/>
              </a:path>
              <a:path w="4636770" h="3482975">
                <a:moveTo>
                  <a:pt x="2794050" y="965200"/>
                </a:moveTo>
                <a:lnTo>
                  <a:pt x="2781985" y="965200"/>
                </a:lnTo>
                <a:lnTo>
                  <a:pt x="2785287" y="977900"/>
                </a:lnTo>
                <a:lnTo>
                  <a:pt x="2794050" y="977900"/>
                </a:lnTo>
                <a:lnTo>
                  <a:pt x="2794050" y="965200"/>
                </a:lnTo>
                <a:close/>
              </a:path>
              <a:path w="4636770" h="3482975">
                <a:moveTo>
                  <a:pt x="4112818" y="965200"/>
                </a:moveTo>
                <a:lnTo>
                  <a:pt x="4100817" y="965200"/>
                </a:lnTo>
                <a:lnTo>
                  <a:pt x="4106151" y="977900"/>
                </a:lnTo>
                <a:lnTo>
                  <a:pt x="4119422" y="977900"/>
                </a:lnTo>
                <a:lnTo>
                  <a:pt x="4112818" y="965200"/>
                </a:lnTo>
                <a:close/>
              </a:path>
              <a:path w="4636770" h="3482975">
                <a:moveTo>
                  <a:pt x="4129328" y="965200"/>
                </a:moveTo>
                <a:lnTo>
                  <a:pt x="4126026" y="965200"/>
                </a:lnTo>
                <a:lnTo>
                  <a:pt x="4123740" y="977900"/>
                </a:lnTo>
                <a:lnTo>
                  <a:pt x="4129328" y="977900"/>
                </a:lnTo>
                <a:lnTo>
                  <a:pt x="4129328" y="965200"/>
                </a:lnTo>
                <a:close/>
              </a:path>
              <a:path w="4636770" h="3482975">
                <a:moveTo>
                  <a:pt x="4140250" y="965200"/>
                </a:moveTo>
                <a:lnTo>
                  <a:pt x="4130344" y="965200"/>
                </a:lnTo>
                <a:lnTo>
                  <a:pt x="4130344" y="977900"/>
                </a:lnTo>
                <a:lnTo>
                  <a:pt x="4140250" y="977900"/>
                </a:lnTo>
                <a:lnTo>
                  <a:pt x="4140250" y="965200"/>
                </a:lnTo>
                <a:close/>
              </a:path>
              <a:path w="4636770" h="3482975">
                <a:moveTo>
                  <a:pt x="45923" y="952500"/>
                </a:moveTo>
                <a:lnTo>
                  <a:pt x="15303" y="952500"/>
                </a:lnTo>
                <a:lnTo>
                  <a:pt x="13119" y="965200"/>
                </a:lnTo>
                <a:lnTo>
                  <a:pt x="39370" y="965200"/>
                </a:lnTo>
                <a:lnTo>
                  <a:pt x="45923" y="952500"/>
                </a:lnTo>
                <a:close/>
              </a:path>
              <a:path w="4636770" h="3482975">
                <a:moveTo>
                  <a:pt x="1681911" y="927100"/>
                </a:moveTo>
                <a:lnTo>
                  <a:pt x="1674291" y="927100"/>
                </a:lnTo>
                <a:lnTo>
                  <a:pt x="1674291" y="939800"/>
                </a:lnTo>
                <a:lnTo>
                  <a:pt x="1675307" y="939800"/>
                </a:lnTo>
                <a:lnTo>
                  <a:pt x="1676450" y="952500"/>
                </a:lnTo>
                <a:lnTo>
                  <a:pt x="1677466" y="965200"/>
                </a:lnTo>
                <a:lnTo>
                  <a:pt x="1686229" y="965200"/>
                </a:lnTo>
                <a:lnTo>
                  <a:pt x="1685213" y="952500"/>
                </a:lnTo>
                <a:lnTo>
                  <a:pt x="1684070" y="952500"/>
                </a:lnTo>
                <a:lnTo>
                  <a:pt x="1682927" y="939800"/>
                </a:lnTo>
                <a:lnTo>
                  <a:pt x="1681911" y="927100"/>
                </a:lnTo>
                <a:close/>
              </a:path>
              <a:path w="4636770" h="3482975">
                <a:moveTo>
                  <a:pt x="2787446" y="952500"/>
                </a:moveTo>
                <a:lnTo>
                  <a:pt x="2779826" y="952500"/>
                </a:lnTo>
                <a:lnTo>
                  <a:pt x="2779826" y="965200"/>
                </a:lnTo>
                <a:lnTo>
                  <a:pt x="2790748" y="965200"/>
                </a:lnTo>
                <a:lnTo>
                  <a:pt x="2787446" y="952500"/>
                </a:lnTo>
                <a:close/>
              </a:path>
              <a:path w="4636770" h="3482975">
                <a:moveTo>
                  <a:pt x="4106341" y="952500"/>
                </a:moveTo>
                <a:lnTo>
                  <a:pt x="4097578" y="952500"/>
                </a:lnTo>
                <a:lnTo>
                  <a:pt x="4097578" y="965200"/>
                </a:lnTo>
                <a:lnTo>
                  <a:pt x="4106341" y="965200"/>
                </a:lnTo>
                <a:lnTo>
                  <a:pt x="4106341" y="952500"/>
                </a:lnTo>
                <a:close/>
              </a:path>
              <a:path w="4636770" h="3482975">
                <a:moveTo>
                  <a:pt x="4132503" y="952500"/>
                </a:moveTo>
                <a:lnTo>
                  <a:pt x="4112818" y="952500"/>
                </a:lnTo>
                <a:lnTo>
                  <a:pt x="4112818" y="965200"/>
                </a:lnTo>
                <a:lnTo>
                  <a:pt x="4134789" y="965200"/>
                </a:lnTo>
                <a:lnTo>
                  <a:pt x="4132503" y="952500"/>
                </a:lnTo>
                <a:close/>
              </a:path>
              <a:path w="4636770" h="3482975">
                <a:moveTo>
                  <a:pt x="60147" y="939800"/>
                </a:moveTo>
                <a:lnTo>
                  <a:pt x="50304" y="939800"/>
                </a:lnTo>
                <a:lnTo>
                  <a:pt x="47015" y="952500"/>
                </a:lnTo>
                <a:lnTo>
                  <a:pt x="59054" y="952500"/>
                </a:lnTo>
                <a:lnTo>
                  <a:pt x="60147" y="939800"/>
                </a:lnTo>
                <a:close/>
              </a:path>
              <a:path w="4636770" h="3482975">
                <a:moveTo>
                  <a:pt x="2787446" y="939800"/>
                </a:moveTo>
                <a:lnTo>
                  <a:pt x="2776524" y="939800"/>
                </a:lnTo>
                <a:lnTo>
                  <a:pt x="2772206" y="952500"/>
                </a:lnTo>
                <a:lnTo>
                  <a:pt x="2783128" y="952500"/>
                </a:lnTo>
                <a:lnTo>
                  <a:pt x="2787446" y="939800"/>
                </a:lnTo>
                <a:close/>
              </a:path>
              <a:path w="4636770" h="3482975">
                <a:moveTo>
                  <a:pt x="4097578" y="939800"/>
                </a:moveTo>
                <a:lnTo>
                  <a:pt x="4074591" y="939800"/>
                </a:lnTo>
                <a:lnTo>
                  <a:pt x="4069130" y="952500"/>
                </a:lnTo>
                <a:lnTo>
                  <a:pt x="4097578" y="952500"/>
                </a:lnTo>
                <a:lnTo>
                  <a:pt x="4097578" y="939800"/>
                </a:lnTo>
                <a:close/>
              </a:path>
              <a:path w="4636770" h="3482975">
                <a:moveTo>
                  <a:pt x="4159935" y="939800"/>
                </a:moveTo>
                <a:lnTo>
                  <a:pt x="4134789" y="939800"/>
                </a:lnTo>
                <a:lnTo>
                  <a:pt x="4131487" y="952500"/>
                </a:lnTo>
                <a:lnTo>
                  <a:pt x="4154474" y="952500"/>
                </a:lnTo>
                <a:lnTo>
                  <a:pt x="4159935" y="939800"/>
                </a:lnTo>
                <a:close/>
              </a:path>
              <a:path w="4636770" h="3482975">
                <a:moveTo>
                  <a:pt x="60147" y="927100"/>
                </a:moveTo>
                <a:lnTo>
                  <a:pt x="50304" y="927100"/>
                </a:lnTo>
                <a:lnTo>
                  <a:pt x="52489" y="939800"/>
                </a:lnTo>
                <a:lnTo>
                  <a:pt x="61239" y="939800"/>
                </a:lnTo>
                <a:lnTo>
                  <a:pt x="60147" y="927100"/>
                </a:lnTo>
                <a:close/>
              </a:path>
              <a:path w="4636770" h="3482975">
                <a:moveTo>
                  <a:pt x="213245" y="901700"/>
                </a:moveTo>
                <a:lnTo>
                  <a:pt x="204495" y="901700"/>
                </a:lnTo>
                <a:lnTo>
                  <a:pt x="204495" y="914400"/>
                </a:lnTo>
                <a:lnTo>
                  <a:pt x="201206" y="914400"/>
                </a:lnTo>
                <a:lnTo>
                  <a:pt x="200113" y="927100"/>
                </a:lnTo>
                <a:lnTo>
                  <a:pt x="200113" y="939800"/>
                </a:lnTo>
                <a:lnTo>
                  <a:pt x="254800" y="939800"/>
                </a:lnTo>
                <a:lnTo>
                  <a:pt x="253707" y="927100"/>
                </a:lnTo>
                <a:lnTo>
                  <a:pt x="211048" y="927100"/>
                </a:lnTo>
                <a:lnTo>
                  <a:pt x="213245" y="914400"/>
                </a:lnTo>
                <a:lnTo>
                  <a:pt x="213245" y="901700"/>
                </a:lnTo>
                <a:close/>
              </a:path>
              <a:path w="4636770" h="3482975">
                <a:moveTo>
                  <a:pt x="279946" y="927100"/>
                </a:moveTo>
                <a:lnTo>
                  <a:pt x="264642" y="927100"/>
                </a:lnTo>
                <a:lnTo>
                  <a:pt x="263550" y="939800"/>
                </a:lnTo>
                <a:lnTo>
                  <a:pt x="273392" y="939800"/>
                </a:lnTo>
                <a:lnTo>
                  <a:pt x="279946" y="927100"/>
                </a:lnTo>
                <a:close/>
              </a:path>
              <a:path w="4636770" h="3482975">
                <a:moveTo>
                  <a:pt x="2790748" y="927100"/>
                </a:moveTo>
                <a:lnTo>
                  <a:pt x="2781985" y="927100"/>
                </a:lnTo>
                <a:lnTo>
                  <a:pt x="2779826" y="939800"/>
                </a:lnTo>
                <a:lnTo>
                  <a:pt x="2790748" y="939800"/>
                </a:lnTo>
                <a:lnTo>
                  <a:pt x="2790748" y="927100"/>
                </a:lnTo>
                <a:close/>
              </a:path>
              <a:path w="4636770" h="3482975">
                <a:moveTo>
                  <a:pt x="4166412" y="927100"/>
                </a:moveTo>
                <a:lnTo>
                  <a:pt x="4154474" y="927100"/>
                </a:lnTo>
                <a:lnTo>
                  <a:pt x="4153331" y="939800"/>
                </a:lnTo>
                <a:lnTo>
                  <a:pt x="4163110" y="939800"/>
                </a:lnTo>
                <a:lnTo>
                  <a:pt x="4166412" y="927100"/>
                </a:lnTo>
                <a:close/>
              </a:path>
              <a:path w="4636770" h="3482975">
                <a:moveTo>
                  <a:pt x="74358" y="914400"/>
                </a:moveTo>
                <a:lnTo>
                  <a:pt x="62331" y="914400"/>
                </a:lnTo>
                <a:lnTo>
                  <a:pt x="54673" y="927100"/>
                </a:lnTo>
                <a:lnTo>
                  <a:pt x="72174" y="927100"/>
                </a:lnTo>
                <a:lnTo>
                  <a:pt x="74358" y="914400"/>
                </a:lnTo>
                <a:close/>
              </a:path>
              <a:path w="4636770" h="3482975">
                <a:moveTo>
                  <a:pt x="113728" y="914400"/>
                </a:moveTo>
                <a:lnTo>
                  <a:pt x="100609" y="914400"/>
                </a:lnTo>
                <a:lnTo>
                  <a:pt x="107162" y="927100"/>
                </a:lnTo>
                <a:lnTo>
                  <a:pt x="113728" y="914400"/>
                </a:lnTo>
                <a:close/>
              </a:path>
              <a:path w="4636770" h="3482975">
                <a:moveTo>
                  <a:pt x="286512" y="914400"/>
                </a:moveTo>
                <a:lnTo>
                  <a:pt x="277761" y="914400"/>
                </a:lnTo>
                <a:lnTo>
                  <a:pt x="272288" y="927100"/>
                </a:lnTo>
                <a:lnTo>
                  <a:pt x="285419" y="927100"/>
                </a:lnTo>
                <a:lnTo>
                  <a:pt x="286512" y="914400"/>
                </a:lnTo>
                <a:close/>
              </a:path>
              <a:path w="4636770" h="3482975">
                <a:moveTo>
                  <a:pt x="1678609" y="914400"/>
                </a:moveTo>
                <a:lnTo>
                  <a:pt x="1655622" y="914400"/>
                </a:lnTo>
                <a:lnTo>
                  <a:pt x="1660067" y="927100"/>
                </a:lnTo>
                <a:lnTo>
                  <a:pt x="1679752" y="927100"/>
                </a:lnTo>
                <a:lnTo>
                  <a:pt x="1678609" y="914400"/>
                </a:lnTo>
                <a:close/>
              </a:path>
              <a:path w="4636770" h="3482975">
                <a:moveTo>
                  <a:pt x="2791891" y="914400"/>
                </a:moveTo>
                <a:lnTo>
                  <a:pt x="2784144" y="914400"/>
                </a:lnTo>
                <a:lnTo>
                  <a:pt x="2783128" y="927100"/>
                </a:lnTo>
                <a:lnTo>
                  <a:pt x="2791891" y="927100"/>
                </a:lnTo>
                <a:lnTo>
                  <a:pt x="2791891" y="914400"/>
                </a:lnTo>
                <a:close/>
              </a:path>
              <a:path w="4636770" h="3482975">
                <a:moveTo>
                  <a:pt x="4163110" y="914400"/>
                </a:moveTo>
                <a:lnTo>
                  <a:pt x="4155490" y="914400"/>
                </a:lnTo>
                <a:lnTo>
                  <a:pt x="4153331" y="927100"/>
                </a:lnTo>
                <a:lnTo>
                  <a:pt x="4163110" y="927100"/>
                </a:lnTo>
                <a:lnTo>
                  <a:pt x="4163110" y="914400"/>
                </a:lnTo>
                <a:close/>
              </a:path>
              <a:path w="4636770" h="3482975">
                <a:moveTo>
                  <a:pt x="100609" y="901700"/>
                </a:moveTo>
                <a:lnTo>
                  <a:pt x="67792" y="901700"/>
                </a:lnTo>
                <a:lnTo>
                  <a:pt x="67792" y="914400"/>
                </a:lnTo>
                <a:lnTo>
                  <a:pt x="102793" y="914400"/>
                </a:lnTo>
                <a:lnTo>
                  <a:pt x="100609" y="901700"/>
                </a:lnTo>
                <a:close/>
              </a:path>
              <a:path w="4636770" h="3482975">
                <a:moveTo>
                  <a:pt x="136690" y="901700"/>
                </a:moveTo>
                <a:lnTo>
                  <a:pt x="114820" y="901700"/>
                </a:lnTo>
                <a:lnTo>
                  <a:pt x="112636" y="914400"/>
                </a:lnTo>
                <a:lnTo>
                  <a:pt x="134505" y="914400"/>
                </a:lnTo>
                <a:lnTo>
                  <a:pt x="136690" y="901700"/>
                </a:lnTo>
                <a:close/>
              </a:path>
              <a:path w="4636770" h="3482975">
                <a:moveTo>
                  <a:pt x="156375" y="901700"/>
                </a:moveTo>
                <a:lnTo>
                  <a:pt x="141071" y="901700"/>
                </a:lnTo>
                <a:lnTo>
                  <a:pt x="143256" y="914400"/>
                </a:lnTo>
                <a:lnTo>
                  <a:pt x="156375" y="914400"/>
                </a:lnTo>
                <a:lnTo>
                  <a:pt x="158162" y="904006"/>
                </a:lnTo>
                <a:lnTo>
                  <a:pt x="156375" y="901700"/>
                </a:lnTo>
                <a:close/>
              </a:path>
              <a:path w="4636770" h="3482975">
                <a:moveTo>
                  <a:pt x="191376" y="901700"/>
                </a:moveTo>
                <a:lnTo>
                  <a:pt x="158559" y="901700"/>
                </a:lnTo>
                <a:lnTo>
                  <a:pt x="158162" y="904006"/>
                </a:lnTo>
                <a:lnTo>
                  <a:pt x="166217" y="914400"/>
                </a:lnTo>
                <a:lnTo>
                  <a:pt x="186994" y="914400"/>
                </a:lnTo>
                <a:lnTo>
                  <a:pt x="191376" y="901700"/>
                </a:lnTo>
                <a:close/>
              </a:path>
              <a:path w="4636770" h="3482975">
                <a:moveTo>
                  <a:pt x="298538" y="901700"/>
                </a:moveTo>
                <a:lnTo>
                  <a:pt x="284327" y="901700"/>
                </a:lnTo>
                <a:lnTo>
                  <a:pt x="281038" y="914400"/>
                </a:lnTo>
                <a:lnTo>
                  <a:pt x="296354" y="914400"/>
                </a:lnTo>
                <a:lnTo>
                  <a:pt x="298538" y="901700"/>
                </a:lnTo>
                <a:close/>
              </a:path>
              <a:path w="4636770" h="3482975">
                <a:moveTo>
                  <a:pt x="1667687" y="901700"/>
                </a:moveTo>
                <a:lnTo>
                  <a:pt x="1658924" y="901700"/>
                </a:lnTo>
                <a:lnTo>
                  <a:pt x="1658924" y="914400"/>
                </a:lnTo>
                <a:lnTo>
                  <a:pt x="1667687" y="914400"/>
                </a:lnTo>
                <a:lnTo>
                  <a:pt x="1667687" y="901700"/>
                </a:lnTo>
                <a:close/>
              </a:path>
              <a:path w="4636770" h="3482975">
                <a:moveTo>
                  <a:pt x="2795193" y="901700"/>
                </a:moveTo>
                <a:lnTo>
                  <a:pt x="2786430" y="901700"/>
                </a:lnTo>
                <a:lnTo>
                  <a:pt x="2786430" y="914400"/>
                </a:lnTo>
                <a:lnTo>
                  <a:pt x="2795193" y="914400"/>
                </a:lnTo>
                <a:lnTo>
                  <a:pt x="2795193" y="901700"/>
                </a:lnTo>
                <a:close/>
              </a:path>
              <a:path w="4636770" h="3482975">
                <a:moveTo>
                  <a:pt x="2941624" y="901700"/>
                </a:moveTo>
                <a:lnTo>
                  <a:pt x="2918764" y="901700"/>
                </a:lnTo>
                <a:lnTo>
                  <a:pt x="2919780" y="914400"/>
                </a:lnTo>
                <a:lnTo>
                  <a:pt x="2937306" y="914400"/>
                </a:lnTo>
                <a:lnTo>
                  <a:pt x="2941624" y="901700"/>
                </a:lnTo>
                <a:close/>
              </a:path>
              <a:path w="4636770" h="3482975">
                <a:moveTo>
                  <a:pt x="4168698" y="876300"/>
                </a:moveTo>
                <a:lnTo>
                  <a:pt x="4159935" y="876300"/>
                </a:lnTo>
                <a:lnTo>
                  <a:pt x="4159935" y="889000"/>
                </a:lnTo>
                <a:lnTo>
                  <a:pt x="4158792" y="889000"/>
                </a:lnTo>
                <a:lnTo>
                  <a:pt x="4157649" y="901700"/>
                </a:lnTo>
                <a:lnTo>
                  <a:pt x="4158792" y="901700"/>
                </a:lnTo>
                <a:lnTo>
                  <a:pt x="4158792" y="914400"/>
                </a:lnTo>
                <a:lnTo>
                  <a:pt x="4166412" y="914400"/>
                </a:lnTo>
                <a:lnTo>
                  <a:pt x="4166412" y="901700"/>
                </a:lnTo>
                <a:lnTo>
                  <a:pt x="4169714" y="889000"/>
                </a:lnTo>
                <a:lnTo>
                  <a:pt x="4168698" y="876300"/>
                </a:lnTo>
                <a:close/>
              </a:path>
              <a:path w="4636770" h="3482975">
                <a:moveTo>
                  <a:pt x="152006" y="889000"/>
                </a:moveTo>
                <a:lnTo>
                  <a:pt x="143256" y="889000"/>
                </a:lnTo>
                <a:lnTo>
                  <a:pt x="143256" y="901700"/>
                </a:lnTo>
                <a:lnTo>
                  <a:pt x="152006" y="901700"/>
                </a:lnTo>
                <a:lnTo>
                  <a:pt x="152006" y="889000"/>
                </a:lnTo>
                <a:close/>
              </a:path>
              <a:path w="4636770" h="3482975">
                <a:moveTo>
                  <a:pt x="161848" y="889000"/>
                </a:moveTo>
                <a:lnTo>
                  <a:pt x="153098" y="889000"/>
                </a:lnTo>
                <a:lnTo>
                  <a:pt x="153098" y="901700"/>
                </a:lnTo>
                <a:lnTo>
                  <a:pt x="162940" y="901700"/>
                </a:lnTo>
                <a:lnTo>
                  <a:pt x="161848" y="889000"/>
                </a:lnTo>
                <a:close/>
              </a:path>
              <a:path w="4636770" h="3482975">
                <a:moveTo>
                  <a:pt x="213245" y="889000"/>
                </a:moveTo>
                <a:lnTo>
                  <a:pt x="201206" y="889000"/>
                </a:lnTo>
                <a:lnTo>
                  <a:pt x="191376" y="901700"/>
                </a:lnTo>
                <a:lnTo>
                  <a:pt x="214337" y="901700"/>
                </a:lnTo>
                <a:lnTo>
                  <a:pt x="213245" y="889000"/>
                </a:lnTo>
                <a:close/>
              </a:path>
              <a:path w="4636770" h="3482975">
                <a:moveTo>
                  <a:pt x="317131" y="889000"/>
                </a:moveTo>
                <a:lnTo>
                  <a:pt x="294170" y="889000"/>
                </a:lnTo>
                <a:lnTo>
                  <a:pt x="293065" y="901700"/>
                </a:lnTo>
                <a:lnTo>
                  <a:pt x="313855" y="901700"/>
                </a:lnTo>
                <a:lnTo>
                  <a:pt x="317131" y="889000"/>
                </a:lnTo>
                <a:close/>
              </a:path>
              <a:path w="4636770" h="3482975">
                <a:moveTo>
                  <a:pt x="334632" y="889000"/>
                </a:moveTo>
                <a:lnTo>
                  <a:pt x="319316" y="889000"/>
                </a:lnTo>
                <a:lnTo>
                  <a:pt x="319316" y="901700"/>
                </a:lnTo>
                <a:lnTo>
                  <a:pt x="339001" y="901700"/>
                </a:lnTo>
                <a:lnTo>
                  <a:pt x="334632" y="889000"/>
                </a:lnTo>
                <a:close/>
              </a:path>
              <a:path w="4636770" h="3482975">
                <a:moveTo>
                  <a:pt x="385886" y="889000"/>
                </a:moveTo>
                <a:lnTo>
                  <a:pt x="353212" y="889000"/>
                </a:lnTo>
                <a:lnTo>
                  <a:pt x="352120" y="901700"/>
                </a:lnTo>
                <a:lnTo>
                  <a:pt x="357593" y="901700"/>
                </a:lnTo>
                <a:lnTo>
                  <a:pt x="385886" y="889000"/>
                </a:lnTo>
                <a:close/>
              </a:path>
              <a:path w="4636770" h="3482975">
                <a:moveTo>
                  <a:pt x="1674291" y="889000"/>
                </a:moveTo>
                <a:lnTo>
                  <a:pt x="1663242" y="889000"/>
                </a:lnTo>
                <a:lnTo>
                  <a:pt x="1662226" y="901700"/>
                </a:lnTo>
                <a:lnTo>
                  <a:pt x="1673148" y="901700"/>
                </a:lnTo>
                <a:lnTo>
                  <a:pt x="1674291" y="889000"/>
                </a:lnTo>
                <a:close/>
              </a:path>
              <a:path w="4636770" h="3482975">
                <a:moveTo>
                  <a:pt x="2800654" y="889000"/>
                </a:moveTo>
                <a:lnTo>
                  <a:pt x="2790748" y="889000"/>
                </a:lnTo>
                <a:lnTo>
                  <a:pt x="2789605" y="901700"/>
                </a:lnTo>
                <a:lnTo>
                  <a:pt x="2798368" y="901700"/>
                </a:lnTo>
                <a:lnTo>
                  <a:pt x="2800654" y="889000"/>
                </a:lnTo>
                <a:close/>
              </a:path>
              <a:path w="4636770" h="3482975">
                <a:moveTo>
                  <a:pt x="2869488" y="889000"/>
                </a:moveTo>
                <a:lnTo>
                  <a:pt x="2849803" y="889000"/>
                </a:lnTo>
                <a:lnTo>
                  <a:pt x="2857423" y="901700"/>
                </a:lnTo>
                <a:lnTo>
                  <a:pt x="2874949" y="901700"/>
                </a:lnTo>
                <a:lnTo>
                  <a:pt x="2869488" y="889000"/>
                </a:lnTo>
                <a:close/>
              </a:path>
              <a:path w="4636770" h="3482975">
                <a:moveTo>
                  <a:pt x="2950387" y="889000"/>
                </a:moveTo>
                <a:lnTo>
                  <a:pt x="2937306" y="889000"/>
                </a:lnTo>
                <a:lnTo>
                  <a:pt x="2934004" y="901700"/>
                </a:lnTo>
                <a:lnTo>
                  <a:pt x="2943910" y="901700"/>
                </a:lnTo>
                <a:lnTo>
                  <a:pt x="2950387" y="889000"/>
                </a:lnTo>
                <a:close/>
              </a:path>
              <a:path w="4636770" h="3482975">
                <a:moveTo>
                  <a:pt x="415381" y="876300"/>
                </a:moveTo>
                <a:lnTo>
                  <a:pt x="402704" y="889000"/>
                </a:lnTo>
                <a:lnTo>
                  <a:pt x="422109" y="889000"/>
                </a:lnTo>
                <a:lnTo>
                  <a:pt x="415381" y="876300"/>
                </a:lnTo>
                <a:close/>
              </a:path>
              <a:path w="4636770" h="3482975">
                <a:moveTo>
                  <a:pt x="475691" y="876300"/>
                </a:moveTo>
                <a:lnTo>
                  <a:pt x="450545" y="876300"/>
                </a:lnTo>
                <a:lnTo>
                  <a:pt x="449453" y="889000"/>
                </a:lnTo>
                <a:lnTo>
                  <a:pt x="474599" y="889000"/>
                </a:lnTo>
                <a:lnTo>
                  <a:pt x="475691" y="876300"/>
                </a:lnTo>
                <a:close/>
              </a:path>
              <a:path w="4636770" h="3482975">
                <a:moveTo>
                  <a:pt x="1634921" y="876300"/>
                </a:moveTo>
                <a:lnTo>
                  <a:pt x="1622555" y="876300"/>
                </a:lnTo>
                <a:lnTo>
                  <a:pt x="1628684" y="889000"/>
                </a:lnTo>
                <a:lnTo>
                  <a:pt x="1638096" y="889000"/>
                </a:lnTo>
                <a:lnTo>
                  <a:pt x="1634921" y="876300"/>
                </a:lnTo>
                <a:close/>
              </a:path>
              <a:path w="4636770" h="3482975">
                <a:moveTo>
                  <a:pt x="2850946" y="876300"/>
                </a:moveTo>
                <a:lnTo>
                  <a:pt x="2808274" y="876300"/>
                </a:lnTo>
                <a:lnTo>
                  <a:pt x="2799511" y="889000"/>
                </a:lnTo>
                <a:lnTo>
                  <a:pt x="2854121" y="889000"/>
                </a:lnTo>
                <a:lnTo>
                  <a:pt x="2850946" y="876300"/>
                </a:lnTo>
                <a:close/>
              </a:path>
              <a:path w="4636770" h="3482975">
                <a:moveTo>
                  <a:pt x="2972811" y="876300"/>
                </a:moveTo>
                <a:lnTo>
                  <a:pt x="2960293" y="876300"/>
                </a:lnTo>
                <a:lnTo>
                  <a:pt x="2955848" y="889000"/>
                </a:lnTo>
                <a:lnTo>
                  <a:pt x="2969056" y="889000"/>
                </a:lnTo>
                <a:lnTo>
                  <a:pt x="2972811" y="876300"/>
                </a:lnTo>
                <a:close/>
              </a:path>
              <a:path w="4636770" h="3482975">
                <a:moveTo>
                  <a:pt x="547865" y="863600"/>
                </a:moveTo>
                <a:lnTo>
                  <a:pt x="498665" y="863600"/>
                </a:lnTo>
                <a:lnTo>
                  <a:pt x="497560" y="876300"/>
                </a:lnTo>
                <a:lnTo>
                  <a:pt x="546773" y="876300"/>
                </a:lnTo>
                <a:lnTo>
                  <a:pt x="547865" y="863600"/>
                </a:lnTo>
                <a:close/>
              </a:path>
              <a:path w="4636770" h="3482975">
                <a:moveTo>
                  <a:pt x="1620697" y="863600"/>
                </a:moveTo>
                <a:lnTo>
                  <a:pt x="1611934" y="863600"/>
                </a:lnTo>
                <a:lnTo>
                  <a:pt x="1612950" y="876300"/>
                </a:lnTo>
                <a:lnTo>
                  <a:pt x="1623872" y="876300"/>
                </a:lnTo>
                <a:lnTo>
                  <a:pt x="1620697" y="863600"/>
                </a:lnTo>
                <a:close/>
              </a:path>
              <a:path w="4636770" h="3482975">
                <a:moveTo>
                  <a:pt x="2983272" y="863600"/>
                </a:moveTo>
                <a:lnTo>
                  <a:pt x="2972152" y="863600"/>
                </a:lnTo>
                <a:lnTo>
                  <a:pt x="2966439" y="876300"/>
                </a:lnTo>
                <a:lnTo>
                  <a:pt x="2978137" y="876300"/>
                </a:lnTo>
                <a:lnTo>
                  <a:pt x="2983272" y="863600"/>
                </a:lnTo>
                <a:close/>
              </a:path>
              <a:path w="4636770" h="3482975">
                <a:moveTo>
                  <a:pt x="4156633" y="850900"/>
                </a:moveTo>
                <a:lnTo>
                  <a:pt x="4147870" y="850900"/>
                </a:lnTo>
                <a:lnTo>
                  <a:pt x="4149013" y="863600"/>
                </a:lnTo>
                <a:lnTo>
                  <a:pt x="4149013" y="876300"/>
                </a:lnTo>
                <a:lnTo>
                  <a:pt x="4167555" y="876300"/>
                </a:lnTo>
                <a:lnTo>
                  <a:pt x="4164253" y="863600"/>
                </a:lnTo>
                <a:lnTo>
                  <a:pt x="4157649" y="863600"/>
                </a:lnTo>
                <a:lnTo>
                  <a:pt x="4156633" y="850900"/>
                </a:lnTo>
                <a:close/>
              </a:path>
              <a:path w="4636770" h="3482975">
                <a:moveTo>
                  <a:pt x="565365" y="850900"/>
                </a:moveTo>
                <a:lnTo>
                  <a:pt x="550062" y="850900"/>
                </a:lnTo>
                <a:lnTo>
                  <a:pt x="547865" y="863600"/>
                </a:lnTo>
                <a:lnTo>
                  <a:pt x="562089" y="863600"/>
                </a:lnTo>
                <a:lnTo>
                  <a:pt x="565365" y="850900"/>
                </a:lnTo>
                <a:close/>
              </a:path>
              <a:path w="4636770" h="3482975">
                <a:moveTo>
                  <a:pt x="1595551" y="838200"/>
                </a:moveTo>
                <a:lnTo>
                  <a:pt x="1588947" y="838200"/>
                </a:lnTo>
                <a:lnTo>
                  <a:pt x="1596567" y="850900"/>
                </a:lnTo>
                <a:lnTo>
                  <a:pt x="1597710" y="863600"/>
                </a:lnTo>
                <a:lnTo>
                  <a:pt x="1610791" y="863600"/>
                </a:lnTo>
                <a:lnTo>
                  <a:pt x="1608632" y="850900"/>
                </a:lnTo>
                <a:lnTo>
                  <a:pt x="1604187" y="850900"/>
                </a:lnTo>
                <a:lnTo>
                  <a:pt x="1595551" y="838200"/>
                </a:lnTo>
                <a:close/>
              </a:path>
              <a:path w="4636770" h="3482975">
                <a:moveTo>
                  <a:pt x="2996361" y="838200"/>
                </a:moveTo>
                <a:lnTo>
                  <a:pt x="2985439" y="838200"/>
                </a:lnTo>
                <a:lnTo>
                  <a:pt x="2984296" y="850900"/>
                </a:lnTo>
                <a:lnTo>
                  <a:pt x="2982137" y="863600"/>
                </a:lnTo>
                <a:lnTo>
                  <a:pt x="2989757" y="863600"/>
                </a:lnTo>
                <a:lnTo>
                  <a:pt x="2993059" y="850900"/>
                </a:lnTo>
                <a:lnTo>
                  <a:pt x="2994202" y="850900"/>
                </a:lnTo>
                <a:lnTo>
                  <a:pt x="2996361" y="838200"/>
                </a:lnTo>
                <a:close/>
              </a:path>
              <a:path w="4636770" h="3482975">
                <a:moveTo>
                  <a:pt x="583958" y="838200"/>
                </a:moveTo>
                <a:lnTo>
                  <a:pt x="573024" y="838200"/>
                </a:lnTo>
                <a:lnTo>
                  <a:pt x="573024" y="850900"/>
                </a:lnTo>
                <a:lnTo>
                  <a:pt x="583958" y="850900"/>
                </a:lnTo>
                <a:lnTo>
                  <a:pt x="583958" y="838200"/>
                </a:lnTo>
                <a:close/>
              </a:path>
              <a:path w="4636770" h="3482975">
                <a:moveTo>
                  <a:pt x="3024809" y="838200"/>
                </a:moveTo>
                <a:lnTo>
                  <a:pt x="3013887" y="838200"/>
                </a:lnTo>
                <a:lnTo>
                  <a:pt x="3018205" y="850900"/>
                </a:lnTo>
                <a:lnTo>
                  <a:pt x="3021507" y="850900"/>
                </a:lnTo>
                <a:lnTo>
                  <a:pt x="3024809" y="838200"/>
                </a:lnTo>
                <a:close/>
              </a:path>
              <a:path w="4636770" h="3482975">
                <a:moveTo>
                  <a:pt x="4152188" y="825500"/>
                </a:moveTo>
                <a:lnTo>
                  <a:pt x="4143425" y="825500"/>
                </a:lnTo>
                <a:lnTo>
                  <a:pt x="4143425" y="838200"/>
                </a:lnTo>
                <a:lnTo>
                  <a:pt x="4142409" y="850900"/>
                </a:lnTo>
                <a:lnTo>
                  <a:pt x="4151172" y="850900"/>
                </a:lnTo>
                <a:lnTo>
                  <a:pt x="4152188" y="838200"/>
                </a:lnTo>
                <a:lnTo>
                  <a:pt x="4152188" y="825500"/>
                </a:lnTo>
                <a:close/>
              </a:path>
              <a:path w="4636770" h="3482975">
                <a:moveTo>
                  <a:pt x="588327" y="825500"/>
                </a:moveTo>
                <a:lnTo>
                  <a:pt x="578485" y="825500"/>
                </a:lnTo>
                <a:lnTo>
                  <a:pt x="576300" y="838200"/>
                </a:lnTo>
                <a:lnTo>
                  <a:pt x="586143" y="838200"/>
                </a:lnTo>
                <a:lnTo>
                  <a:pt x="588327" y="825500"/>
                </a:lnTo>
                <a:close/>
              </a:path>
              <a:path w="4636770" h="3482975">
                <a:moveTo>
                  <a:pt x="1586788" y="825500"/>
                </a:moveTo>
                <a:lnTo>
                  <a:pt x="1569262" y="825500"/>
                </a:lnTo>
                <a:lnTo>
                  <a:pt x="1575866" y="838200"/>
                </a:lnTo>
                <a:lnTo>
                  <a:pt x="1591106" y="838200"/>
                </a:lnTo>
                <a:lnTo>
                  <a:pt x="1586788" y="825500"/>
                </a:lnTo>
                <a:close/>
              </a:path>
              <a:path w="4636770" h="3482975">
                <a:moveTo>
                  <a:pt x="3001822" y="825500"/>
                </a:moveTo>
                <a:lnTo>
                  <a:pt x="2997377" y="838200"/>
                </a:lnTo>
                <a:lnTo>
                  <a:pt x="3006140" y="838200"/>
                </a:lnTo>
                <a:lnTo>
                  <a:pt x="3001822" y="825500"/>
                </a:lnTo>
                <a:close/>
              </a:path>
              <a:path w="4636770" h="3482975">
                <a:moveTo>
                  <a:pt x="3072784" y="825500"/>
                </a:moveTo>
                <a:lnTo>
                  <a:pt x="3052114" y="825500"/>
                </a:lnTo>
                <a:lnTo>
                  <a:pt x="3049955" y="838200"/>
                </a:lnTo>
                <a:lnTo>
                  <a:pt x="3067719" y="838200"/>
                </a:lnTo>
                <a:lnTo>
                  <a:pt x="3072784" y="825500"/>
                </a:lnTo>
                <a:close/>
              </a:path>
              <a:path w="4636770" h="3482975">
                <a:moveTo>
                  <a:pt x="590524" y="812800"/>
                </a:moveTo>
                <a:lnTo>
                  <a:pt x="581774" y="812800"/>
                </a:lnTo>
                <a:lnTo>
                  <a:pt x="581774" y="825500"/>
                </a:lnTo>
                <a:lnTo>
                  <a:pt x="590524" y="825500"/>
                </a:lnTo>
                <a:lnTo>
                  <a:pt x="590524" y="812800"/>
                </a:lnTo>
                <a:close/>
              </a:path>
              <a:path w="4636770" h="3482975">
                <a:moveTo>
                  <a:pt x="1571421" y="812800"/>
                </a:moveTo>
                <a:lnTo>
                  <a:pt x="1556181" y="812800"/>
                </a:lnTo>
                <a:lnTo>
                  <a:pt x="1559356" y="825500"/>
                </a:lnTo>
                <a:lnTo>
                  <a:pt x="1576882" y="825500"/>
                </a:lnTo>
                <a:lnTo>
                  <a:pt x="1571421" y="812800"/>
                </a:lnTo>
                <a:close/>
              </a:path>
              <a:path w="4636770" h="3482975">
                <a:moveTo>
                  <a:pt x="3088182" y="812800"/>
                </a:moveTo>
                <a:lnTo>
                  <a:pt x="3077260" y="812800"/>
                </a:lnTo>
                <a:lnTo>
                  <a:pt x="3071799" y="825500"/>
                </a:lnTo>
                <a:lnTo>
                  <a:pt x="3083864" y="825500"/>
                </a:lnTo>
                <a:lnTo>
                  <a:pt x="3088182" y="812800"/>
                </a:lnTo>
                <a:close/>
              </a:path>
              <a:path w="4636770" h="3482975">
                <a:moveTo>
                  <a:pt x="4122724" y="749300"/>
                </a:moveTo>
                <a:lnTo>
                  <a:pt x="4105198" y="749300"/>
                </a:lnTo>
                <a:lnTo>
                  <a:pt x="4107357" y="762000"/>
                </a:lnTo>
                <a:lnTo>
                  <a:pt x="4119857" y="762000"/>
                </a:lnTo>
                <a:lnTo>
                  <a:pt x="4127217" y="774700"/>
                </a:lnTo>
                <a:lnTo>
                  <a:pt x="4133982" y="787400"/>
                </a:lnTo>
                <a:lnTo>
                  <a:pt x="4136948" y="800100"/>
                </a:lnTo>
                <a:lnTo>
                  <a:pt x="4146727" y="812800"/>
                </a:lnTo>
                <a:lnTo>
                  <a:pt x="4146727" y="825500"/>
                </a:lnTo>
                <a:lnTo>
                  <a:pt x="4149013" y="825500"/>
                </a:lnTo>
                <a:lnTo>
                  <a:pt x="4147870" y="812800"/>
                </a:lnTo>
                <a:lnTo>
                  <a:pt x="4153331" y="812800"/>
                </a:lnTo>
                <a:lnTo>
                  <a:pt x="4143425" y="787400"/>
                </a:lnTo>
                <a:lnTo>
                  <a:pt x="4133884" y="774700"/>
                </a:lnTo>
                <a:lnTo>
                  <a:pt x="4126870" y="762000"/>
                </a:lnTo>
                <a:lnTo>
                  <a:pt x="4122724" y="749300"/>
                </a:lnTo>
                <a:close/>
              </a:path>
              <a:path w="4636770" h="3482975">
                <a:moveTo>
                  <a:pt x="4155490" y="812800"/>
                </a:moveTo>
                <a:lnTo>
                  <a:pt x="4151172" y="812800"/>
                </a:lnTo>
                <a:lnTo>
                  <a:pt x="4151172" y="825500"/>
                </a:lnTo>
                <a:lnTo>
                  <a:pt x="4156633" y="825500"/>
                </a:lnTo>
                <a:lnTo>
                  <a:pt x="4155490" y="812800"/>
                </a:lnTo>
                <a:close/>
              </a:path>
              <a:path w="4636770" h="3482975">
                <a:moveTo>
                  <a:pt x="592709" y="800100"/>
                </a:moveTo>
                <a:lnTo>
                  <a:pt x="580682" y="800100"/>
                </a:lnTo>
                <a:lnTo>
                  <a:pt x="580682" y="812800"/>
                </a:lnTo>
                <a:lnTo>
                  <a:pt x="591616" y="812800"/>
                </a:lnTo>
                <a:lnTo>
                  <a:pt x="592709" y="800100"/>
                </a:lnTo>
                <a:close/>
              </a:path>
              <a:path w="4636770" h="3482975">
                <a:moveTo>
                  <a:pt x="1552879" y="800100"/>
                </a:moveTo>
                <a:lnTo>
                  <a:pt x="1544116" y="800100"/>
                </a:lnTo>
                <a:lnTo>
                  <a:pt x="1545132" y="812800"/>
                </a:lnTo>
                <a:lnTo>
                  <a:pt x="1558340" y="812800"/>
                </a:lnTo>
                <a:lnTo>
                  <a:pt x="1552879" y="800100"/>
                </a:lnTo>
                <a:close/>
              </a:path>
              <a:path w="4636770" h="3482975">
                <a:moveTo>
                  <a:pt x="3107867" y="800100"/>
                </a:moveTo>
                <a:lnTo>
                  <a:pt x="3083864" y="800100"/>
                </a:lnTo>
                <a:lnTo>
                  <a:pt x="3081705" y="812800"/>
                </a:lnTo>
                <a:lnTo>
                  <a:pt x="3104565" y="812800"/>
                </a:lnTo>
                <a:lnTo>
                  <a:pt x="3107867" y="800100"/>
                </a:lnTo>
                <a:close/>
              </a:path>
              <a:path w="4636770" h="3482975">
                <a:moveTo>
                  <a:pt x="620039" y="787400"/>
                </a:moveTo>
                <a:lnTo>
                  <a:pt x="591616" y="787400"/>
                </a:lnTo>
                <a:lnTo>
                  <a:pt x="590524" y="800100"/>
                </a:lnTo>
                <a:lnTo>
                  <a:pt x="617855" y="800100"/>
                </a:lnTo>
                <a:lnTo>
                  <a:pt x="620039" y="787400"/>
                </a:lnTo>
                <a:close/>
              </a:path>
              <a:path w="4636770" h="3482975">
                <a:moveTo>
                  <a:pt x="1529892" y="787400"/>
                </a:moveTo>
                <a:lnTo>
                  <a:pt x="1505889" y="787400"/>
                </a:lnTo>
                <a:lnTo>
                  <a:pt x="1513509" y="800100"/>
                </a:lnTo>
                <a:lnTo>
                  <a:pt x="1533194" y="800100"/>
                </a:lnTo>
                <a:lnTo>
                  <a:pt x="1529892" y="787400"/>
                </a:lnTo>
                <a:close/>
              </a:path>
              <a:path w="4636770" h="3482975">
                <a:moveTo>
                  <a:pt x="3110026" y="787400"/>
                </a:moveTo>
                <a:lnTo>
                  <a:pt x="3101263" y="787400"/>
                </a:lnTo>
                <a:lnTo>
                  <a:pt x="3100247" y="800100"/>
                </a:lnTo>
                <a:lnTo>
                  <a:pt x="3109010" y="800100"/>
                </a:lnTo>
                <a:lnTo>
                  <a:pt x="3110026" y="787400"/>
                </a:lnTo>
                <a:close/>
              </a:path>
              <a:path w="4636770" h="3482975">
                <a:moveTo>
                  <a:pt x="618947" y="774700"/>
                </a:moveTo>
                <a:lnTo>
                  <a:pt x="608012" y="774700"/>
                </a:lnTo>
                <a:lnTo>
                  <a:pt x="609104" y="787400"/>
                </a:lnTo>
                <a:lnTo>
                  <a:pt x="618947" y="787400"/>
                </a:lnTo>
                <a:lnTo>
                  <a:pt x="618947" y="774700"/>
                </a:lnTo>
                <a:close/>
              </a:path>
              <a:path w="4636770" h="3482975">
                <a:moveTo>
                  <a:pt x="1476298" y="774700"/>
                </a:moveTo>
                <a:lnTo>
                  <a:pt x="1450009" y="774700"/>
                </a:lnTo>
                <a:lnTo>
                  <a:pt x="1453311" y="787400"/>
                </a:lnTo>
                <a:lnTo>
                  <a:pt x="1479600" y="787400"/>
                </a:lnTo>
                <a:lnTo>
                  <a:pt x="1476298" y="774700"/>
                </a:lnTo>
                <a:close/>
              </a:path>
              <a:path w="4636770" h="3482975">
                <a:moveTo>
                  <a:pt x="1495983" y="774700"/>
                </a:moveTo>
                <a:lnTo>
                  <a:pt x="1490522" y="787400"/>
                </a:lnTo>
                <a:lnTo>
                  <a:pt x="1505889" y="787400"/>
                </a:lnTo>
                <a:lnTo>
                  <a:pt x="1495983" y="774700"/>
                </a:lnTo>
                <a:close/>
              </a:path>
              <a:path w="4636770" h="3482975">
                <a:moveTo>
                  <a:pt x="3110026" y="774700"/>
                </a:moveTo>
                <a:lnTo>
                  <a:pt x="3100247" y="774700"/>
                </a:lnTo>
                <a:lnTo>
                  <a:pt x="3098088" y="787400"/>
                </a:lnTo>
                <a:lnTo>
                  <a:pt x="3106851" y="787400"/>
                </a:lnTo>
                <a:lnTo>
                  <a:pt x="3110026" y="774700"/>
                </a:lnTo>
                <a:close/>
              </a:path>
              <a:path w="4636770" h="3482975">
                <a:moveTo>
                  <a:pt x="636447" y="762000"/>
                </a:moveTo>
                <a:lnTo>
                  <a:pt x="632079" y="762000"/>
                </a:lnTo>
                <a:lnTo>
                  <a:pt x="627697" y="774700"/>
                </a:lnTo>
                <a:lnTo>
                  <a:pt x="637540" y="774700"/>
                </a:lnTo>
                <a:lnTo>
                  <a:pt x="636447" y="762000"/>
                </a:lnTo>
                <a:close/>
              </a:path>
              <a:path w="4636770" h="3482975">
                <a:moveTo>
                  <a:pt x="648474" y="762000"/>
                </a:moveTo>
                <a:lnTo>
                  <a:pt x="639724" y="762000"/>
                </a:lnTo>
                <a:lnTo>
                  <a:pt x="637540" y="774700"/>
                </a:lnTo>
                <a:lnTo>
                  <a:pt x="647382" y="774700"/>
                </a:lnTo>
                <a:lnTo>
                  <a:pt x="648474" y="762000"/>
                </a:lnTo>
                <a:close/>
              </a:path>
              <a:path w="4636770" h="3482975">
                <a:moveTo>
                  <a:pt x="1421561" y="762000"/>
                </a:moveTo>
                <a:lnTo>
                  <a:pt x="1412925" y="762000"/>
                </a:lnTo>
                <a:lnTo>
                  <a:pt x="1413941" y="774700"/>
                </a:lnTo>
                <a:lnTo>
                  <a:pt x="1422704" y="774700"/>
                </a:lnTo>
                <a:lnTo>
                  <a:pt x="1421561" y="762000"/>
                </a:lnTo>
                <a:close/>
              </a:path>
              <a:path w="4636770" h="3482975">
                <a:moveTo>
                  <a:pt x="3124250" y="749300"/>
                </a:moveTo>
                <a:lnTo>
                  <a:pt x="3114569" y="749300"/>
                </a:lnTo>
                <a:lnTo>
                  <a:pt x="3110899" y="762000"/>
                </a:lnTo>
                <a:lnTo>
                  <a:pt x="3103549" y="774700"/>
                </a:lnTo>
                <a:lnTo>
                  <a:pt x="3113820" y="774700"/>
                </a:lnTo>
                <a:lnTo>
                  <a:pt x="3117996" y="762000"/>
                </a:lnTo>
                <a:lnTo>
                  <a:pt x="3121742" y="762000"/>
                </a:lnTo>
                <a:lnTo>
                  <a:pt x="3124250" y="749300"/>
                </a:lnTo>
                <a:close/>
              </a:path>
              <a:path w="4636770" h="3482975">
                <a:moveTo>
                  <a:pt x="646290" y="749300"/>
                </a:moveTo>
                <a:lnTo>
                  <a:pt x="637540" y="749300"/>
                </a:lnTo>
                <a:lnTo>
                  <a:pt x="636447" y="762000"/>
                </a:lnTo>
                <a:lnTo>
                  <a:pt x="646290" y="762000"/>
                </a:lnTo>
                <a:lnTo>
                  <a:pt x="646290" y="749300"/>
                </a:lnTo>
                <a:close/>
              </a:path>
              <a:path w="4636770" h="3482975">
                <a:moveTo>
                  <a:pt x="1385493" y="749300"/>
                </a:moveTo>
                <a:lnTo>
                  <a:pt x="1370253" y="749300"/>
                </a:lnTo>
                <a:lnTo>
                  <a:pt x="1373555" y="762000"/>
                </a:lnTo>
                <a:lnTo>
                  <a:pt x="1383334" y="762000"/>
                </a:lnTo>
                <a:lnTo>
                  <a:pt x="1385493" y="749300"/>
                </a:lnTo>
                <a:close/>
              </a:path>
              <a:path w="4636770" h="3482975">
                <a:moveTo>
                  <a:pt x="1395399" y="749300"/>
                </a:moveTo>
                <a:lnTo>
                  <a:pt x="1386636" y="749300"/>
                </a:lnTo>
                <a:lnTo>
                  <a:pt x="1387779" y="762000"/>
                </a:lnTo>
                <a:lnTo>
                  <a:pt x="1397558" y="762000"/>
                </a:lnTo>
                <a:lnTo>
                  <a:pt x="1395399" y="749300"/>
                </a:lnTo>
                <a:close/>
              </a:path>
              <a:path w="4636770" h="3482975">
                <a:moveTo>
                  <a:pt x="650659" y="723900"/>
                </a:moveTo>
                <a:lnTo>
                  <a:pt x="641921" y="723900"/>
                </a:lnTo>
                <a:lnTo>
                  <a:pt x="643013" y="736600"/>
                </a:lnTo>
                <a:lnTo>
                  <a:pt x="641921" y="749300"/>
                </a:lnTo>
                <a:lnTo>
                  <a:pt x="649566" y="749300"/>
                </a:lnTo>
                <a:lnTo>
                  <a:pt x="651764" y="736600"/>
                </a:lnTo>
                <a:lnTo>
                  <a:pt x="650659" y="723900"/>
                </a:lnTo>
                <a:close/>
              </a:path>
              <a:path w="4636770" h="3482975">
                <a:moveTo>
                  <a:pt x="1373555" y="723900"/>
                </a:moveTo>
                <a:lnTo>
                  <a:pt x="1365808" y="723900"/>
                </a:lnTo>
                <a:lnTo>
                  <a:pt x="1369110" y="736600"/>
                </a:lnTo>
                <a:lnTo>
                  <a:pt x="1369110" y="749300"/>
                </a:lnTo>
                <a:lnTo>
                  <a:pt x="1377873" y="749300"/>
                </a:lnTo>
                <a:lnTo>
                  <a:pt x="1377873" y="736600"/>
                </a:lnTo>
                <a:lnTo>
                  <a:pt x="1376730" y="736600"/>
                </a:lnTo>
                <a:lnTo>
                  <a:pt x="1373555" y="723900"/>
                </a:lnTo>
                <a:close/>
              </a:path>
              <a:path w="4636770" h="3482975">
                <a:moveTo>
                  <a:pt x="3141776" y="736600"/>
                </a:moveTo>
                <a:lnTo>
                  <a:pt x="3119932" y="736600"/>
                </a:lnTo>
                <a:lnTo>
                  <a:pt x="3116630" y="749300"/>
                </a:lnTo>
                <a:lnTo>
                  <a:pt x="3138474" y="749300"/>
                </a:lnTo>
                <a:lnTo>
                  <a:pt x="3141776" y="736600"/>
                </a:lnTo>
                <a:close/>
              </a:path>
              <a:path w="4636770" h="3482975">
                <a:moveTo>
                  <a:pt x="4130344" y="736600"/>
                </a:moveTo>
                <a:lnTo>
                  <a:pt x="4112818" y="736600"/>
                </a:lnTo>
                <a:lnTo>
                  <a:pt x="4106341" y="749300"/>
                </a:lnTo>
                <a:lnTo>
                  <a:pt x="4128185" y="749300"/>
                </a:lnTo>
                <a:lnTo>
                  <a:pt x="4130344" y="736600"/>
                </a:lnTo>
                <a:close/>
              </a:path>
              <a:path w="4636770" h="3482975">
                <a:moveTo>
                  <a:pt x="3145078" y="723900"/>
                </a:moveTo>
                <a:lnTo>
                  <a:pt x="3142919" y="736600"/>
                </a:lnTo>
                <a:lnTo>
                  <a:pt x="3148380" y="736600"/>
                </a:lnTo>
                <a:lnTo>
                  <a:pt x="3145078" y="723900"/>
                </a:lnTo>
                <a:close/>
              </a:path>
              <a:path w="4636770" h="3482975">
                <a:moveTo>
                  <a:pt x="3181146" y="723900"/>
                </a:moveTo>
                <a:lnTo>
                  <a:pt x="3172383" y="723900"/>
                </a:lnTo>
                <a:lnTo>
                  <a:pt x="3172383" y="736600"/>
                </a:lnTo>
                <a:lnTo>
                  <a:pt x="3180003" y="736600"/>
                </a:lnTo>
                <a:lnTo>
                  <a:pt x="3181146" y="723900"/>
                </a:lnTo>
                <a:close/>
              </a:path>
              <a:path w="4636770" h="3482975">
                <a:moveTo>
                  <a:pt x="4147870" y="723900"/>
                </a:moveTo>
                <a:lnTo>
                  <a:pt x="4140250" y="723900"/>
                </a:lnTo>
                <a:lnTo>
                  <a:pt x="4135805" y="736600"/>
                </a:lnTo>
                <a:lnTo>
                  <a:pt x="4147870" y="736600"/>
                </a:lnTo>
                <a:lnTo>
                  <a:pt x="4147870" y="723900"/>
                </a:lnTo>
                <a:close/>
              </a:path>
              <a:path w="4636770" h="3482975">
                <a:moveTo>
                  <a:pt x="647382" y="660400"/>
                </a:moveTo>
                <a:lnTo>
                  <a:pt x="640207" y="660400"/>
                </a:lnTo>
                <a:lnTo>
                  <a:pt x="639725" y="673100"/>
                </a:lnTo>
                <a:lnTo>
                  <a:pt x="640065" y="673100"/>
                </a:lnTo>
                <a:lnTo>
                  <a:pt x="640816" y="685800"/>
                </a:lnTo>
                <a:lnTo>
                  <a:pt x="641921" y="685800"/>
                </a:lnTo>
                <a:lnTo>
                  <a:pt x="641921" y="698500"/>
                </a:lnTo>
                <a:lnTo>
                  <a:pt x="638632" y="711200"/>
                </a:lnTo>
                <a:lnTo>
                  <a:pt x="639724" y="711200"/>
                </a:lnTo>
                <a:lnTo>
                  <a:pt x="640816" y="723900"/>
                </a:lnTo>
                <a:lnTo>
                  <a:pt x="649566" y="723900"/>
                </a:lnTo>
                <a:lnTo>
                  <a:pt x="648474" y="711200"/>
                </a:lnTo>
                <a:lnTo>
                  <a:pt x="650659" y="698500"/>
                </a:lnTo>
                <a:lnTo>
                  <a:pt x="647382" y="660400"/>
                </a:lnTo>
                <a:close/>
              </a:path>
              <a:path w="4636770" h="3482975">
                <a:moveTo>
                  <a:pt x="1370253" y="711200"/>
                </a:moveTo>
                <a:lnTo>
                  <a:pt x="1360347" y="711200"/>
                </a:lnTo>
                <a:lnTo>
                  <a:pt x="1363649" y="723900"/>
                </a:lnTo>
                <a:lnTo>
                  <a:pt x="1371269" y="723900"/>
                </a:lnTo>
                <a:lnTo>
                  <a:pt x="1370253" y="711200"/>
                </a:lnTo>
                <a:close/>
              </a:path>
              <a:path w="4636770" h="3482975">
                <a:moveTo>
                  <a:pt x="3183305" y="711200"/>
                </a:moveTo>
                <a:lnTo>
                  <a:pt x="3174542" y="711200"/>
                </a:lnTo>
                <a:lnTo>
                  <a:pt x="3173526" y="723900"/>
                </a:lnTo>
                <a:lnTo>
                  <a:pt x="3182289" y="723900"/>
                </a:lnTo>
                <a:lnTo>
                  <a:pt x="3183305" y="711200"/>
                </a:lnTo>
                <a:close/>
              </a:path>
              <a:path w="4636770" h="3482975">
                <a:moveTo>
                  <a:pt x="3210737" y="711200"/>
                </a:moveTo>
                <a:lnTo>
                  <a:pt x="3188766" y="711200"/>
                </a:lnTo>
                <a:lnTo>
                  <a:pt x="3191052" y="723900"/>
                </a:lnTo>
                <a:lnTo>
                  <a:pt x="3205276" y="723900"/>
                </a:lnTo>
                <a:lnTo>
                  <a:pt x="3210737" y="711200"/>
                </a:lnTo>
                <a:close/>
              </a:path>
              <a:path w="4636770" h="3482975">
                <a:moveTo>
                  <a:pt x="4154474" y="711200"/>
                </a:moveTo>
                <a:lnTo>
                  <a:pt x="4145711" y="711200"/>
                </a:lnTo>
                <a:lnTo>
                  <a:pt x="4143425" y="723900"/>
                </a:lnTo>
                <a:lnTo>
                  <a:pt x="4153331" y="723900"/>
                </a:lnTo>
                <a:lnTo>
                  <a:pt x="4154474" y="711200"/>
                </a:lnTo>
                <a:close/>
              </a:path>
              <a:path w="4636770" h="3482975">
                <a:moveTo>
                  <a:pt x="1377873" y="698500"/>
                </a:moveTo>
                <a:lnTo>
                  <a:pt x="1366951" y="698500"/>
                </a:lnTo>
                <a:lnTo>
                  <a:pt x="1365808" y="711200"/>
                </a:lnTo>
                <a:lnTo>
                  <a:pt x="1374571" y="711200"/>
                </a:lnTo>
                <a:lnTo>
                  <a:pt x="1377873" y="698500"/>
                </a:lnTo>
                <a:close/>
              </a:path>
              <a:path w="4636770" h="3482975">
                <a:moveTo>
                  <a:pt x="3228136" y="698500"/>
                </a:moveTo>
                <a:lnTo>
                  <a:pt x="3218357" y="698500"/>
                </a:lnTo>
                <a:lnTo>
                  <a:pt x="3208451" y="711200"/>
                </a:lnTo>
                <a:lnTo>
                  <a:pt x="3225977" y="711200"/>
                </a:lnTo>
                <a:lnTo>
                  <a:pt x="3228136" y="698500"/>
                </a:lnTo>
                <a:close/>
              </a:path>
              <a:path w="4636770" h="3482975">
                <a:moveTo>
                  <a:pt x="3303574" y="698500"/>
                </a:moveTo>
                <a:lnTo>
                  <a:pt x="3286175" y="698500"/>
                </a:lnTo>
                <a:lnTo>
                  <a:pt x="3289477" y="711200"/>
                </a:lnTo>
                <a:lnTo>
                  <a:pt x="3302558" y="711200"/>
                </a:lnTo>
                <a:lnTo>
                  <a:pt x="3303574" y="698500"/>
                </a:lnTo>
                <a:close/>
              </a:path>
              <a:path w="4636770" h="3482975">
                <a:moveTo>
                  <a:pt x="3321100" y="698500"/>
                </a:moveTo>
                <a:lnTo>
                  <a:pt x="3311321" y="698500"/>
                </a:lnTo>
                <a:lnTo>
                  <a:pt x="3317798" y="711200"/>
                </a:lnTo>
                <a:lnTo>
                  <a:pt x="3321100" y="698500"/>
                </a:lnTo>
                <a:close/>
              </a:path>
              <a:path w="4636770" h="3482975">
                <a:moveTo>
                  <a:pt x="4160951" y="698500"/>
                </a:moveTo>
                <a:lnTo>
                  <a:pt x="4147870" y="698500"/>
                </a:lnTo>
                <a:lnTo>
                  <a:pt x="4147870" y="711200"/>
                </a:lnTo>
                <a:lnTo>
                  <a:pt x="4157649" y="711200"/>
                </a:lnTo>
                <a:lnTo>
                  <a:pt x="4160951" y="698500"/>
                </a:lnTo>
                <a:close/>
              </a:path>
              <a:path w="4636770" h="3482975">
                <a:moveTo>
                  <a:pt x="4249597" y="698500"/>
                </a:moveTo>
                <a:lnTo>
                  <a:pt x="4200321" y="698500"/>
                </a:lnTo>
                <a:lnTo>
                  <a:pt x="4206925" y="711200"/>
                </a:lnTo>
                <a:lnTo>
                  <a:pt x="4245152" y="711200"/>
                </a:lnTo>
                <a:lnTo>
                  <a:pt x="4249597" y="698500"/>
                </a:lnTo>
                <a:close/>
              </a:path>
              <a:path w="4636770" h="3482975">
                <a:moveTo>
                  <a:pt x="1386636" y="685800"/>
                </a:moveTo>
                <a:lnTo>
                  <a:pt x="1374571" y="685800"/>
                </a:lnTo>
                <a:lnTo>
                  <a:pt x="1370253" y="698500"/>
                </a:lnTo>
                <a:lnTo>
                  <a:pt x="1381175" y="698500"/>
                </a:lnTo>
                <a:lnTo>
                  <a:pt x="1386636" y="685800"/>
                </a:lnTo>
                <a:close/>
              </a:path>
              <a:path w="4636770" h="3482975">
                <a:moveTo>
                  <a:pt x="3244519" y="685800"/>
                </a:moveTo>
                <a:lnTo>
                  <a:pt x="3235883" y="685800"/>
                </a:lnTo>
                <a:lnTo>
                  <a:pt x="3231438" y="698500"/>
                </a:lnTo>
                <a:lnTo>
                  <a:pt x="3248964" y="698500"/>
                </a:lnTo>
                <a:lnTo>
                  <a:pt x="3244519" y="685800"/>
                </a:lnTo>
                <a:close/>
              </a:path>
              <a:path w="4636770" h="3482975">
                <a:moveTo>
                  <a:pt x="3262045" y="685800"/>
                </a:moveTo>
                <a:lnTo>
                  <a:pt x="3253282" y="685800"/>
                </a:lnTo>
                <a:lnTo>
                  <a:pt x="3250107" y="698500"/>
                </a:lnTo>
                <a:lnTo>
                  <a:pt x="3262045" y="698500"/>
                </a:lnTo>
                <a:lnTo>
                  <a:pt x="3262045" y="685800"/>
                </a:lnTo>
                <a:close/>
              </a:path>
              <a:path w="4636770" h="3482975">
                <a:moveTo>
                  <a:pt x="3286175" y="685800"/>
                </a:moveTo>
                <a:lnTo>
                  <a:pt x="3263188" y="685800"/>
                </a:lnTo>
                <a:lnTo>
                  <a:pt x="3262045" y="698500"/>
                </a:lnTo>
                <a:lnTo>
                  <a:pt x="3288334" y="698500"/>
                </a:lnTo>
                <a:lnTo>
                  <a:pt x="3286175" y="685800"/>
                </a:lnTo>
                <a:close/>
              </a:path>
              <a:path w="4636770" h="3482975">
                <a:moveTo>
                  <a:pt x="3333165" y="685800"/>
                </a:moveTo>
                <a:lnTo>
                  <a:pt x="3321100" y="685800"/>
                </a:lnTo>
                <a:lnTo>
                  <a:pt x="3318941" y="698500"/>
                </a:lnTo>
                <a:lnTo>
                  <a:pt x="3331006" y="698500"/>
                </a:lnTo>
                <a:lnTo>
                  <a:pt x="3333165" y="685800"/>
                </a:lnTo>
                <a:close/>
              </a:path>
              <a:path w="4636770" h="3482975">
                <a:moveTo>
                  <a:pt x="4169714" y="685800"/>
                </a:moveTo>
                <a:lnTo>
                  <a:pt x="4155490" y="685800"/>
                </a:lnTo>
                <a:lnTo>
                  <a:pt x="4155490" y="698500"/>
                </a:lnTo>
                <a:lnTo>
                  <a:pt x="4174159" y="698500"/>
                </a:lnTo>
                <a:lnTo>
                  <a:pt x="4169714" y="685800"/>
                </a:lnTo>
                <a:close/>
              </a:path>
              <a:path w="4636770" h="3482975">
                <a:moveTo>
                  <a:pt x="4258360" y="685800"/>
                </a:moveTo>
                <a:lnTo>
                  <a:pt x="4247438" y="685800"/>
                </a:lnTo>
                <a:lnTo>
                  <a:pt x="4244136" y="698500"/>
                </a:lnTo>
                <a:lnTo>
                  <a:pt x="4252899" y="698500"/>
                </a:lnTo>
                <a:lnTo>
                  <a:pt x="4258360" y="685800"/>
                </a:lnTo>
                <a:close/>
              </a:path>
              <a:path w="4636770" h="3482975">
                <a:moveTo>
                  <a:pt x="1401876" y="673100"/>
                </a:moveTo>
                <a:lnTo>
                  <a:pt x="1386636" y="673100"/>
                </a:lnTo>
                <a:lnTo>
                  <a:pt x="1384477" y="685800"/>
                </a:lnTo>
                <a:lnTo>
                  <a:pt x="1398701" y="685800"/>
                </a:lnTo>
                <a:lnTo>
                  <a:pt x="1401876" y="673100"/>
                </a:lnTo>
                <a:close/>
              </a:path>
              <a:path w="4636770" h="3482975">
                <a:moveTo>
                  <a:pt x="3336467" y="660400"/>
                </a:moveTo>
                <a:lnTo>
                  <a:pt x="3327704" y="660400"/>
                </a:lnTo>
                <a:lnTo>
                  <a:pt x="3333165" y="673100"/>
                </a:lnTo>
                <a:lnTo>
                  <a:pt x="3333165" y="685800"/>
                </a:lnTo>
                <a:lnTo>
                  <a:pt x="3341928" y="685800"/>
                </a:lnTo>
                <a:lnTo>
                  <a:pt x="3341928" y="673100"/>
                </a:lnTo>
                <a:lnTo>
                  <a:pt x="3340785" y="673100"/>
                </a:lnTo>
                <a:lnTo>
                  <a:pt x="3336467" y="660400"/>
                </a:lnTo>
                <a:close/>
              </a:path>
              <a:path w="4636770" h="3482975">
                <a:moveTo>
                  <a:pt x="4249597" y="660400"/>
                </a:moveTo>
                <a:lnTo>
                  <a:pt x="4240834" y="660400"/>
                </a:lnTo>
                <a:lnTo>
                  <a:pt x="4239691" y="673100"/>
                </a:lnTo>
                <a:lnTo>
                  <a:pt x="4238675" y="685800"/>
                </a:lnTo>
                <a:lnTo>
                  <a:pt x="4252899" y="685800"/>
                </a:lnTo>
                <a:lnTo>
                  <a:pt x="4251756" y="673100"/>
                </a:lnTo>
                <a:lnTo>
                  <a:pt x="4248454" y="673100"/>
                </a:lnTo>
                <a:lnTo>
                  <a:pt x="4249597" y="660400"/>
                </a:lnTo>
                <a:close/>
              </a:path>
              <a:path w="4636770" h="3482975">
                <a:moveTo>
                  <a:pt x="1404162" y="660400"/>
                </a:moveTo>
                <a:lnTo>
                  <a:pt x="1395399" y="660400"/>
                </a:lnTo>
                <a:lnTo>
                  <a:pt x="1395399" y="673100"/>
                </a:lnTo>
                <a:lnTo>
                  <a:pt x="1404162" y="673100"/>
                </a:lnTo>
                <a:lnTo>
                  <a:pt x="1404162" y="660400"/>
                </a:lnTo>
                <a:close/>
              </a:path>
              <a:path w="4636770" h="3482975">
                <a:moveTo>
                  <a:pt x="656132" y="609600"/>
                </a:moveTo>
                <a:lnTo>
                  <a:pt x="648474" y="609600"/>
                </a:lnTo>
                <a:lnTo>
                  <a:pt x="648372" y="635000"/>
                </a:lnTo>
                <a:lnTo>
                  <a:pt x="646836" y="635000"/>
                </a:lnTo>
                <a:lnTo>
                  <a:pt x="644481" y="647700"/>
                </a:lnTo>
                <a:lnTo>
                  <a:pt x="641921" y="660400"/>
                </a:lnTo>
                <a:lnTo>
                  <a:pt x="649566" y="660400"/>
                </a:lnTo>
                <a:lnTo>
                  <a:pt x="652304" y="647700"/>
                </a:lnTo>
                <a:lnTo>
                  <a:pt x="655039" y="647700"/>
                </a:lnTo>
                <a:lnTo>
                  <a:pt x="656951" y="635000"/>
                </a:lnTo>
                <a:lnTo>
                  <a:pt x="657225" y="622300"/>
                </a:lnTo>
                <a:lnTo>
                  <a:pt x="656132" y="609600"/>
                </a:lnTo>
                <a:close/>
              </a:path>
              <a:path w="4636770" h="3482975">
                <a:moveTo>
                  <a:pt x="1403019" y="647700"/>
                </a:moveTo>
                <a:lnTo>
                  <a:pt x="1394256" y="647700"/>
                </a:lnTo>
                <a:lnTo>
                  <a:pt x="1394256" y="660400"/>
                </a:lnTo>
                <a:lnTo>
                  <a:pt x="1403019" y="660400"/>
                </a:lnTo>
                <a:lnTo>
                  <a:pt x="1403019" y="647700"/>
                </a:lnTo>
                <a:close/>
              </a:path>
              <a:path w="4636770" h="3482975">
                <a:moveTo>
                  <a:pt x="3328847" y="647700"/>
                </a:moveTo>
                <a:lnTo>
                  <a:pt x="3320084" y="647700"/>
                </a:lnTo>
                <a:lnTo>
                  <a:pt x="3320084" y="660400"/>
                </a:lnTo>
                <a:lnTo>
                  <a:pt x="3328847" y="660400"/>
                </a:lnTo>
                <a:lnTo>
                  <a:pt x="3328847" y="647700"/>
                </a:lnTo>
                <a:close/>
              </a:path>
              <a:path w="4636770" h="3482975">
                <a:moveTo>
                  <a:pt x="4252899" y="647700"/>
                </a:moveTo>
                <a:lnTo>
                  <a:pt x="4241850" y="647700"/>
                </a:lnTo>
                <a:lnTo>
                  <a:pt x="4241850" y="660400"/>
                </a:lnTo>
                <a:lnTo>
                  <a:pt x="4250613" y="660400"/>
                </a:lnTo>
                <a:lnTo>
                  <a:pt x="4252899" y="647700"/>
                </a:lnTo>
                <a:close/>
              </a:path>
              <a:path w="4636770" h="3482975">
                <a:moveTo>
                  <a:pt x="1407464" y="635000"/>
                </a:moveTo>
                <a:lnTo>
                  <a:pt x="1396415" y="635000"/>
                </a:lnTo>
                <a:lnTo>
                  <a:pt x="1395399" y="647700"/>
                </a:lnTo>
                <a:lnTo>
                  <a:pt x="1405178" y="647700"/>
                </a:lnTo>
                <a:lnTo>
                  <a:pt x="1407464" y="635000"/>
                </a:lnTo>
                <a:close/>
              </a:path>
              <a:path w="4636770" h="3482975">
                <a:moveTo>
                  <a:pt x="3300399" y="622300"/>
                </a:moveTo>
                <a:lnTo>
                  <a:pt x="3294938" y="622300"/>
                </a:lnTo>
                <a:lnTo>
                  <a:pt x="3298113" y="635000"/>
                </a:lnTo>
                <a:lnTo>
                  <a:pt x="3310178" y="635000"/>
                </a:lnTo>
                <a:lnTo>
                  <a:pt x="3318941" y="647700"/>
                </a:lnTo>
                <a:lnTo>
                  <a:pt x="3325545" y="647700"/>
                </a:lnTo>
                <a:lnTo>
                  <a:pt x="3300399" y="622300"/>
                </a:lnTo>
                <a:close/>
              </a:path>
              <a:path w="4636770" h="3482975">
                <a:moveTo>
                  <a:pt x="4262678" y="622300"/>
                </a:moveTo>
                <a:lnTo>
                  <a:pt x="4253915" y="622300"/>
                </a:lnTo>
                <a:lnTo>
                  <a:pt x="4253915" y="635000"/>
                </a:lnTo>
                <a:lnTo>
                  <a:pt x="4252899" y="635000"/>
                </a:lnTo>
                <a:lnTo>
                  <a:pt x="4247438" y="647700"/>
                </a:lnTo>
                <a:lnTo>
                  <a:pt x="4261535" y="647700"/>
                </a:lnTo>
                <a:lnTo>
                  <a:pt x="4262678" y="635000"/>
                </a:lnTo>
                <a:lnTo>
                  <a:pt x="4262678" y="622300"/>
                </a:lnTo>
                <a:close/>
              </a:path>
              <a:path w="4636770" h="3482975">
                <a:moveTo>
                  <a:pt x="1418386" y="622300"/>
                </a:moveTo>
                <a:lnTo>
                  <a:pt x="1407464" y="622300"/>
                </a:lnTo>
                <a:lnTo>
                  <a:pt x="1405178" y="635000"/>
                </a:lnTo>
                <a:lnTo>
                  <a:pt x="1416100" y="635000"/>
                </a:lnTo>
                <a:lnTo>
                  <a:pt x="1418386" y="622300"/>
                </a:lnTo>
                <a:close/>
              </a:path>
              <a:path w="4636770" h="3482975">
                <a:moveTo>
                  <a:pt x="1418386" y="609600"/>
                </a:moveTo>
                <a:lnTo>
                  <a:pt x="1408480" y="609600"/>
                </a:lnTo>
                <a:lnTo>
                  <a:pt x="1405178" y="622300"/>
                </a:lnTo>
                <a:lnTo>
                  <a:pt x="1417243" y="622300"/>
                </a:lnTo>
                <a:lnTo>
                  <a:pt x="1418386" y="609600"/>
                </a:lnTo>
                <a:close/>
              </a:path>
              <a:path w="4636770" h="3482975">
                <a:moveTo>
                  <a:pt x="3073958" y="609600"/>
                </a:moveTo>
                <a:lnTo>
                  <a:pt x="3063036" y="609600"/>
                </a:lnTo>
                <a:lnTo>
                  <a:pt x="3069640" y="622300"/>
                </a:lnTo>
                <a:lnTo>
                  <a:pt x="3073958" y="609600"/>
                </a:lnTo>
                <a:close/>
              </a:path>
              <a:path w="4636770" h="3482975">
                <a:moveTo>
                  <a:pt x="3169081" y="609600"/>
                </a:moveTo>
                <a:lnTo>
                  <a:pt x="3157143" y="609600"/>
                </a:lnTo>
                <a:lnTo>
                  <a:pt x="3163620" y="622300"/>
                </a:lnTo>
                <a:lnTo>
                  <a:pt x="3169081" y="609600"/>
                </a:lnTo>
                <a:close/>
              </a:path>
              <a:path w="4636770" h="3482975">
                <a:moveTo>
                  <a:pt x="3293795" y="609600"/>
                </a:moveTo>
                <a:lnTo>
                  <a:pt x="3279571" y="609600"/>
                </a:lnTo>
                <a:lnTo>
                  <a:pt x="3282873" y="622300"/>
                </a:lnTo>
                <a:lnTo>
                  <a:pt x="3294938" y="622300"/>
                </a:lnTo>
                <a:lnTo>
                  <a:pt x="3293795" y="609600"/>
                </a:lnTo>
                <a:close/>
              </a:path>
              <a:path w="4636770" h="3482975">
                <a:moveTo>
                  <a:pt x="4266996" y="609600"/>
                </a:moveTo>
                <a:lnTo>
                  <a:pt x="4251756" y="609600"/>
                </a:lnTo>
                <a:lnTo>
                  <a:pt x="4251756" y="622300"/>
                </a:lnTo>
                <a:lnTo>
                  <a:pt x="4264837" y="622300"/>
                </a:lnTo>
                <a:lnTo>
                  <a:pt x="4266996" y="609600"/>
                </a:lnTo>
                <a:close/>
              </a:path>
              <a:path w="4636770" h="3482975">
                <a:moveTo>
                  <a:pt x="649566" y="596900"/>
                </a:moveTo>
                <a:lnTo>
                  <a:pt x="629881" y="596900"/>
                </a:lnTo>
                <a:lnTo>
                  <a:pt x="629881" y="609600"/>
                </a:lnTo>
                <a:lnTo>
                  <a:pt x="651764" y="609600"/>
                </a:lnTo>
                <a:lnTo>
                  <a:pt x="649566" y="596900"/>
                </a:lnTo>
                <a:close/>
              </a:path>
              <a:path w="4636770" h="3482975">
                <a:moveTo>
                  <a:pt x="807008" y="596900"/>
                </a:moveTo>
                <a:lnTo>
                  <a:pt x="778560" y="596900"/>
                </a:lnTo>
                <a:lnTo>
                  <a:pt x="781862" y="609600"/>
                </a:lnTo>
                <a:lnTo>
                  <a:pt x="808151" y="609600"/>
                </a:lnTo>
                <a:lnTo>
                  <a:pt x="807008" y="596900"/>
                </a:lnTo>
                <a:close/>
              </a:path>
              <a:path w="4636770" h="3482975">
                <a:moveTo>
                  <a:pt x="819073" y="584200"/>
                </a:moveTo>
                <a:lnTo>
                  <a:pt x="811453" y="584200"/>
                </a:lnTo>
                <a:lnTo>
                  <a:pt x="813612" y="596900"/>
                </a:lnTo>
                <a:lnTo>
                  <a:pt x="812469" y="609600"/>
                </a:lnTo>
                <a:lnTo>
                  <a:pt x="821232" y="609600"/>
                </a:lnTo>
                <a:lnTo>
                  <a:pt x="822375" y="596900"/>
                </a:lnTo>
                <a:lnTo>
                  <a:pt x="819073" y="584200"/>
                </a:lnTo>
                <a:close/>
              </a:path>
              <a:path w="4636770" h="3482975">
                <a:moveTo>
                  <a:pt x="1415084" y="584200"/>
                </a:moveTo>
                <a:lnTo>
                  <a:pt x="1406321" y="584200"/>
                </a:lnTo>
                <a:lnTo>
                  <a:pt x="1405178" y="596900"/>
                </a:lnTo>
                <a:lnTo>
                  <a:pt x="1407464" y="609600"/>
                </a:lnTo>
                <a:lnTo>
                  <a:pt x="1422704" y="609600"/>
                </a:lnTo>
                <a:lnTo>
                  <a:pt x="1416100" y="596900"/>
                </a:lnTo>
                <a:lnTo>
                  <a:pt x="1413941" y="596900"/>
                </a:lnTo>
                <a:lnTo>
                  <a:pt x="1415084" y="584200"/>
                </a:lnTo>
                <a:close/>
              </a:path>
              <a:path w="4636770" h="3482975">
                <a:moveTo>
                  <a:pt x="3062020" y="596900"/>
                </a:moveTo>
                <a:lnTo>
                  <a:pt x="3045510" y="596900"/>
                </a:lnTo>
                <a:lnTo>
                  <a:pt x="3055416" y="609600"/>
                </a:lnTo>
                <a:lnTo>
                  <a:pt x="3064179" y="609600"/>
                </a:lnTo>
                <a:lnTo>
                  <a:pt x="3062020" y="596900"/>
                </a:lnTo>
                <a:close/>
              </a:path>
              <a:path w="4636770" h="3482975">
                <a:moveTo>
                  <a:pt x="3083864" y="596900"/>
                </a:moveTo>
                <a:lnTo>
                  <a:pt x="3073958" y="596900"/>
                </a:lnTo>
                <a:lnTo>
                  <a:pt x="3070656" y="609600"/>
                </a:lnTo>
                <a:lnTo>
                  <a:pt x="3082721" y="609600"/>
                </a:lnTo>
                <a:lnTo>
                  <a:pt x="3083864" y="596900"/>
                </a:lnTo>
                <a:close/>
              </a:path>
              <a:path w="4636770" h="3482975">
                <a:moveTo>
                  <a:pt x="3157143" y="596900"/>
                </a:moveTo>
                <a:lnTo>
                  <a:pt x="3147237" y="596900"/>
                </a:lnTo>
                <a:lnTo>
                  <a:pt x="3151682" y="609600"/>
                </a:lnTo>
                <a:lnTo>
                  <a:pt x="3161461" y="609600"/>
                </a:lnTo>
                <a:lnTo>
                  <a:pt x="3157143" y="596900"/>
                </a:lnTo>
                <a:close/>
              </a:path>
              <a:path w="4636770" h="3482975">
                <a:moveTo>
                  <a:pt x="3180003" y="596900"/>
                </a:moveTo>
                <a:lnTo>
                  <a:pt x="3170224" y="596900"/>
                </a:lnTo>
                <a:lnTo>
                  <a:pt x="3166922" y="609600"/>
                </a:lnTo>
                <a:lnTo>
                  <a:pt x="3176828" y="609600"/>
                </a:lnTo>
                <a:lnTo>
                  <a:pt x="3180003" y="596900"/>
                </a:lnTo>
                <a:close/>
              </a:path>
              <a:path w="4636770" h="3482975">
                <a:moveTo>
                  <a:pt x="3282873" y="596900"/>
                </a:moveTo>
                <a:lnTo>
                  <a:pt x="3265347" y="596900"/>
                </a:lnTo>
                <a:lnTo>
                  <a:pt x="3268649" y="609600"/>
                </a:lnTo>
                <a:lnTo>
                  <a:pt x="3283889" y="609600"/>
                </a:lnTo>
                <a:lnTo>
                  <a:pt x="3282873" y="596900"/>
                </a:lnTo>
                <a:close/>
              </a:path>
              <a:path w="4636770" h="3482975">
                <a:moveTo>
                  <a:pt x="4272584" y="596900"/>
                </a:moveTo>
                <a:lnTo>
                  <a:pt x="4262678" y="596900"/>
                </a:lnTo>
                <a:lnTo>
                  <a:pt x="4260519" y="609600"/>
                </a:lnTo>
                <a:lnTo>
                  <a:pt x="4270298" y="609600"/>
                </a:lnTo>
                <a:lnTo>
                  <a:pt x="4272584" y="596900"/>
                </a:lnTo>
                <a:close/>
              </a:path>
              <a:path w="4636770" h="3482975">
                <a:moveTo>
                  <a:pt x="635355" y="584200"/>
                </a:moveTo>
                <a:lnTo>
                  <a:pt x="625513" y="584200"/>
                </a:lnTo>
                <a:lnTo>
                  <a:pt x="625513" y="596900"/>
                </a:lnTo>
                <a:lnTo>
                  <a:pt x="638632" y="596900"/>
                </a:lnTo>
                <a:lnTo>
                  <a:pt x="635355" y="584200"/>
                </a:lnTo>
                <a:close/>
              </a:path>
              <a:path w="4636770" h="3482975">
                <a:moveTo>
                  <a:pt x="692226" y="584200"/>
                </a:moveTo>
                <a:lnTo>
                  <a:pt x="682383" y="584200"/>
                </a:lnTo>
                <a:lnTo>
                  <a:pt x="687844" y="596900"/>
                </a:lnTo>
                <a:lnTo>
                  <a:pt x="692226" y="584200"/>
                </a:lnTo>
                <a:close/>
              </a:path>
              <a:path w="4636770" h="3482975">
                <a:moveTo>
                  <a:pt x="718464" y="584200"/>
                </a:moveTo>
                <a:lnTo>
                  <a:pt x="697687" y="584200"/>
                </a:lnTo>
                <a:lnTo>
                  <a:pt x="703160" y="596900"/>
                </a:lnTo>
                <a:lnTo>
                  <a:pt x="711898" y="596900"/>
                </a:lnTo>
                <a:lnTo>
                  <a:pt x="718464" y="584200"/>
                </a:lnTo>
                <a:close/>
              </a:path>
              <a:path w="4636770" h="3482975">
                <a:moveTo>
                  <a:pt x="753414" y="584200"/>
                </a:moveTo>
                <a:lnTo>
                  <a:pt x="731570" y="584200"/>
                </a:lnTo>
                <a:lnTo>
                  <a:pt x="736015" y="596900"/>
                </a:lnTo>
                <a:lnTo>
                  <a:pt x="745794" y="596900"/>
                </a:lnTo>
                <a:lnTo>
                  <a:pt x="753414" y="584200"/>
                </a:lnTo>
                <a:close/>
              </a:path>
              <a:path w="4636770" h="3482975">
                <a:moveTo>
                  <a:pt x="779703" y="584200"/>
                </a:moveTo>
                <a:lnTo>
                  <a:pt x="770940" y="584200"/>
                </a:lnTo>
                <a:lnTo>
                  <a:pt x="775385" y="596900"/>
                </a:lnTo>
                <a:lnTo>
                  <a:pt x="784021" y="596900"/>
                </a:lnTo>
                <a:lnTo>
                  <a:pt x="779703" y="584200"/>
                </a:lnTo>
                <a:close/>
              </a:path>
              <a:path w="4636770" h="3482975">
                <a:moveTo>
                  <a:pt x="3048812" y="558800"/>
                </a:moveTo>
                <a:lnTo>
                  <a:pt x="3040049" y="558800"/>
                </a:lnTo>
                <a:lnTo>
                  <a:pt x="3039033" y="571500"/>
                </a:lnTo>
                <a:lnTo>
                  <a:pt x="3039033" y="596900"/>
                </a:lnTo>
                <a:lnTo>
                  <a:pt x="3052114" y="596900"/>
                </a:lnTo>
                <a:lnTo>
                  <a:pt x="3048812" y="584200"/>
                </a:lnTo>
                <a:lnTo>
                  <a:pt x="3047796" y="584200"/>
                </a:lnTo>
                <a:lnTo>
                  <a:pt x="3047796" y="571500"/>
                </a:lnTo>
                <a:lnTo>
                  <a:pt x="3048812" y="571500"/>
                </a:lnTo>
                <a:lnTo>
                  <a:pt x="3048812" y="558800"/>
                </a:lnTo>
                <a:close/>
              </a:path>
              <a:path w="4636770" h="3482975">
                <a:moveTo>
                  <a:pt x="3142919" y="584200"/>
                </a:moveTo>
                <a:lnTo>
                  <a:pt x="3082721" y="584200"/>
                </a:lnTo>
                <a:lnTo>
                  <a:pt x="3079419" y="596900"/>
                </a:lnTo>
                <a:lnTo>
                  <a:pt x="3143935" y="596900"/>
                </a:lnTo>
                <a:lnTo>
                  <a:pt x="3142919" y="584200"/>
                </a:lnTo>
                <a:close/>
              </a:path>
              <a:path w="4636770" h="3482975">
                <a:moveTo>
                  <a:pt x="3195370" y="571500"/>
                </a:moveTo>
                <a:lnTo>
                  <a:pt x="3184421" y="571500"/>
                </a:lnTo>
                <a:lnTo>
                  <a:pt x="3175713" y="596900"/>
                </a:lnTo>
                <a:lnTo>
                  <a:pt x="3182762" y="596900"/>
                </a:lnTo>
                <a:lnTo>
                  <a:pt x="3186925" y="584200"/>
                </a:lnTo>
                <a:lnTo>
                  <a:pt x="3191469" y="584200"/>
                </a:lnTo>
                <a:lnTo>
                  <a:pt x="3195370" y="571500"/>
                </a:lnTo>
                <a:close/>
              </a:path>
              <a:path w="4636770" h="3482975">
                <a:moveTo>
                  <a:pt x="3256584" y="584200"/>
                </a:moveTo>
                <a:lnTo>
                  <a:pt x="3239058" y="584200"/>
                </a:lnTo>
                <a:lnTo>
                  <a:pt x="3248964" y="596900"/>
                </a:lnTo>
                <a:lnTo>
                  <a:pt x="3257727" y="596900"/>
                </a:lnTo>
                <a:lnTo>
                  <a:pt x="3256584" y="584200"/>
                </a:lnTo>
                <a:close/>
              </a:path>
              <a:path w="4636770" h="3482975">
                <a:moveTo>
                  <a:pt x="4270298" y="584200"/>
                </a:moveTo>
                <a:lnTo>
                  <a:pt x="4259376" y="584200"/>
                </a:lnTo>
                <a:lnTo>
                  <a:pt x="4263821" y="596900"/>
                </a:lnTo>
                <a:lnTo>
                  <a:pt x="4274743" y="596900"/>
                </a:lnTo>
                <a:lnTo>
                  <a:pt x="4270298" y="584200"/>
                </a:lnTo>
                <a:close/>
              </a:path>
              <a:path w="4636770" h="3482975">
                <a:moveTo>
                  <a:pt x="658317" y="571500"/>
                </a:moveTo>
                <a:lnTo>
                  <a:pt x="651764" y="584200"/>
                </a:lnTo>
                <a:lnTo>
                  <a:pt x="664883" y="584200"/>
                </a:lnTo>
                <a:lnTo>
                  <a:pt x="658317" y="571500"/>
                </a:lnTo>
                <a:close/>
              </a:path>
              <a:path w="4636770" h="3482975">
                <a:moveTo>
                  <a:pt x="681278" y="571500"/>
                </a:moveTo>
                <a:lnTo>
                  <a:pt x="674725" y="571500"/>
                </a:lnTo>
                <a:lnTo>
                  <a:pt x="672541" y="584200"/>
                </a:lnTo>
                <a:lnTo>
                  <a:pt x="684568" y="584200"/>
                </a:lnTo>
                <a:lnTo>
                  <a:pt x="681278" y="571500"/>
                </a:lnTo>
                <a:close/>
              </a:path>
              <a:path w="4636770" h="3482975">
                <a:moveTo>
                  <a:pt x="814755" y="558800"/>
                </a:moveTo>
                <a:lnTo>
                  <a:pt x="808151" y="558800"/>
                </a:lnTo>
                <a:lnTo>
                  <a:pt x="803706" y="571500"/>
                </a:lnTo>
                <a:lnTo>
                  <a:pt x="804849" y="584200"/>
                </a:lnTo>
                <a:lnTo>
                  <a:pt x="813612" y="584200"/>
                </a:lnTo>
                <a:lnTo>
                  <a:pt x="811453" y="571500"/>
                </a:lnTo>
                <a:lnTo>
                  <a:pt x="812469" y="571500"/>
                </a:lnTo>
                <a:lnTo>
                  <a:pt x="814755" y="558800"/>
                </a:lnTo>
                <a:close/>
              </a:path>
              <a:path w="4636770" h="3482975">
                <a:moveTo>
                  <a:pt x="1407464" y="571500"/>
                </a:moveTo>
                <a:lnTo>
                  <a:pt x="1397558" y="571500"/>
                </a:lnTo>
                <a:lnTo>
                  <a:pt x="1398701" y="584200"/>
                </a:lnTo>
                <a:lnTo>
                  <a:pt x="1410639" y="584200"/>
                </a:lnTo>
                <a:lnTo>
                  <a:pt x="1407464" y="571500"/>
                </a:lnTo>
                <a:close/>
              </a:path>
              <a:path w="4636770" h="3482975">
                <a:moveTo>
                  <a:pt x="3206292" y="571500"/>
                </a:moveTo>
                <a:lnTo>
                  <a:pt x="3197529" y="571500"/>
                </a:lnTo>
                <a:lnTo>
                  <a:pt x="3201974" y="584200"/>
                </a:lnTo>
                <a:lnTo>
                  <a:pt x="3206292" y="571500"/>
                </a:lnTo>
                <a:close/>
              </a:path>
              <a:path w="4636770" h="3482975">
                <a:moveTo>
                  <a:pt x="3246805" y="571500"/>
                </a:moveTo>
                <a:lnTo>
                  <a:pt x="3236899" y="571500"/>
                </a:lnTo>
                <a:lnTo>
                  <a:pt x="3238042" y="584200"/>
                </a:lnTo>
                <a:lnTo>
                  <a:pt x="3246805" y="584200"/>
                </a:lnTo>
                <a:lnTo>
                  <a:pt x="3246805" y="571500"/>
                </a:lnTo>
                <a:close/>
              </a:path>
              <a:path w="4636770" h="3482975">
                <a:moveTo>
                  <a:pt x="4276902" y="558800"/>
                </a:moveTo>
                <a:lnTo>
                  <a:pt x="4268139" y="558800"/>
                </a:lnTo>
                <a:lnTo>
                  <a:pt x="4268139" y="571500"/>
                </a:lnTo>
                <a:lnTo>
                  <a:pt x="4266996" y="571500"/>
                </a:lnTo>
                <a:lnTo>
                  <a:pt x="4261535" y="584200"/>
                </a:lnTo>
                <a:lnTo>
                  <a:pt x="4278045" y="584200"/>
                </a:lnTo>
                <a:lnTo>
                  <a:pt x="4276902" y="571500"/>
                </a:lnTo>
                <a:lnTo>
                  <a:pt x="4276902" y="558800"/>
                </a:lnTo>
                <a:close/>
              </a:path>
              <a:path w="4636770" h="3482975">
                <a:moveTo>
                  <a:pt x="1399717" y="558800"/>
                </a:moveTo>
                <a:lnTo>
                  <a:pt x="1392097" y="558800"/>
                </a:lnTo>
                <a:lnTo>
                  <a:pt x="1392097" y="571500"/>
                </a:lnTo>
                <a:lnTo>
                  <a:pt x="1400860" y="571500"/>
                </a:lnTo>
                <a:lnTo>
                  <a:pt x="1399717" y="558800"/>
                </a:lnTo>
                <a:close/>
              </a:path>
              <a:path w="4636770" h="3482975">
                <a:moveTo>
                  <a:pt x="3212896" y="558800"/>
                </a:moveTo>
                <a:lnTo>
                  <a:pt x="3206292" y="571500"/>
                </a:lnTo>
                <a:lnTo>
                  <a:pt x="3218357" y="571500"/>
                </a:lnTo>
                <a:lnTo>
                  <a:pt x="3212896" y="558800"/>
                </a:lnTo>
                <a:close/>
              </a:path>
              <a:path w="4636770" h="3482975">
                <a:moveTo>
                  <a:pt x="824534" y="546100"/>
                </a:moveTo>
                <a:lnTo>
                  <a:pt x="814755" y="546100"/>
                </a:lnTo>
                <a:lnTo>
                  <a:pt x="813612" y="558800"/>
                </a:lnTo>
                <a:lnTo>
                  <a:pt x="824534" y="558800"/>
                </a:lnTo>
                <a:lnTo>
                  <a:pt x="824534" y="546100"/>
                </a:lnTo>
                <a:close/>
              </a:path>
              <a:path w="4636770" h="3482975">
                <a:moveTo>
                  <a:pt x="1395399" y="546100"/>
                </a:moveTo>
                <a:lnTo>
                  <a:pt x="1384477" y="546100"/>
                </a:lnTo>
                <a:lnTo>
                  <a:pt x="1387779" y="558800"/>
                </a:lnTo>
                <a:lnTo>
                  <a:pt x="1396415" y="558800"/>
                </a:lnTo>
                <a:lnTo>
                  <a:pt x="1395399" y="546100"/>
                </a:lnTo>
                <a:close/>
              </a:path>
              <a:path w="4636770" h="3482975">
                <a:moveTo>
                  <a:pt x="3063036" y="520700"/>
                </a:moveTo>
                <a:lnTo>
                  <a:pt x="3054273" y="520700"/>
                </a:lnTo>
                <a:lnTo>
                  <a:pt x="3053257" y="533400"/>
                </a:lnTo>
                <a:lnTo>
                  <a:pt x="3054273" y="533400"/>
                </a:lnTo>
                <a:lnTo>
                  <a:pt x="3054273" y="546100"/>
                </a:lnTo>
                <a:lnTo>
                  <a:pt x="3048812" y="558800"/>
                </a:lnTo>
                <a:lnTo>
                  <a:pt x="3063036" y="558800"/>
                </a:lnTo>
                <a:lnTo>
                  <a:pt x="3063036" y="546100"/>
                </a:lnTo>
                <a:lnTo>
                  <a:pt x="3062020" y="533400"/>
                </a:lnTo>
                <a:lnTo>
                  <a:pt x="3063036" y="520700"/>
                </a:lnTo>
                <a:close/>
              </a:path>
              <a:path w="4636770" h="3482975">
                <a:moveTo>
                  <a:pt x="4273600" y="533400"/>
                </a:moveTo>
                <a:lnTo>
                  <a:pt x="4263821" y="533400"/>
                </a:lnTo>
                <a:lnTo>
                  <a:pt x="4261535" y="546100"/>
                </a:lnTo>
                <a:lnTo>
                  <a:pt x="4262678" y="546100"/>
                </a:lnTo>
                <a:lnTo>
                  <a:pt x="4263821" y="558800"/>
                </a:lnTo>
                <a:lnTo>
                  <a:pt x="4272584" y="558800"/>
                </a:lnTo>
                <a:lnTo>
                  <a:pt x="4271441" y="546100"/>
                </a:lnTo>
                <a:lnTo>
                  <a:pt x="4273600" y="533400"/>
                </a:lnTo>
                <a:close/>
              </a:path>
              <a:path w="4636770" h="3482975">
                <a:moveTo>
                  <a:pt x="832154" y="533400"/>
                </a:moveTo>
                <a:lnTo>
                  <a:pt x="819073" y="533400"/>
                </a:lnTo>
                <a:lnTo>
                  <a:pt x="815771" y="546100"/>
                </a:lnTo>
                <a:lnTo>
                  <a:pt x="829995" y="546100"/>
                </a:lnTo>
                <a:lnTo>
                  <a:pt x="832154" y="533400"/>
                </a:lnTo>
                <a:close/>
              </a:path>
              <a:path w="4636770" h="3482975">
                <a:moveTo>
                  <a:pt x="1397558" y="520700"/>
                </a:moveTo>
                <a:lnTo>
                  <a:pt x="1385493" y="520700"/>
                </a:lnTo>
                <a:lnTo>
                  <a:pt x="1388795" y="533400"/>
                </a:lnTo>
                <a:lnTo>
                  <a:pt x="1387779" y="533400"/>
                </a:lnTo>
                <a:lnTo>
                  <a:pt x="1385493" y="546100"/>
                </a:lnTo>
                <a:lnTo>
                  <a:pt x="1393240" y="546100"/>
                </a:lnTo>
                <a:lnTo>
                  <a:pt x="1397558" y="520700"/>
                </a:lnTo>
                <a:close/>
              </a:path>
              <a:path w="4636770" h="3482975">
                <a:moveTo>
                  <a:pt x="838758" y="520700"/>
                </a:moveTo>
                <a:lnTo>
                  <a:pt x="828852" y="520700"/>
                </a:lnTo>
                <a:lnTo>
                  <a:pt x="827836" y="533400"/>
                </a:lnTo>
                <a:lnTo>
                  <a:pt x="836599" y="533400"/>
                </a:lnTo>
                <a:lnTo>
                  <a:pt x="838758" y="520700"/>
                </a:lnTo>
                <a:close/>
              </a:path>
              <a:path w="4636770" h="3482975">
                <a:moveTo>
                  <a:pt x="4275759" y="520700"/>
                </a:moveTo>
                <a:lnTo>
                  <a:pt x="4266996" y="520700"/>
                </a:lnTo>
                <a:lnTo>
                  <a:pt x="4268139" y="533400"/>
                </a:lnTo>
                <a:lnTo>
                  <a:pt x="4276902" y="533400"/>
                </a:lnTo>
                <a:lnTo>
                  <a:pt x="4275759" y="520700"/>
                </a:lnTo>
                <a:close/>
              </a:path>
              <a:path w="4636770" h="3482975">
                <a:moveTo>
                  <a:pt x="851242" y="508000"/>
                </a:moveTo>
                <a:lnTo>
                  <a:pt x="837615" y="508000"/>
                </a:lnTo>
                <a:lnTo>
                  <a:pt x="833297" y="520700"/>
                </a:lnTo>
                <a:lnTo>
                  <a:pt x="846378" y="520700"/>
                </a:lnTo>
                <a:lnTo>
                  <a:pt x="851242" y="508000"/>
                </a:lnTo>
                <a:close/>
              </a:path>
              <a:path w="4636770" h="3482975">
                <a:moveTo>
                  <a:pt x="1392097" y="508000"/>
                </a:moveTo>
                <a:lnTo>
                  <a:pt x="1383334" y="508000"/>
                </a:lnTo>
                <a:lnTo>
                  <a:pt x="1382191" y="520700"/>
                </a:lnTo>
                <a:lnTo>
                  <a:pt x="1390954" y="520700"/>
                </a:lnTo>
                <a:lnTo>
                  <a:pt x="1392097" y="508000"/>
                </a:lnTo>
                <a:close/>
              </a:path>
              <a:path w="4636770" h="3482975">
                <a:moveTo>
                  <a:pt x="3076117" y="508000"/>
                </a:moveTo>
                <a:lnTo>
                  <a:pt x="3067481" y="508000"/>
                </a:lnTo>
                <a:lnTo>
                  <a:pt x="3059734" y="520700"/>
                </a:lnTo>
                <a:lnTo>
                  <a:pt x="3065195" y="520700"/>
                </a:lnTo>
                <a:lnTo>
                  <a:pt x="3076117" y="508000"/>
                </a:lnTo>
                <a:close/>
              </a:path>
              <a:path w="4636770" h="3482975">
                <a:moveTo>
                  <a:pt x="4271441" y="495300"/>
                </a:moveTo>
                <a:lnTo>
                  <a:pt x="4264012" y="495300"/>
                </a:lnTo>
                <a:lnTo>
                  <a:pt x="4264837" y="508000"/>
                </a:lnTo>
                <a:lnTo>
                  <a:pt x="4265980" y="520700"/>
                </a:lnTo>
                <a:lnTo>
                  <a:pt x="4274743" y="520700"/>
                </a:lnTo>
                <a:lnTo>
                  <a:pt x="4273600" y="508000"/>
                </a:lnTo>
                <a:lnTo>
                  <a:pt x="4272584" y="508000"/>
                </a:lnTo>
                <a:lnTo>
                  <a:pt x="4271441" y="495300"/>
                </a:lnTo>
                <a:close/>
              </a:path>
              <a:path w="4636770" h="3482975">
                <a:moveTo>
                  <a:pt x="860969" y="495300"/>
                </a:moveTo>
                <a:lnTo>
                  <a:pt x="851839" y="495300"/>
                </a:lnTo>
                <a:lnTo>
                  <a:pt x="844219" y="508000"/>
                </a:lnTo>
                <a:lnTo>
                  <a:pt x="856618" y="508000"/>
                </a:lnTo>
                <a:lnTo>
                  <a:pt x="860969" y="495300"/>
                </a:lnTo>
                <a:close/>
              </a:path>
              <a:path w="4636770" h="3482975">
                <a:moveTo>
                  <a:pt x="1020241" y="495300"/>
                </a:moveTo>
                <a:lnTo>
                  <a:pt x="1010462" y="495300"/>
                </a:lnTo>
                <a:lnTo>
                  <a:pt x="1013764" y="508000"/>
                </a:lnTo>
                <a:lnTo>
                  <a:pt x="1020241" y="495300"/>
                </a:lnTo>
                <a:close/>
              </a:path>
              <a:path w="4636770" h="3482975">
                <a:moveTo>
                  <a:pt x="1382191" y="495300"/>
                </a:moveTo>
                <a:lnTo>
                  <a:pt x="1368094" y="495300"/>
                </a:lnTo>
                <a:lnTo>
                  <a:pt x="1370253" y="508000"/>
                </a:lnTo>
                <a:lnTo>
                  <a:pt x="1388795" y="508000"/>
                </a:lnTo>
                <a:lnTo>
                  <a:pt x="1382191" y="495300"/>
                </a:lnTo>
                <a:close/>
              </a:path>
              <a:path w="4636770" h="3482975">
                <a:moveTo>
                  <a:pt x="3078647" y="482600"/>
                </a:moveTo>
                <a:lnTo>
                  <a:pt x="3070795" y="482600"/>
                </a:lnTo>
                <a:lnTo>
                  <a:pt x="3068497" y="495300"/>
                </a:lnTo>
                <a:lnTo>
                  <a:pt x="3068497" y="508000"/>
                </a:lnTo>
                <a:lnTo>
                  <a:pt x="3077260" y="508000"/>
                </a:lnTo>
                <a:lnTo>
                  <a:pt x="3076117" y="495300"/>
                </a:lnTo>
                <a:lnTo>
                  <a:pt x="3078647" y="482600"/>
                </a:lnTo>
                <a:close/>
              </a:path>
              <a:path w="4636770" h="3482975">
                <a:moveTo>
                  <a:pt x="866063" y="482600"/>
                </a:moveTo>
                <a:lnTo>
                  <a:pt x="858443" y="482600"/>
                </a:lnTo>
                <a:lnTo>
                  <a:pt x="857300" y="495300"/>
                </a:lnTo>
                <a:lnTo>
                  <a:pt x="865047" y="495300"/>
                </a:lnTo>
                <a:lnTo>
                  <a:pt x="866063" y="482600"/>
                </a:lnTo>
                <a:close/>
              </a:path>
              <a:path w="4636770" h="3482975">
                <a:moveTo>
                  <a:pt x="1013387" y="482600"/>
                </a:moveTo>
                <a:lnTo>
                  <a:pt x="1005001" y="482600"/>
                </a:lnTo>
                <a:lnTo>
                  <a:pt x="1007160" y="495300"/>
                </a:lnTo>
                <a:lnTo>
                  <a:pt x="1017066" y="495300"/>
                </a:lnTo>
                <a:lnTo>
                  <a:pt x="1013387" y="482600"/>
                </a:lnTo>
                <a:close/>
              </a:path>
              <a:path w="4636770" h="3482975">
                <a:moveTo>
                  <a:pt x="1069517" y="482600"/>
                </a:moveTo>
                <a:lnTo>
                  <a:pt x="1023543" y="482600"/>
                </a:lnTo>
                <a:lnTo>
                  <a:pt x="1022527" y="495300"/>
                </a:lnTo>
                <a:lnTo>
                  <a:pt x="1066215" y="495300"/>
                </a:lnTo>
                <a:lnTo>
                  <a:pt x="1069517" y="482600"/>
                </a:lnTo>
                <a:close/>
              </a:path>
              <a:path w="4636770" h="3482975">
                <a:moveTo>
                  <a:pt x="1365808" y="482600"/>
                </a:moveTo>
                <a:lnTo>
                  <a:pt x="1351584" y="482600"/>
                </a:lnTo>
                <a:lnTo>
                  <a:pt x="1357045" y="495300"/>
                </a:lnTo>
                <a:lnTo>
                  <a:pt x="1363649" y="495300"/>
                </a:lnTo>
                <a:lnTo>
                  <a:pt x="1365808" y="482600"/>
                </a:lnTo>
                <a:close/>
              </a:path>
              <a:path w="4636770" h="3482975">
                <a:moveTo>
                  <a:pt x="1375714" y="482600"/>
                </a:moveTo>
                <a:lnTo>
                  <a:pt x="1366951" y="482600"/>
                </a:lnTo>
                <a:lnTo>
                  <a:pt x="1365808" y="495300"/>
                </a:lnTo>
                <a:lnTo>
                  <a:pt x="1374571" y="495300"/>
                </a:lnTo>
                <a:lnTo>
                  <a:pt x="1375714" y="482600"/>
                </a:lnTo>
                <a:close/>
              </a:path>
              <a:path w="4636770" h="3482975">
                <a:moveTo>
                  <a:pt x="4273600" y="469900"/>
                </a:moveTo>
                <a:lnTo>
                  <a:pt x="4262678" y="469900"/>
                </a:lnTo>
                <a:lnTo>
                  <a:pt x="4266996" y="482600"/>
                </a:lnTo>
                <a:lnTo>
                  <a:pt x="4270298" y="482600"/>
                </a:lnTo>
                <a:lnTo>
                  <a:pt x="4266838" y="495300"/>
                </a:lnTo>
                <a:lnTo>
                  <a:pt x="4275759" y="495300"/>
                </a:lnTo>
                <a:lnTo>
                  <a:pt x="4280204" y="482600"/>
                </a:lnTo>
                <a:lnTo>
                  <a:pt x="4273600" y="469900"/>
                </a:lnTo>
                <a:close/>
              </a:path>
              <a:path w="4636770" h="3482975">
                <a:moveTo>
                  <a:pt x="873810" y="469900"/>
                </a:moveTo>
                <a:lnTo>
                  <a:pt x="862761" y="469900"/>
                </a:lnTo>
                <a:lnTo>
                  <a:pt x="860602" y="482600"/>
                </a:lnTo>
                <a:lnTo>
                  <a:pt x="871524" y="482600"/>
                </a:lnTo>
                <a:lnTo>
                  <a:pt x="873810" y="469900"/>
                </a:lnTo>
                <a:close/>
              </a:path>
              <a:path w="4636770" h="3482975">
                <a:moveTo>
                  <a:pt x="990777" y="469900"/>
                </a:moveTo>
                <a:lnTo>
                  <a:pt x="953566" y="469900"/>
                </a:lnTo>
                <a:lnTo>
                  <a:pt x="959027" y="482600"/>
                </a:lnTo>
                <a:lnTo>
                  <a:pt x="1001171" y="482600"/>
                </a:lnTo>
                <a:lnTo>
                  <a:pt x="990777" y="469900"/>
                </a:lnTo>
                <a:close/>
              </a:path>
              <a:path w="4636770" h="3482975">
                <a:moveTo>
                  <a:pt x="1077137" y="431800"/>
                </a:moveTo>
                <a:lnTo>
                  <a:pt x="1069517" y="431800"/>
                </a:lnTo>
                <a:lnTo>
                  <a:pt x="1067358" y="444500"/>
                </a:lnTo>
                <a:lnTo>
                  <a:pt x="1067358" y="457200"/>
                </a:lnTo>
                <a:lnTo>
                  <a:pt x="1066215" y="469900"/>
                </a:lnTo>
                <a:lnTo>
                  <a:pt x="1062913" y="469900"/>
                </a:lnTo>
                <a:lnTo>
                  <a:pt x="1060754" y="482600"/>
                </a:lnTo>
                <a:lnTo>
                  <a:pt x="1071676" y="482600"/>
                </a:lnTo>
                <a:lnTo>
                  <a:pt x="1074978" y="469900"/>
                </a:lnTo>
                <a:lnTo>
                  <a:pt x="1076121" y="457200"/>
                </a:lnTo>
                <a:lnTo>
                  <a:pt x="1076121" y="444500"/>
                </a:lnTo>
                <a:lnTo>
                  <a:pt x="1077137" y="431800"/>
                </a:lnTo>
                <a:close/>
              </a:path>
              <a:path w="4636770" h="3482975">
                <a:moveTo>
                  <a:pt x="1352727" y="469900"/>
                </a:moveTo>
                <a:lnTo>
                  <a:pt x="1339646" y="469900"/>
                </a:lnTo>
                <a:lnTo>
                  <a:pt x="1340662" y="482600"/>
                </a:lnTo>
                <a:lnTo>
                  <a:pt x="1352727" y="482600"/>
                </a:lnTo>
                <a:lnTo>
                  <a:pt x="1352727" y="469900"/>
                </a:lnTo>
                <a:close/>
              </a:path>
              <a:path w="4636770" h="3482975">
                <a:moveTo>
                  <a:pt x="3120948" y="393700"/>
                </a:moveTo>
                <a:lnTo>
                  <a:pt x="3102406" y="393700"/>
                </a:lnTo>
                <a:lnTo>
                  <a:pt x="3102406" y="406400"/>
                </a:lnTo>
                <a:lnTo>
                  <a:pt x="3090405" y="431800"/>
                </a:lnTo>
                <a:lnTo>
                  <a:pt x="3082761" y="457200"/>
                </a:lnTo>
                <a:lnTo>
                  <a:pt x="3078403" y="457200"/>
                </a:lnTo>
                <a:lnTo>
                  <a:pt x="3076677" y="469900"/>
                </a:lnTo>
                <a:lnTo>
                  <a:pt x="3073831" y="482600"/>
                </a:lnTo>
                <a:lnTo>
                  <a:pt x="3082070" y="482600"/>
                </a:lnTo>
                <a:lnTo>
                  <a:pt x="3085279" y="469900"/>
                </a:lnTo>
                <a:lnTo>
                  <a:pt x="3087166" y="469900"/>
                </a:lnTo>
                <a:lnTo>
                  <a:pt x="3090399" y="457200"/>
                </a:lnTo>
                <a:lnTo>
                  <a:pt x="3096929" y="444500"/>
                </a:lnTo>
                <a:lnTo>
                  <a:pt x="3104293" y="419100"/>
                </a:lnTo>
                <a:lnTo>
                  <a:pt x="3110026" y="406400"/>
                </a:lnTo>
                <a:lnTo>
                  <a:pt x="3128433" y="406400"/>
                </a:lnTo>
                <a:lnTo>
                  <a:pt x="3120948" y="393700"/>
                </a:lnTo>
                <a:close/>
              </a:path>
              <a:path w="4636770" h="3482975">
                <a:moveTo>
                  <a:pt x="4053763" y="469900"/>
                </a:moveTo>
                <a:lnTo>
                  <a:pt x="4043984" y="469900"/>
                </a:lnTo>
                <a:lnTo>
                  <a:pt x="4045127" y="482600"/>
                </a:lnTo>
                <a:lnTo>
                  <a:pt x="4056049" y="482600"/>
                </a:lnTo>
                <a:lnTo>
                  <a:pt x="4053763" y="469900"/>
                </a:lnTo>
                <a:close/>
              </a:path>
              <a:path w="4636770" h="3482975">
                <a:moveTo>
                  <a:pt x="4071289" y="469900"/>
                </a:moveTo>
                <a:lnTo>
                  <a:pt x="4063669" y="469900"/>
                </a:lnTo>
                <a:lnTo>
                  <a:pt x="4062526" y="482600"/>
                </a:lnTo>
                <a:lnTo>
                  <a:pt x="4071289" y="482600"/>
                </a:lnTo>
                <a:lnTo>
                  <a:pt x="4071289" y="469900"/>
                </a:lnTo>
                <a:close/>
              </a:path>
              <a:path w="4636770" h="3482975">
                <a:moveTo>
                  <a:pt x="4101896" y="469900"/>
                </a:moveTo>
                <a:lnTo>
                  <a:pt x="4086656" y="469900"/>
                </a:lnTo>
                <a:lnTo>
                  <a:pt x="4089958" y="482600"/>
                </a:lnTo>
                <a:lnTo>
                  <a:pt x="4101896" y="482600"/>
                </a:lnTo>
                <a:lnTo>
                  <a:pt x="4101896" y="469900"/>
                </a:lnTo>
                <a:close/>
              </a:path>
              <a:path w="4636770" h="3482975">
                <a:moveTo>
                  <a:pt x="880287" y="457200"/>
                </a:moveTo>
                <a:lnTo>
                  <a:pt x="871524" y="457200"/>
                </a:lnTo>
                <a:lnTo>
                  <a:pt x="871524" y="469900"/>
                </a:lnTo>
                <a:lnTo>
                  <a:pt x="880287" y="469900"/>
                </a:lnTo>
                <a:lnTo>
                  <a:pt x="880287" y="457200"/>
                </a:lnTo>
                <a:close/>
              </a:path>
              <a:path w="4636770" h="3482975">
                <a:moveTo>
                  <a:pt x="941501" y="457200"/>
                </a:moveTo>
                <a:lnTo>
                  <a:pt x="929563" y="457200"/>
                </a:lnTo>
                <a:lnTo>
                  <a:pt x="932865" y="469900"/>
                </a:lnTo>
                <a:lnTo>
                  <a:pt x="948105" y="469900"/>
                </a:lnTo>
                <a:lnTo>
                  <a:pt x="941501" y="457200"/>
                </a:lnTo>
                <a:close/>
              </a:path>
              <a:path w="4636770" h="3482975">
                <a:moveTo>
                  <a:pt x="1348409" y="457200"/>
                </a:moveTo>
                <a:lnTo>
                  <a:pt x="1304594" y="457200"/>
                </a:lnTo>
                <a:lnTo>
                  <a:pt x="1311198" y="469900"/>
                </a:lnTo>
                <a:lnTo>
                  <a:pt x="1348409" y="469900"/>
                </a:lnTo>
                <a:lnTo>
                  <a:pt x="1348409" y="457200"/>
                </a:lnTo>
                <a:close/>
              </a:path>
              <a:path w="4636770" h="3482975">
                <a:moveTo>
                  <a:pt x="4046173" y="457200"/>
                </a:moveTo>
                <a:lnTo>
                  <a:pt x="4027601" y="457200"/>
                </a:lnTo>
                <a:lnTo>
                  <a:pt x="4039539" y="469900"/>
                </a:lnTo>
                <a:lnTo>
                  <a:pt x="4049445" y="469900"/>
                </a:lnTo>
                <a:lnTo>
                  <a:pt x="4046173" y="457200"/>
                </a:lnTo>
                <a:close/>
              </a:path>
              <a:path w="4636770" h="3482975">
                <a:moveTo>
                  <a:pt x="4140250" y="457200"/>
                </a:moveTo>
                <a:lnTo>
                  <a:pt x="4116120" y="457200"/>
                </a:lnTo>
                <a:lnTo>
                  <a:pt x="4115104" y="469900"/>
                </a:lnTo>
                <a:lnTo>
                  <a:pt x="4139107" y="469900"/>
                </a:lnTo>
                <a:lnTo>
                  <a:pt x="4140250" y="457200"/>
                </a:lnTo>
                <a:close/>
              </a:path>
              <a:path w="4636770" h="3482975">
                <a:moveTo>
                  <a:pt x="4275759" y="457200"/>
                </a:moveTo>
                <a:lnTo>
                  <a:pt x="4268139" y="457200"/>
                </a:lnTo>
                <a:lnTo>
                  <a:pt x="4265980" y="469900"/>
                </a:lnTo>
                <a:lnTo>
                  <a:pt x="4272584" y="469900"/>
                </a:lnTo>
                <a:lnTo>
                  <a:pt x="4275759" y="457200"/>
                </a:lnTo>
                <a:close/>
              </a:path>
              <a:path w="4636770" h="3482975">
                <a:moveTo>
                  <a:pt x="894511" y="444500"/>
                </a:moveTo>
                <a:lnTo>
                  <a:pt x="882446" y="444500"/>
                </a:lnTo>
                <a:lnTo>
                  <a:pt x="879271" y="457200"/>
                </a:lnTo>
                <a:lnTo>
                  <a:pt x="892352" y="457200"/>
                </a:lnTo>
                <a:lnTo>
                  <a:pt x="894511" y="444500"/>
                </a:lnTo>
                <a:close/>
              </a:path>
              <a:path w="4636770" h="3482975">
                <a:moveTo>
                  <a:pt x="929563" y="444500"/>
                </a:moveTo>
                <a:lnTo>
                  <a:pt x="918641" y="444500"/>
                </a:lnTo>
                <a:lnTo>
                  <a:pt x="920800" y="457200"/>
                </a:lnTo>
                <a:lnTo>
                  <a:pt x="931722" y="457200"/>
                </a:lnTo>
                <a:lnTo>
                  <a:pt x="929563" y="444500"/>
                </a:lnTo>
                <a:close/>
              </a:path>
              <a:path w="4636770" h="3482975">
                <a:moveTo>
                  <a:pt x="1310055" y="444500"/>
                </a:moveTo>
                <a:lnTo>
                  <a:pt x="1293672" y="444500"/>
                </a:lnTo>
                <a:lnTo>
                  <a:pt x="1294815" y="457200"/>
                </a:lnTo>
                <a:lnTo>
                  <a:pt x="1311198" y="457200"/>
                </a:lnTo>
                <a:lnTo>
                  <a:pt x="1310055" y="444500"/>
                </a:lnTo>
                <a:close/>
              </a:path>
              <a:path w="4636770" h="3482975">
                <a:moveTo>
                  <a:pt x="4033104" y="444500"/>
                </a:moveTo>
                <a:lnTo>
                  <a:pt x="4018838" y="444500"/>
                </a:lnTo>
                <a:lnTo>
                  <a:pt x="4019854" y="457200"/>
                </a:lnTo>
                <a:lnTo>
                  <a:pt x="4039841" y="457200"/>
                </a:lnTo>
                <a:lnTo>
                  <a:pt x="4033104" y="444500"/>
                </a:lnTo>
                <a:close/>
              </a:path>
              <a:path w="4636770" h="3482975">
                <a:moveTo>
                  <a:pt x="4159935" y="444500"/>
                </a:moveTo>
                <a:lnTo>
                  <a:pt x="4151172" y="444500"/>
                </a:lnTo>
                <a:lnTo>
                  <a:pt x="4152188" y="457200"/>
                </a:lnTo>
                <a:lnTo>
                  <a:pt x="4160951" y="457200"/>
                </a:lnTo>
                <a:lnTo>
                  <a:pt x="4159935" y="444500"/>
                </a:lnTo>
                <a:close/>
              </a:path>
              <a:path w="4636770" h="3482975">
                <a:moveTo>
                  <a:pt x="4293285" y="444500"/>
                </a:moveTo>
                <a:lnTo>
                  <a:pt x="4280204" y="444500"/>
                </a:lnTo>
                <a:lnTo>
                  <a:pt x="4272584" y="457200"/>
                </a:lnTo>
                <a:lnTo>
                  <a:pt x="4292269" y="457200"/>
                </a:lnTo>
                <a:lnTo>
                  <a:pt x="4293285" y="444500"/>
                </a:lnTo>
                <a:close/>
              </a:path>
              <a:path w="4636770" h="3482975">
                <a:moveTo>
                  <a:pt x="902131" y="431800"/>
                </a:moveTo>
                <a:lnTo>
                  <a:pt x="895654" y="431800"/>
                </a:lnTo>
                <a:lnTo>
                  <a:pt x="887907" y="444500"/>
                </a:lnTo>
                <a:lnTo>
                  <a:pt x="898956" y="444500"/>
                </a:lnTo>
                <a:lnTo>
                  <a:pt x="902131" y="431800"/>
                </a:lnTo>
                <a:close/>
              </a:path>
              <a:path w="4636770" h="3482975">
                <a:moveTo>
                  <a:pt x="912037" y="431800"/>
                </a:moveTo>
                <a:lnTo>
                  <a:pt x="903274" y="431800"/>
                </a:lnTo>
                <a:lnTo>
                  <a:pt x="903274" y="444500"/>
                </a:lnTo>
                <a:lnTo>
                  <a:pt x="918641" y="444500"/>
                </a:lnTo>
                <a:lnTo>
                  <a:pt x="912037" y="431800"/>
                </a:lnTo>
                <a:close/>
              </a:path>
              <a:path w="4636770" h="3482975">
                <a:moveTo>
                  <a:pt x="1294815" y="431800"/>
                </a:moveTo>
                <a:lnTo>
                  <a:pt x="1279448" y="431800"/>
                </a:lnTo>
                <a:lnTo>
                  <a:pt x="1284909" y="444500"/>
                </a:lnTo>
                <a:lnTo>
                  <a:pt x="1296974" y="444500"/>
                </a:lnTo>
                <a:lnTo>
                  <a:pt x="1294815" y="431800"/>
                </a:lnTo>
                <a:close/>
              </a:path>
              <a:path w="4636770" h="3482975">
                <a:moveTo>
                  <a:pt x="4030903" y="431800"/>
                </a:moveTo>
                <a:lnTo>
                  <a:pt x="4022140" y="431800"/>
                </a:lnTo>
                <a:lnTo>
                  <a:pt x="4020997" y="444500"/>
                </a:lnTo>
                <a:lnTo>
                  <a:pt x="4030903" y="444500"/>
                </a:lnTo>
                <a:lnTo>
                  <a:pt x="4030903" y="431800"/>
                </a:lnTo>
                <a:close/>
              </a:path>
              <a:path w="4636770" h="3482975">
                <a:moveTo>
                  <a:pt x="4160951" y="431800"/>
                </a:moveTo>
                <a:lnTo>
                  <a:pt x="4152188" y="431800"/>
                </a:lnTo>
                <a:lnTo>
                  <a:pt x="4152188" y="444500"/>
                </a:lnTo>
                <a:lnTo>
                  <a:pt x="4160951" y="444500"/>
                </a:lnTo>
                <a:lnTo>
                  <a:pt x="4160951" y="431800"/>
                </a:lnTo>
                <a:close/>
              </a:path>
              <a:path w="4636770" h="3482975">
                <a:moveTo>
                  <a:pt x="4296587" y="431800"/>
                </a:moveTo>
                <a:lnTo>
                  <a:pt x="4286681" y="431800"/>
                </a:lnTo>
                <a:lnTo>
                  <a:pt x="4285665" y="444500"/>
                </a:lnTo>
                <a:lnTo>
                  <a:pt x="4295444" y="444500"/>
                </a:lnTo>
                <a:lnTo>
                  <a:pt x="4296587" y="431800"/>
                </a:lnTo>
                <a:close/>
              </a:path>
              <a:path w="4636770" h="3482975">
                <a:moveTo>
                  <a:pt x="1081582" y="419100"/>
                </a:moveTo>
                <a:lnTo>
                  <a:pt x="1073835" y="419100"/>
                </a:lnTo>
                <a:lnTo>
                  <a:pt x="1071676" y="431800"/>
                </a:lnTo>
                <a:lnTo>
                  <a:pt x="1079296" y="431800"/>
                </a:lnTo>
                <a:lnTo>
                  <a:pt x="1081582" y="419100"/>
                </a:lnTo>
                <a:close/>
              </a:path>
              <a:path w="4636770" h="3482975">
                <a:moveTo>
                  <a:pt x="1284909" y="406400"/>
                </a:moveTo>
                <a:lnTo>
                  <a:pt x="1268526" y="406400"/>
                </a:lnTo>
                <a:lnTo>
                  <a:pt x="1269669" y="419100"/>
                </a:lnTo>
                <a:lnTo>
                  <a:pt x="1278305" y="419100"/>
                </a:lnTo>
                <a:lnTo>
                  <a:pt x="1277289" y="431800"/>
                </a:lnTo>
                <a:lnTo>
                  <a:pt x="1286052" y="431800"/>
                </a:lnTo>
                <a:lnTo>
                  <a:pt x="1286052" y="419100"/>
                </a:lnTo>
                <a:lnTo>
                  <a:pt x="1284909" y="406400"/>
                </a:lnTo>
                <a:close/>
              </a:path>
              <a:path w="4636770" h="3482975">
                <a:moveTo>
                  <a:pt x="3181146" y="419100"/>
                </a:moveTo>
                <a:lnTo>
                  <a:pt x="3163620" y="419100"/>
                </a:lnTo>
                <a:lnTo>
                  <a:pt x="3169081" y="431800"/>
                </a:lnTo>
                <a:lnTo>
                  <a:pt x="3175685" y="431800"/>
                </a:lnTo>
                <a:lnTo>
                  <a:pt x="3181146" y="419100"/>
                </a:lnTo>
                <a:close/>
              </a:path>
              <a:path w="4636770" h="3482975">
                <a:moveTo>
                  <a:pt x="4030903" y="419100"/>
                </a:moveTo>
                <a:lnTo>
                  <a:pt x="4023156" y="419100"/>
                </a:lnTo>
                <a:lnTo>
                  <a:pt x="4023156" y="431800"/>
                </a:lnTo>
                <a:lnTo>
                  <a:pt x="4033062" y="431800"/>
                </a:lnTo>
                <a:lnTo>
                  <a:pt x="4030903" y="419100"/>
                </a:lnTo>
                <a:close/>
              </a:path>
              <a:path w="4636770" h="3482975">
                <a:moveTo>
                  <a:pt x="4178477" y="419100"/>
                </a:moveTo>
                <a:lnTo>
                  <a:pt x="4163110" y="419100"/>
                </a:lnTo>
                <a:lnTo>
                  <a:pt x="4163110" y="431800"/>
                </a:lnTo>
                <a:lnTo>
                  <a:pt x="4175175" y="431800"/>
                </a:lnTo>
                <a:lnTo>
                  <a:pt x="4178477" y="419100"/>
                </a:lnTo>
                <a:close/>
              </a:path>
              <a:path w="4636770" h="3482975">
                <a:moveTo>
                  <a:pt x="4299889" y="419100"/>
                </a:moveTo>
                <a:lnTo>
                  <a:pt x="4291126" y="419100"/>
                </a:lnTo>
                <a:lnTo>
                  <a:pt x="4291126" y="431800"/>
                </a:lnTo>
                <a:lnTo>
                  <a:pt x="4298746" y="431800"/>
                </a:lnTo>
                <a:lnTo>
                  <a:pt x="4299889" y="419100"/>
                </a:lnTo>
                <a:close/>
              </a:path>
              <a:path w="4636770" h="3482975">
                <a:moveTo>
                  <a:pt x="1084757" y="406400"/>
                </a:moveTo>
                <a:lnTo>
                  <a:pt x="1076121" y="406400"/>
                </a:lnTo>
                <a:lnTo>
                  <a:pt x="1074978" y="419100"/>
                </a:lnTo>
                <a:lnTo>
                  <a:pt x="1083741" y="419100"/>
                </a:lnTo>
                <a:lnTo>
                  <a:pt x="1084757" y="406400"/>
                </a:lnTo>
                <a:close/>
              </a:path>
              <a:path w="4636770" h="3482975">
                <a:moveTo>
                  <a:pt x="3164763" y="406400"/>
                </a:moveTo>
                <a:lnTo>
                  <a:pt x="3123844" y="406400"/>
                </a:lnTo>
                <a:lnTo>
                  <a:pt x="3131950" y="419100"/>
                </a:lnTo>
                <a:lnTo>
                  <a:pt x="3169081" y="419100"/>
                </a:lnTo>
                <a:lnTo>
                  <a:pt x="3164763" y="406400"/>
                </a:lnTo>
                <a:close/>
              </a:path>
              <a:path w="4636770" h="3482975">
                <a:moveTo>
                  <a:pt x="3207435" y="406400"/>
                </a:moveTo>
                <a:lnTo>
                  <a:pt x="3184448" y="406400"/>
                </a:lnTo>
                <a:lnTo>
                  <a:pt x="3176828" y="419100"/>
                </a:lnTo>
                <a:lnTo>
                  <a:pt x="3205276" y="419100"/>
                </a:lnTo>
                <a:lnTo>
                  <a:pt x="3207435" y="406400"/>
                </a:lnTo>
                <a:close/>
              </a:path>
              <a:path w="4636770" h="3482975">
                <a:moveTo>
                  <a:pt x="4017695" y="406400"/>
                </a:moveTo>
                <a:lnTo>
                  <a:pt x="4005757" y="406400"/>
                </a:lnTo>
                <a:lnTo>
                  <a:pt x="4007916" y="419100"/>
                </a:lnTo>
                <a:lnTo>
                  <a:pt x="4015536" y="419100"/>
                </a:lnTo>
                <a:lnTo>
                  <a:pt x="4017695" y="406400"/>
                </a:lnTo>
                <a:close/>
              </a:path>
              <a:path w="4636770" h="3482975">
                <a:moveTo>
                  <a:pt x="4026458" y="406400"/>
                </a:moveTo>
                <a:lnTo>
                  <a:pt x="4017695" y="406400"/>
                </a:lnTo>
                <a:lnTo>
                  <a:pt x="4017695" y="419100"/>
                </a:lnTo>
                <a:lnTo>
                  <a:pt x="4026458" y="419100"/>
                </a:lnTo>
                <a:lnTo>
                  <a:pt x="4026458" y="406400"/>
                </a:lnTo>
                <a:close/>
              </a:path>
              <a:path w="4636770" h="3482975">
                <a:moveTo>
                  <a:pt x="4201464" y="406400"/>
                </a:moveTo>
                <a:lnTo>
                  <a:pt x="4173016" y="406400"/>
                </a:lnTo>
                <a:lnTo>
                  <a:pt x="4171873" y="419100"/>
                </a:lnTo>
                <a:lnTo>
                  <a:pt x="4196003" y="419100"/>
                </a:lnTo>
                <a:lnTo>
                  <a:pt x="4201464" y="406400"/>
                </a:lnTo>
                <a:close/>
              </a:path>
              <a:path w="4636770" h="3482975">
                <a:moveTo>
                  <a:pt x="4294428" y="406400"/>
                </a:moveTo>
                <a:lnTo>
                  <a:pt x="4283506" y="406400"/>
                </a:lnTo>
                <a:lnTo>
                  <a:pt x="4283506" y="419100"/>
                </a:lnTo>
                <a:lnTo>
                  <a:pt x="4295444" y="419100"/>
                </a:lnTo>
                <a:lnTo>
                  <a:pt x="4294428" y="406400"/>
                </a:lnTo>
                <a:close/>
              </a:path>
              <a:path w="4636770" h="3482975">
                <a:moveTo>
                  <a:pt x="1081582" y="393700"/>
                </a:moveTo>
                <a:lnTo>
                  <a:pt x="1072819" y="393700"/>
                </a:lnTo>
                <a:lnTo>
                  <a:pt x="1073835" y="406400"/>
                </a:lnTo>
                <a:lnTo>
                  <a:pt x="1082598" y="406400"/>
                </a:lnTo>
                <a:lnTo>
                  <a:pt x="1081582" y="393700"/>
                </a:lnTo>
                <a:close/>
              </a:path>
              <a:path w="4636770" h="3482975">
                <a:moveTo>
                  <a:pt x="1273987" y="393700"/>
                </a:moveTo>
                <a:lnTo>
                  <a:pt x="1256461" y="393700"/>
                </a:lnTo>
                <a:lnTo>
                  <a:pt x="1257604" y="406400"/>
                </a:lnTo>
                <a:lnTo>
                  <a:pt x="1275130" y="406400"/>
                </a:lnTo>
                <a:lnTo>
                  <a:pt x="1273987" y="393700"/>
                </a:lnTo>
                <a:close/>
              </a:path>
              <a:path w="4636770" h="3482975">
                <a:moveTo>
                  <a:pt x="3216198" y="393700"/>
                </a:moveTo>
                <a:lnTo>
                  <a:pt x="3212896" y="393700"/>
                </a:lnTo>
                <a:lnTo>
                  <a:pt x="3201974" y="406400"/>
                </a:lnTo>
                <a:lnTo>
                  <a:pt x="3209594" y="406400"/>
                </a:lnTo>
                <a:lnTo>
                  <a:pt x="3216198" y="393700"/>
                </a:lnTo>
                <a:close/>
              </a:path>
              <a:path w="4636770" h="3482975">
                <a:moveTo>
                  <a:pt x="4008932" y="381000"/>
                </a:moveTo>
                <a:lnTo>
                  <a:pt x="4000169" y="381000"/>
                </a:lnTo>
                <a:lnTo>
                  <a:pt x="3999153" y="393700"/>
                </a:lnTo>
                <a:lnTo>
                  <a:pt x="3998010" y="406400"/>
                </a:lnTo>
                <a:lnTo>
                  <a:pt x="4013377" y="406400"/>
                </a:lnTo>
                <a:lnTo>
                  <a:pt x="4011218" y="393700"/>
                </a:lnTo>
                <a:lnTo>
                  <a:pt x="4008932" y="393700"/>
                </a:lnTo>
                <a:lnTo>
                  <a:pt x="4008932" y="381000"/>
                </a:lnTo>
                <a:close/>
              </a:path>
              <a:path w="4636770" h="3482975">
                <a:moveTo>
                  <a:pt x="4215688" y="393700"/>
                </a:moveTo>
                <a:lnTo>
                  <a:pt x="4206925" y="393700"/>
                </a:lnTo>
                <a:lnTo>
                  <a:pt x="4206925" y="406400"/>
                </a:lnTo>
                <a:lnTo>
                  <a:pt x="4215688" y="406400"/>
                </a:lnTo>
                <a:lnTo>
                  <a:pt x="4215688" y="393700"/>
                </a:lnTo>
                <a:close/>
              </a:path>
              <a:path w="4636770" h="3482975">
                <a:moveTo>
                  <a:pt x="4282363" y="393700"/>
                </a:moveTo>
                <a:lnTo>
                  <a:pt x="4272584" y="393700"/>
                </a:lnTo>
                <a:lnTo>
                  <a:pt x="4273600" y="406400"/>
                </a:lnTo>
                <a:lnTo>
                  <a:pt x="4283506" y="406400"/>
                </a:lnTo>
                <a:lnTo>
                  <a:pt x="4282363" y="393700"/>
                </a:lnTo>
                <a:close/>
              </a:path>
              <a:path w="4636770" h="3482975">
                <a:moveTo>
                  <a:pt x="1088059" y="381000"/>
                </a:moveTo>
                <a:lnTo>
                  <a:pt x="1081582" y="381000"/>
                </a:lnTo>
                <a:lnTo>
                  <a:pt x="1078280" y="393700"/>
                </a:lnTo>
                <a:lnTo>
                  <a:pt x="1085900" y="393700"/>
                </a:lnTo>
                <a:lnTo>
                  <a:pt x="1088059" y="381000"/>
                </a:lnTo>
                <a:close/>
              </a:path>
              <a:path w="4636770" h="3482975">
                <a:moveTo>
                  <a:pt x="1261922" y="368300"/>
                </a:moveTo>
                <a:lnTo>
                  <a:pt x="1248841" y="368300"/>
                </a:lnTo>
                <a:lnTo>
                  <a:pt x="1251000" y="381000"/>
                </a:lnTo>
                <a:lnTo>
                  <a:pt x="1246682" y="381000"/>
                </a:lnTo>
                <a:lnTo>
                  <a:pt x="1247698" y="393700"/>
                </a:lnTo>
                <a:lnTo>
                  <a:pt x="1256461" y="393700"/>
                </a:lnTo>
                <a:lnTo>
                  <a:pt x="1260906" y="381000"/>
                </a:lnTo>
                <a:lnTo>
                  <a:pt x="1261922" y="368300"/>
                </a:lnTo>
                <a:close/>
              </a:path>
              <a:path w="4636770" h="3482975">
                <a:moveTo>
                  <a:pt x="3223818" y="381000"/>
                </a:moveTo>
                <a:lnTo>
                  <a:pt x="3213912" y="381000"/>
                </a:lnTo>
                <a:lnTo>
                  <a:pt x="3213912" y="393700"/>
                </a:lnTo>
                <a:lnTo>
                  <a:pt x="3222675" y="393700"/>
                </a:lnTo>
                <a:lnTo>
                  <a:pt x="3223818" y="381000"/>
                </a:lnTo>
                <a:close/>
              </a:path>
              <a:path w="4636770" h="3482975">
                <a:moveTo>
                  <a:pt x="4233214" y="381000"/>
                </a:moveTo>
                <a:lnTo>
                  <a:pt x="4215688" y="381000"/>
                </a:lnTo>
                <a:lnTo>
                  <a:pt x="4214545" y="393700"/>
                </a:lnTo>
                <a:lnTo>
                  <a:pt x="4227753" y="393700"/>
                </a:lnTo>
                <a:lnTo>
                  <a:pt x="4233214" y="381000"/>
                </a:lnTo>
                <a:close/>
              </a:path>
              <a:path w="4636770" h="3482975">
                <a:moveTo>
                  <a:pt x="4284522" y="381000"/>
                </a:moveTo>
                <a:lnTo>
                  <a:pt x="4275759" y="381000"/>
                </a:lnTo>
                <a:lnTo>
                  <a:pt x="4275759" y="393700"/>
                </a:lnTo>
                <a:lnTo>
                  <a:pt x="4285665" y="393700"/>
                </a:lnTo>
                <a:lnTo>
                  <a:pt x="4284522" y="381000"/>
                </a:lnTo>
                <a:close/>
              </a:path>
              <a:path w="4636770" h="3482975">
                <a:moveTo>
                  <a:pt x="1097965" y="368300"/>
                </a:moveTo>
                <a:lnTo>
                  <a:pt x="1087043" y="368300"/>
                </a:lnTo>
                <a:lnTo>
                  <a:pt x="1083741" y="381000"/>
                </a:lnTo>
                <a:lnTo>
                  <a:pt x="1094663" y="381000"/>
                </a:lnTo>
                <a:lnTo>
                  <a:pt x="1097965" y="368300"/>
                </a:lnTo>
                <a:close/>
              </a:path>
              <a:path w="4636770" h="3482975">
                <a:moveTo>
                  <a:pt x="3259886" y="368300"/>
                </a:moveTo>
                <a:lnTo>
                  <a:pt x="3239058" y="368300"/>
                </a:lnTo>
                <a:lnTo>
                  <a:pt x="3235883" y="381000"/>
                </a:lnTo>
                <a:lnTo>
                  <a:pt x="3259886" y="381000"/>
                </a:lnTo>
                <a:lnTo>
                  <a:pt x="3259886" y="368300"/>
                </a:lnTo>
                <a:close/>
              </a:path>
              <a:path w="4636770" h="3482975">
                <a:moveTo>
                  <a:pt x="4011218" y="368300"/>
                </a:moveTo>
                <a:lnTo>
                  <a:pt x="3964101" y="368300"/>
                </a:lnTo>
                <a:lnTo>
                  <a:pt x="3968546" y="381000"/>
                </a:lnTo>
                <a:lnTo>
                  <a:pt x="4011218" y="381000"/>
                </a:lnTo>
                <a:lnTo>
                  <a:pt x="4011218" y="368300"/>
                </a:lnTo>
                <a:close/>
              </a:path>
              <a:path w="4636770" h="3482975">
                <a:moveTo>
                  <a:pt x="4244136" y="368300"/>
                </a:moveTo>
                <a:lnTo>
                  <a:pt x="4228769" y="368300"/>
                </a:lnTo>
                <a:lnTo>
                  <a:pt x="4228769" y="381000"/>
                </a:lnTo>
                <a:lnTo>
                  <a:pt x="4244136" y="381000"/>
                </a:lnTo>
                <a:lnTo>
                  <a:pt x="4244136" y="368300"/>
                </a:lnTo>
                <a:close/>
              </a:path>
              <a:path w="4636770" h="3482975">
                <a:moveTo>
                  <a:pt x="4284522" y="368300"/>
                </a:moveTo>
                <a:lnTo>
                  <a:pt x="4275759" y="368300"/>
                </a:lnTo>
                <a:lnTo>
                  <a:pt x="4274743" y="381000"/>
                </a:lnTo>
                <a:lnTo>
                  <a:pt x="4283506" y="381000"/>
                </a:lnTo>
                <a:lnTo>
                  <a:pt x="4284522" y="368300"/>
                </a:lnTo>
                <a:close/>
              </a:path>
              <a:path w="4636770" h="3482975">
                <a:moveTo>
                  <a:pt x="1115364" y="355600"/>
                </a:moveTo>
                <a:lnTo>
                  <a:pt x="1096822" y="355600"/>
                </a:lnTo>
                <a:lnTo>
                  <a:pt x="1092504" y="368300"/>
                </a:lnTo>
                <a:lnTo>
                  <a:pt x="1124127" y="368300"/>
                </a:lnTo>
                <a:lnTo>
                  <a:pt x="1115364" y="355600"/>
                </a:lnTo>
                <a:close/>
              </a:path>
              <a:path w="4636770" h="3482975">
                <a:moveTo>
                  <a:pt x="1165783" y="355600"/>
                </a:moveTo>
                <a:lnTo>
                  <a:pt x="1152575" y="355600"/>
                </a:lnTo>
                <a:lnTo>
                  <a:pt x="1149273" y="368300"/>
                </a:lnTo>
                <a:lnTo>
                  <a:pt x="1163497" y="368300"/>
                </a:lnTo>
                <a:lnTo>
                  <a:pt x="1165783" y="355600"/>
                </a:lnTo>
                <a:close/>
              </a:path>
              <a:path w="4636770" h="3482975">
                <a:moveTo>
                  <a:pt x="1252143" y="355600"/>
                </a:moveTo>
                <a:lnTo>
                  <a:pt x="1242237" y="355600"/>
                </a:lnTo>
                <a:lnTo>
                  <a:pt x="1242237" y="368300"/>
                </a:lnTo>
                <a:lnTo>
                  <a:pt x="1253159" y="368300"/>
                </a:lnTo>
                <a:lnTo>
                  <a:pt x="1252143" y="355600"/>
                </a:lnTo>
                <a:close/>
              </a:path>
              <a:path w="4636770" h="3482975">
                <a:moveTo>
                  <a:pt x="3275253" y="355600"/>
                </a:moveTo>
                <a:lnTo>
                  <a:pt x="3259886" y="355600"/>
                </a:lnTo>
                <a:lnTo>
                  <a:pt x="3256584" y="368300"/>
                </a:lnTo>
                <a:lnTo>
                  <a:pt x="3270808" y="368300"/>
                </a:lnTo>
                <a:lnTo>
                  <a:pt x="3275253" y="355600"/>
                </a:lnTo>
                <a:close/>
              </a:path>
              <a:path w="4636770" h="3482975">
                <a:moveTo>
                  <a:pt x="3965244" y="355600"/>
                </a:moveTo>
                <a:lnTo>
                  <a:pt x="3954322" y="355600"/>
                </a:lnTo>
                <a:lnTo>
                  <a:pt x="3955338" y="368300"/>
                </a:lnTo>
                <a:lnTo>
                  <a:pt x="3968546" y="368300"/>
                </a:lnTo>
                <a:lnTo>
                  <a:pt x="3965244" y="355600"/>
                </a:lnTo>
                <a:close/>
              </a:path>
              <a:path w="4636770" h="3482975">
                <a:moveTo>
                  <a:pt x="4269282" y="355600"/>
                </a:moveTo>
                <a:lnTo>
                  <a:pt x="4246295" y="355600"/>
                </a:lnTo>
                <a:lnTo>
                  <a:pt x="4244136" y="368300"/>
                </a:lnTo>
                <a:lnTo>
                  <a:pt x="4266996" y="368300"/>
                </a:lnTo>
                <a:lnTo>
                  <a:pt x="4269282" y="355600"/>
                </a:lnTo>
                <a:close/>
              </a:path>
              <a:path w="4636770" h="3482975">
                <a:moveTo>
                  <a:pt x="4282363" y="355600"/>
                </a:moveTo>
                <a:lnTo>
                  <a:pt x="4269282" y="355600"/>
                </a:lnTo>
                <a:lnTo>
                  <a:pt x="4271441" y="368300"/>
                </a:lnTo>
                <a:lnTo>
                  <a:pt x="4280204" y="368300"/>
                </a:lnTo>
                <a:lnTo>
                  <a:pt x="4282363" y="355600"/>
                </a:lnTo>
                <a:close/>
              </a:path>
              <a:path w="4636770" h="3482975">
                <a:moveTo>
                  <a:pt x="4300905" y="342900"/>
                </a:moveTo>
                <a:lnTo>
                  <a:pt x="4283506" y="342900"/>
                </a:lnTo>
                <a:lnTo>
                  <a:pt x="4282363" y="355600"/>
                </a:lnTo>
                <a:lnTo>
                  <a:pt x="4280204" y="368300"/>
                </a:lnTo>
                <a:lnTo>
                  <a:pt x="4294428" y="368300"/>
                </a:lnTo>
                <a:lnTo>
                  <a:pt x="4297730" y="355600"/>
                </a:lnTo>
                <a:lnTo>
                  <a:pt x="4305350" y="355600"/>
                </a:lnTo>
                <a:lnTo>
                  <a:pt x="4300905" y="342900"/>
                </a:lnTo>
                <a:close/>
              </a:path>
              <a:path w="4636770" h="3482975">
                <a:moveTo>
                  <a:pt x="1175562" y="342900"/>
                </a:moveTo>
                <a:lnTo>
                  <a:pt x="1166799" y="342900"/>
                </a:lnTo>
                <a:lnTo>
                  <a:pt x="1165783" y="355600"/>
                </a:lnTo>
                <a:lnTo>
                  <a:pt x="1174419" y="355600"/>
                </a:lnTo>
                <a:lnTo>
                  <a:pt x="1175562" y="342900"/>
                </a:lnTo>
                <a:close/>
              </a:path>
              <a:path w="4636770" h="3482975">
                <a:moveTo>
                  <a:pt x="1243380" y="342900"/>
                </a:moveTo>
                <a:lnTo>
                  <a:pt x="1234617" y="342900"/>
                </a:lnTo>
                <a:lnTo>
                  <a:pt x="1234617" y="355600"/>
                </a:lnTo>
                <a:lnTo>
                  <a:pt x="1243380" y="355600"/>
                </a:lnTo>
                <a:lnTo>
                  <a:pt x="1243380" y="342900"/>
                </a:lnTo>
                <a:close/>
              </a:path>
              <a:path w="4636770" h="3482975">
                <a:moveTo>
                  <a:pt x="3272967" y="342900"/>
                </a:moveTo>
                <a:lnTo>
                  <a:pt x="3264204" y="342900"/>
                </a:lnTo>
                <a:lnTo>
                  <a:pt x="3265347" y="355600"/>
                </a:lnTo>
                <a:lnTo>
                  <a:pt x="3272967" y="355600"/>
                </a:lnTo>
                <a:lnTo>
                  <a:pt x="3272967" y="342900"/>
                </a:lnTo>
                <a:close/>
              </a:path>
              <a:path w="4636770" h="3482975">
                <a:moveTo>
                  <a:pt x="3902887" y="342900"/>
                </a:moveTo>
                <a:lnTo>
                  <a:pt x="3896283" y="342900"/>
                </a:lnTo>
                <a:lnTo>
                  <a:pt x="3899585" y="355600"/>
                </a:lnTo>
                <a:lnTo>
                  <a:pt x="3902887" y="342900"/>
                </a:lnTo>
                <a:close/>
              </a:path>
              <a:path w="4636770" h="3482975">
                <a:moveTo>
                  <a:pt x="3935653" y="342900"/>
                </a:moveTo>
                <a:lnTo>
                  <a:pt x="3929176" y="342900"/>
                </a:lnTo>
                <a:lnTo>
                  <a:pt x="3931335" y="355600"/>
                </a:lnTo>
                <a:lnTo>
                  <a:pt x="3933494" y="355600"/>
                </a:lnTo>
                <a:lnTo>
                  <a:pt x="3935653" y="342900"/>
                </a:lnTo>
                <a:close/>
              </a:path>
              <a:path w="4636770" h="3482975">
                <a:moveTo>
                  <a:pt x="3951020" y="342900"/>
                </a:moveTo>
                <a:lnTo>
                  <a:pt x="3936796" y="342900"/>
                </a:lnTo>
                <a:lnTo>
                  <a:pt x="3936796" y="355600"/>
                </a:lnTo>
                <a:lnTo>
                  <a:pt x="3954322" y="355600"/>
                </a:lnTo>
                <a:lnTo>
                  <a:pt x="3951020" y="342900"/>
                </a:lnTo>
                <a:close/>
              </a:path>
              <a:path w="4636770" h="3482975">
                <a:moveTo>
                  <a:pt x="1181023" y="330200"/>
                </a:moveTo>
                <a:lnTo>
                  <a:pt x="1168958" y="330200"/>
                </a:lnTo>
                <a:lnTo>
                  <a:pt x="1171244" y="342900"/>
                </a:lnTo>
                <a:lnTo>
                  <a:pt x="1181023" y="342900"/>
                </a:lnTo>
                <a:lnTo>
                  <a:pt x="1181023" y="330200"/>
                </a:lnTo>
                <a:close/>
              </a:path>
              <a:path w="4636770" h="3482975">
                <a:moveTo>
                  <a:pt x="1252143" y="330200"/>
                </a:moveTo>
                <a:lnTo>
                  <a:pt x="1243380" y="330200"/>
                </a:lnTo>
                <a:lnTo>
                  <a:pt x="1243380" y="342900"/>
                </a:lnTo>
                <a:lnTo>
                  <a:pt x="1252143" y="342900"/>
                </a:lnTo>
                <a:lnTo>
                  <a:pt x="1252143" y="330200"/>
                </a:lnTo>
                <a:close/>
              </a:path>
              <a:path w="4636770" h="3482975">
                <a:moveTo>
                  <a:pt x="3271951" y="330200"/>
                </a:moveTo>
                <a:lnTo>
                  <a:pt x="3248964" y="330200"/>
                </a:lnTo>
                <a:lnTo>
                  <a:pt x="3250107" y="342900"/>
                </a:lnTo>
                <a:lnTo>
                  <a:pt x="3274110" y="342900"/>
                </a:lnTo>
                <a:lnTo>
                  <a:pt x="3271951" y="330200"/>
                </a:lnTo>
                <a:close/>
              </a:path>
              <a:path w="4636770" h="3482975">
                <a:moveTo>
                  <a:pt x="3829608" y="330200"/>
                </a:moveTo>
                <a:lnTo>
                  <a:pt x="3799001" y="330200"/>
                </a:lnTo>
                <a:lnTo>
                  <a:pt x="3806621" y="342900"/>
                </a:lnTo>
                <a:lnTo>
                  <a:pt x="3830751" y="342900"/>
                </a:lnTo>
                <a:lnTo>
                  <a:pt x="3829608" y="330200"/>
                </a:lnTo>
                <a:close/>
              </a:path>
              <a:path w="4636770" h="3482975">
                <a:moveTo>
                  <a:pt x="3856913" y="330200"/>
                </a:moveTo>
                <a:lnTo>
                  <a:pt x="3832910" y="330200"/>
                </a:lnTo>
                <a:lnTo>
                  <a:pt x="3830751" y="342900"/>
                </a:lnTo>
                <a:lnTo>
                  <a:pt x="3852595" y="342900"/>
                </a:lnTo>
                <a:lnTo>
                  <a:pt x="3856913" y="330200"/>
                </a:lnTo>
                <a:close/>
              </a:path>
              <a:path w="4636770" h="3482975">
                <a:moveTo>
                  <a:pt x="3895267" y="330200"/>
                </a:moveTo>
                <a:lnTo>
                  <a:pt x="3870121" y="330200"/>
                </a:lnTo>
                <a:lnTo>
                  <a:pt x="3870121" y="342900"/>
                </a:lnTo>
                <a:lnTo>
                  <a:pt x="3897426" y="342900"/>
                </a:lnTo>
                <a:lnTo>
                  <a:pt x="3895267" y="330200"/>
                </a:lnTo>
                <a:close/>
              </a:path>
              <a:path w="4636770" h="3482975">
                <a:moveTo>
                  <a:pt x="3907332" y="330200"/>
                </a:moveTo>
                <a:lnTo>
                  <a:pt x="3906189" y="330200"/>
                </a:lnTo>
                <a:lnTo>
                  <a:pt x="3902887" y="342900"/>
                </a:lnTo>
                <a:lnTo>
                  <a:pt x="3910507" y="342900"/>
                </a:lnTo>
                <a:lnTo>
                  <a:pt x="3907332" y="330200"/>
                </a:lnTo>
                <a:close/>
              </a:path>
              <a:path w="4636770" h="3482975">
                <a:moveTo>
                  <a:pt x="3933494" y="330200"/>
                </a:moveTo>
                <a:lnTo>
                  <a:pt x="3910507" y="330200"/>
                </a:lnTo>
                <a:lnTo>
                  <a:pt x="3910507" y="342900"/>
                </a:lnTo>
                <a:lnTo>
                  <a:pt x="3933494" y="342900"/>
                </a:lnTo>
                <a:lnTo>
                  <a:pt x="3933494" y="330200"/>
                </a:lnTo>
                <a:close/>
              </a:path>
              <a:path w="4636770" h="3482975">
                <a:moveTo>
                  <a:pt x="1181023" y="317500"/>
                </a:moveTo>
                <a:lnTo>
                  <a:pt x="1165783" y="317500"/>
                </a:lnTo>
                <a:lnTo>
                  <a:pt x="1166799" y="330200"/>
                </a:lnTo>
                <a:lnTo>
                  <a:pt x="1178864" y="330200"/>
                </a:lnTo>
                <a:lnTo>
                  <a:pt x="1181023" y="317500"/>
                </a:lnTo>
                <a:close/>
              </a:path>
              <a:path w="4636770" h="3482975">
                <a:moveTo>
                  <a:pt x="1252143" y="317500"/>
                </a:moveTo>
                <a:lnTo>
                  <a:pt x="1210614" y="317500"/>
                </a:lnTo>
                <a:lnTo>
                  <a:pt x="1214932" y="330200"/>
                </a:lnTo>
                <a:lnTo>
                  <a:pt x="1254302" y="330200"/>
                </a:lnTo>
                <a:lnTo>
                  <a:pt x="1252143" y="317500"/>
                </a:lnTo>
                <a:close/>
              </a:path>
              <a:path w="4636770" h="3482975">
                <a:moveTo>
                  <a:pt x="3266490" y="317500"/>
                </a:moveTo>
                <a:lnTo>
                  <a:pt x="3257727" y="317500"/>
                </a:lnTo>
                <a:lnTo>
                  <a:pt x="3257727" y="330200"/>
                </a:lnTo>
                <a:lnTo>
                  <a:pt x="3267506" y="330200"/>
                </a:lnTo>
                <a:lnTo>
                  <a:pt x="3266490" y="317500"/>
                </a:lnTo>
                <a:close/>
              </a:path>
              <a:path w="4636770" h="3482975">
                <a:moveTo>
                  <a:pt x="3806621" y="317500"/>
                </a:moveTo>
                <a:lnTo>
                  <a:pt x="3785920" y="317500"/>
                </a:lnTo>
                <a:lnTo>
                  <a:pt x="3790238" y="330200"/>
                </a:lnTo>
                <a:lnTo>
                  <a:pt x="3806621" y="330200"/>
                </a:lnTo>
                <a:lnTo>
                  <a:pt x="3806621" y="317500"/>
                </a:lnTo>
                <a:close/>
              </a:path>
              <a:path w="4636770" h="3482975">
                <a:moveTo>
                  <a:pt x="3862501" y="317500"/>
                </a:moveTo>
                <a:lnTo>
                  <a:pt x="3856913" y="330200"/>
                </a:lnTo>
                <a:lnTo>
                  <a:pt x="3865676" y="330200"/>
                </a:lnTo>
                <a:lnTo>
                  <a:pt x="3862501" y="317500"/>
                </a:lnTo>
                <a:close/>
              </a:path>
              <a:path w="4636770" h="3482975">
                <a:moveTo>
                  <a:pt x="3874439" y="317500"/>
                </a:moveTo>
                <a:lnTo>
                  <a:pt x="3870121" y="317500"/>
                </a:lnTo>
                <a:lnTo>
                  <a:pt x="3867962" y="330200"/>
                </a:lnTo>
                <a:lnTo>
                  <a:pt x="3876598" y="330200"/>
                </a:lnTo>
                <a:lnTo>
                  <a:pt x="3874439" y="317500"/>
                </a:lnTo>
                <a:close/>
              </a:path>
              <a:path w="4636770" h="3482975">
                <a:moveTo>
                  <a:pt x="1204010" y="304800"/>
                </a:moveTo>
                <a:lnTo>
                  <a:pt x="1183182" y="304800"/>
                </a:lnTo>
                <a:lnTo>
                  <a:pt x="1180007" y="317500"/>
                </a:lnTo>
                <a:lnTo>
                  <a:pt x="1210614" y="317500"/>
                </a:lnTo>
                <a:lnTo>
                  <a:pt x="1204010" y="304800"/>
                </a:lnTo>
                <a:close/>
              </a:path>
              <a:path w="4636770" h="3482975">
                <a:moveTo>
                  <a:pt x="3271951" y="304800"/>
                </a:moveTo>
                <a:lnTo>
                  <a:pt x="3261029" y="304800"/>
                </a:lnTo>
                <a:lnTo>
                  <a:pt x="3261029" y="317500"/>
                </a:lnTo>
                <a:lnTo>
                  <a:pt x="3270808" y="317500"/>
                </a:lnTo>
                <a:lnTo>
                  <a:pt x="3271951" y="304800"/>
                </a:lnTo>
                <a:close/>
              </a:path>
              <a:path w="4636770" h="3482975">
                <a:moveTo>
                  <a:pt x="3794683" y="304800"/>
                </a:moveTo>
                <a:lnTo>
                  <a:pt x="3786936" y="304800"/>
                </a:lnTo>
                <a:lnTo>
                  <a:pt x="3786936" y="317500"/>
                </a:lnTo>
                <a:lnTo>
                  <a:pt x="3794683" y="317500"/>
                </a:lnTo>
                <a:lnTo>
                  <a:pt x="3794683" y="304800"/>
                </a:lnTo>
                <a:close/>
              </a:path>
              <a:path w="4636770" h="3482975">
                <a:moveTo>
                  <a:pt x="3293795" y="266700"/>
                </a:moveTo>
                <a:lnTo>
                  <a:pt x="3285032" y="266700"/>
                </a:lnTo>
                <a:lnTo>
                  <a:pt x="3278428" y="279400"/>
                </a:lnTo>
                <a:lnTo>
                  <a:pt x="3269792" y="279400"/>
                </a:lnTo>
                <a:lnTo>
                  <a:pt x="3270808" y="292100"/>
                </a:lnTo>
                <a:lnTo>
                  <a:pt x="3269792" y="304800"/>
                </a:lnTo>
                <a:lnTo>
                  <a:pt x="3279571" y="304800"/>
                </a:lnTo>
                <a:lnTo>
                  <a:pt x="3279571" y="292100"/>
                </a:lnTo>
                <a:lnTo>
                  <a:pt x="3278428" y="292100"/>
                </a:lnTo>
                <a:lnTo>
                  <a:pt x="3279571" y="279400"/>
                </a:lnTo>
                <a:lnTo>
                  <a:pt x="3293795" y="266700"/>
                </a:lnTo>
                <a:close/>
              </a:path>
              <a:path w="4636770" h="3482975">
                <a:moveTo>
                  <a:pt x="3792397" y="292100"/>
                </a:moveTo>
                <a:lnTo>
                  <a:pt x="3783761" y="292100"/>
                </a:lnTo>
                <a:lnTo>
                  <a:pt x="3781475" y="304800"/>
                </a:lnTo>
                <a:lnTo>
                  <a:pt x="3791381" y="304800"/>
                </a:lnTo>
                <a:lnTo>
                  <a:pt x="3792397" y="292100"/>
                </a:lnTo>
                <a:close/>
              </a:path>
              <a:path w="4636770" h="3482975">
                <a:moveTo>
                  <a:pt x="3795699" y="279400"/>
                </a:moveTo>
                <a:lnTo>
                  <a:pt x="3786936" y="279400"/>
                </a:lnTo>
                <a:lnTo>
                  <a:pt x="3785920" y="292100"/>
                </a:lnTo>
                <a:lnTo>
                  <a:pt x="3794683" y="292100"/>
                </a:lnTo>
                <a:lnTo>
                  <a:pt x="3795699" y="279400"/>
                </a:lnTo>
                <a:close/>
              </a:path>
              <a:path w="4636770" h="3482975">
                <a:moveTo>
                  <a:pt x="3789222" y="266700"/>
                </a:moveTo>
                <a:lnTo>
                  <a:pt x="3767251" y="266700"/>
                </a:lnTo>
                <a:lnTo>
                  <a:pt x="3769537" y="279400"/>
                </a:lnTo>
                <a:lnTo>
                  <a:pt x="3791381" y="279400"/>
                </a:lnTo>
                <a:lnTo>
                  <a:pt x="3789222" y="266700"/>
                </a:lnTo>
                <a:close/>
              </a:path>
              <a:path w="4636770" h="3482975">
                <a:moveTo>
                  <a:pt x="3291636" y="254000"/>
                </a:moveTo>
                <a:lnTo>
                  <a:pt x="3282873" y="254000"/>
                </a:lnTo>
                <a:lnTo>
                  <a:pt x="3283889" y="266700"/>
                </a:lnTo>
                <a:lnTo>
                  <a:pt x="3291636" y="266700"/>
                </a:lnTo>
                <a:lnTo>
                  <a:pt x="3291636" y="254000"/>
                </a:lnTo>
                <a:close/>
              </a:path>
              <a:path w="4636770" h="3482975">
                <a:moveTo>
                  <a:pt x="3773855" y="241300"/>
                </a:moveTo>
                <a:lnTo>
                  <a:pt x="3765092" y="241300"/>
                </a:lnTo>
                <a:lnTo>
                  <a:pt x="3765092" y="254000"/>
                </a:lnTo>
                <a:lnTo>
                  <a:pt x="3760774" y="254000"/>
                </a:lnTo>
                <a:lnTo>
                  <a:pt x="3765092" y="266700"/>
                </a:lnTo>
                <a:lnTo>
                  <a:pt x="3774998" y="266700"/>
                </a:lnTo>
                <a:lnTo>
                  <a:pt x="3773855" y="254000"/>
                </a:lnTo>
                <a:lnTo>
                  <a:pt x="3773855" y="241300"/>
                </a:lnTo>
                <a:close/>
              </a:path>
              <a:path w="4636770" h="3482975">
                <a:moveTo>
                  <a:pt x="3295954" y="241300"/>
                </a:moveTo>
                <a:lnTo>
                  <a:pt x="3287191" y="241300"/>
                </a:lnTo>
                <a:lnTo>
                  <a:pt x="3287191" y="254000"/>
                </a:lnTo>
                <a:lnTo>
                  <a:pt x="3295954" y="254000"/>
                </a:lnTo>
                <a:lnTo>
                  <a:pt x="3295954" y="241300"/>
                </a:lnTo>
                <a:close/>
              </a:path>
              <a:path w="4636770" h="3482975">
                <a:moveTo>
                  <a:pt x="3303574" y="228600"/>
                </a:moveTo>
                <a:lnTo>
                  <a:pt x="3291636" y="228600"/>
                </a:lnTo>
                <a:lnTo>
                  <a:pt x="3291636" y="241300"/>
                </a:lnTo>
                <a:lnTo>
                  <a:pt x="3303574" y="241300"/>
                </a:lnTo>
                <a:lnTo>
                  <a:pt x="3303574" y="228600"/>
                </a:lnTo>
                <a:close/>
              </a:path>
              <a:path w="4636770" h="3482975">
                <a:moveTo>
                  <a:pt x="3768394" y="228600"/>
                </a:moveTo>
                <a:lnTo>
                  <a:pt x="3756329" y="228600"/>
                </a:lnTo>
                <a:lnTo>
                  <a:pt x="3757472" y="241300"/>
                </a:lnTo>
                <a:lnTo>
                  <a:pt x="3770553" y="241300"/>
                </a:lnTo>
                <a:lnTo>
                  <a:pt x="3768394" y="228600"/>
                </a:lnTo>
                <a:close/>
              </a:path>
              <a:path w="4636770" h="3482975">
                <a:moveTo>
                  <a:pt x="3309162" y="203200"/>
                </a:moveTo>
                <a:lnTo>
                  <a:pt x="3298113" y="203200"/>
                </a:lnTo>
                <a:lnTo>
                  <a:pt x="3298113" y="215900"/>
                </a:lnTo>
                <a:lnTo>
                  <a:pt x="3297097" y="215900"/>
                </a:lnTo>
                <a:lnTo>
                  <a:pt x="3295954" y="228600"/>
                </a:lnTo>
                <a:lnTo>
                  <a:pt x="3304717" y="228600"/>
                </a:lnTo>
                <a:lnTo>
                  <a:pt x="3305860" y="215900"/>
                </a:lnTo>
                <a:lnTo>
                  <a:pt x="3309162" y="203200"/>
                </a:lnTo>
                <a:close/>
              </a:path>
              <a:path w="4636770" h="3482975">
                <a:moveTo>
                  <a:pt x="3757472" y="215900"/>
                </a:moveTo>
                <a:lnTo>
                  <a:pt x="3747566" y="215900"/>
                </a:lnTo>
                <a:lnTo>
                  <a:pt x="3748709" y="228600"/>
                </a:lnTo>
                <a:lnTo>
                  <a:pt x="3757472" y="228600"/>
                </a:lnTo>
                <a:lnTo>
                  <a:pt x="3757472" y="215900"/>
                </a:lnTo>
                <a:close/>
              </a:path>
              <a:path w="4636770" h="3482975">
                <a:moveTo>
                  <a:pt x="3743248" y="203200"/>
                </a:moveTo>
                <a:lnTo>
                  <a:pt x="3727881" y="203200"/>
                </a:lnTo>
                <a:lnTo>
                  <a:pt x="3732326" y="215900"/>
                </a:lnTo>
                <a:lnTo>
                  <a:pt x="3746550" y="215900"/>
                </a:lnTo>
                <a:lnTo>
                  <a:pt x="3743248" y="203200"/>
                </a:lnTo>
                <a:close/>
              </a:path>
              <a:path w="4636770" h="3482975">
                <a:moveTo>
                  <a:pt x="3321100" y="190500"/>
                </a:moveTo>
                <a:lnTo>
                  <a:pt x="3312337" y="190500"/>
                </a:lnTo>
                <a:lnTo>
                  <a:pt x="3305860" y="203200"/>
                </a:lnTo>
                <a:lnTo>
                  <a:pt x="3316782" y="203200"/>
                </a:lnTo>
                <a:lnTo>
                  <a:pt x="3321100" y="190500"/>
                </a:lnTo>
                <a:close/>
              </a:path>
              <a:path w="4636770" h="3482975">
                <a:moveTo>
                  <a:pt x="3735628" y="190500"/>
                </a:moveTo>
                <a:lnTo>
                  <a:pt x="3727881" y="190500"/>
                </a:lnTo>
                <a:lnTo>
                  <a:pt x="3726865" y="203200"/>
                </a:lnTo>
                <a:lnTo>
                  <a:pt x="3735628" y="203200"/>
                </a:lnTo>
                <a:lnTo>
                  <a:pt x="3735628" y="190500"/>
                </a:lnTo>
                <a:close/>
              </a:path>
              <a:path w="4636770" h="3482975">
                <a:moveTo>
                  <a:pt x="3336467" y="177800"/>
                </a:moveTo>
                <a:lnTo>
                  <a:pt x="3323259" y="177800"/>
                </a:lnTo>
                <a:lnTo>
                  <a:pt x="3318941" y="190500"/>
                </a:lnTo>
                <a:lnTo>
                  <a:pt x="3328847" y="190500"/>
                </a:lnTo>
                <a:lnTo>
                  <a:pt x="3336467" y="177800"/>
                </a:lnTo>
                <a:close/>
              </a:path>
              <a:path w="4636770" h="3482975">
                <a:moveTo>
                  <a:pt x="3737787" y="177800"/>
                </a:moveTo>
                <a:lnTo>
                  <a:pt x="3716959" y="177800"/>
                </a:lnTo>
                <a:lnTo>
                  <a:pt x="3716959" y="190500"/>
                </a:lnTo>
                <a:lnTo>
                  <a:pt x="3736644" y="190500"/>
                </a:lnTo>
                <a:lnTo>
                  <a:pt x="3737787" y="177800"/>
                </a:lnTo>
                <a:close/>
              </a:path>
              <a:path w="4636770" h="3482975">
                <a:moveTo>
                  <a:pt x="3341928" y="152400"/>
                </a:moveTo>
                <a:lnTo>
                  <a:pt x="3334308" y="152400"/>
                </a:lnTo>
                <a:lnTo>
                  <a:pt x="3334308" y="177800"/>
                </a:lnTo>
                <a:lnTo>
                  <a:pt x="3342944" y="177800"/>
                </a:lnTo>
                <a:lnTo>
                  <a:pt x="3341928" y="165100"/>
                </a:lnTo>
                <a:lnTo>
                  <a:pt x="3341928" y="152400"/>
                </a:lnTo>
                <a:close/>
              </a:path>
              <a:path w="4636770" h="3482975">
                <a:moveTo>
                  <a:pt x="3726865" y="165100"/>
                </a:moveTo>
                <a:lnTo>
                  <a:pt x="3715943" y="165100"/>
                </a:lnTo>
                <a:lnTo>
                  <a:pt x="3715943" y="177800"/>
                </a:lnTo>
                <a:lnTo>
                  <a:pt x="3730167" y="177800"/>
                </a:lnTo>
                <a:lnTo>
                  <a:pt x="3726865" y="165100"/>
                </a:lnTo>
                <a:close/>
              </a:path>
              <a:path w="4636770" h="3482975">
                <a:moveTo>
                  <a:pt x="3711498" y="139700"/>
                </a:moveTo>
                <a:lnTo>
                  <a:pt x="3697274" y="139700"/>
                </a:lnTo>
                <a:lnTo>
                  <a:pt x="3702735" y="152400"/>
                </a:lnTo>
                <a:lnTo>
                  <a:pt x="3707180" y="152400"/>
                </a:lnTo>
                <a:lnTo>
                  <a:pt x="3707180" y="165100"/>
                </a:lnTo>
                <a:lnTo>
                  <a:pt x="3715943" y="165100"/>
                </a:lnTo>
                <a:lnTo>
                  <a:pt x="3714800" y="152400"/>
                </a:lnTo>
                <a:lnTo>
                  <a:pt x="3711498" y="139700"/>
                </a:lnTo>
                <a:close/>
              </a:path>
              <a:path w="4636770" h="3482975">
                <a:moveTo>
                  <a:pt x="3334308" y="114300"/>
                </a:moveTo>
                <a:lnTo>
                  <a:pt x="3318941" y="114300"/>
                </a:lnTo>
                <a:lnTo>
                  <a:pt x="3323259" y="127000"/>
                </a:lnTo>
                <a:lnTo>
                  <a:pt x="3327704" y="127000"/>
                </a:lnTo>
                <a:lnTo>
                  <a:pt x="3325545" y="139700"/>
                </a:lnTo>
                <a:lnTo>
                  <a:pt x="3323259" y="152400"/>
                </a:lnTo>
                <a:lnTo>
                  <a:pt x="3342944" y="152400"/>
                </a:lnTo>
                <a:lnTo>
                  <a:pt x="3336467" y="139700"/>
                </a:lnTo>
                <a:lnTo>
                  <a:pt x="3334308" y="139700"/>
                </a:lnTo>
                <a:lnTo>
                  <a:pt x="3336467" y="127000"/>
                </a:lnTo>
                <a:lnTo>
                  <a:pt x="3334308" y="114300"/>
                </a:lnTo>
                <a:close/>
              </a:path>
              <a:path w="4636770" h="3482975">
                <a:moveTo>
                  <a:pt x="3699560" y="127000"/>
                </a:moveTo>
                <a:lnTo>
                  <a:pt x="3688511" y="127000"/>
                </a:lnTo>
                <a:lnTo>
                  <a:pt x="3689654" y="139700"/>
                </a:lnTo>
                <a:lnTo>
                  <a:pt x="3701719" y="139700"/>
                </a:lnTo>
                <a:lnTo>
                  <a:pt x="3699560" y="127000"/>
                </a:lnTo>
                <a:close/>
              </a:path>
              <a:path w="4636770" h="3482975">
                <a:moveTo>
                  <a:pt x="3315639" y="114300"/>
                </a:moveTo>
                <a:lnTo>
                  <a:pt x="3289477" y="114300"/>
                </a:lnTo>
                <a:lnTo>
                  <a:pt x="3290493" y="127000"/>
                </a:lnTo>
                <a:lnTo>
                  <a:pt x="3311321" y="127000"/>
                </a:lnTo>
                <a:lnTo>
                  <a:pt x="3315639" y="114300"/>
                </a:lnTo>
                <a:close/>
              </a:path>
              <a:path w="4636770" h="3482975">
                <a:moveTo>
                  <a:pt x="3697274" y="114300"/>
                </a:moveTo>
                <a:lnTo>
                  <a:pt x="3684193" y="114300"/>
                </a:lnTo>
                <a:lnTo>
                  <a:pt x="3684193" y="127000"/>
                </a:lnTo>
                <a:lnTo>
                  <a:pt x="3695115" y="127000"/>
                </a:lnTo>
                <a:lnTo>
                  <a:pt x="3697274" y="114300"/>
                </a:lnTo>
                <a:close/>
              </a:path>
              <a:path w="4636770" h="3482975">
                <a:moveTo>
                  <a:pt x="3301415" y="101600"/>
                </a:moveTo>
                <a:lnTo>
                  <a:pt x="3288334" y="101600"/>
                </a:lnTo>
                <a:lnTo>
                  <a:pt x="3291636" y="114300"/>
                </a:lnTo>
                <a:lnTo>
                  <a:pt x="3301415" y="114300"/>
                </a:lnTo>
                <a:lnTo>
                  <a:pt x="3301415" y="101600"/>
                </a:lnTo>
                <a:close/>
              </a:path>
              <a:path w="4636770" h="3482975">
                <a:moveTo>
                  <a:pt x="3695115" y="101600"/>
                </a:moveTo>
                <a:lnTo>
                  <a:pt x="3675430" y="101600"/>
                </a:lnTo>
                <a:lnTo>
                  <a:pt x="3675430" y="114300"/>
                </a:lnTo>
                <a:lnTo>
                  <a:pt x="3696258" y="114300"/>
                </a:lnTo>
                <a:lnTo>
                  <a:pt x="3695115" y="101600"/>
                </a:lnTo>
                <a:close/>
              </a:path>
              <a:path w="4636770" h="3482975">
                <a:moveTo>
                  <a:pt x="3309162" y="88900"/>
                </a:moveTo>
                <a:lnTo>
                  <a:pt x="3297097" y="88900"/>
                </a:lnTo>
                <a:lnTo>
                  <a:pt x="3293795" y="101600"/>
                </a:lnTo>
                <a:lnTo>
                  <a:pt x="3304717" y="101600"/>
                </a:lnTo>
                <a:lnTo>
                  <a:pt x="3309162" y="88900"/>
                </a:lnTo>
                <a:close/>
              </a:path>
              <a:path w="4636770" h="3482975">
                <a:moveTo>
                  <a:pt x="3685336" y="88900"/>
                </a:moveTo>
                <a:lnTo>
                  <a:pt x="3675430" y="88900"/>
                </a:lnTo>
                <a:lnTo>
                  <a:pt x="3677589" y="101600"/>
                </a:lnTo>
                <a:lnTo>
                  <a:pt x="3688511" y="101600"/>
                </a:lnTo>
                <a:lnTo>
                  <a:pt x="3685336" y="88900"/>
                </a:lnTo>
                <a:close/>
              </a:path>
              <a:path w="4636770" h="3482975">
                <a:moveTo>
                  <a:pt x="3317798" y="76200"/>
                </a:moveTo>
                <a:lnTo>
                  <a:pt x="3303574" y="76200"/>
                </a:lnTo>
                <a:lnTo>
                  <a:pt x="3301415" y="88900"/>
                </a:lnTo>
                <a:lnTo>
                  <a:pt x="3313480" y="88900"/>
                </a:lnTo>
                <a:lnTo>
                  <a:pt x="3317798" y="76200"/>
                </a:lnTo>
                <a:close/>
              </a:path>
              <a:path w="4636770" h="3482975">
                <a:moveTo>
                  <a:pt x="3669969" y="76200"/>
                </a:moveTo>
                <a:lnTo>
                  <a:pt x="3660190" y="76200"/>
                </a:lnTo>
                <a:lnTo>
                  <a:pt x="3663365" y="88900"/>
                </a:lnTo>
                <a:lnTo>
                  <a:pt x="3673271" y="88900"/>
                </a:lnTo>
                <a:lnTo>
                  <a:pt x="3669969" y="76200"/>
                </a:lnTo>
                <a:close/>
              </a:path>
              <a:path w="4636770" h="3482975">
                <a:moveTo>
                  <a:pt x="3326561" y="63500"/>
                </a:moveTo>
                <a:lnTo>
                  <a:pt x="3315639" y="63500"/>
                </a:lnTo>
                <a:lnTo>
                  <a:pt x="3313480" y="76200"/>
                </a:lnTo>
                <a:lnTo>
                  <a:pt x="3325545" y="76200"/>
                </a:lnTo>
                <a:lnTo>
                  <a:pt x="3326561" y="63500"/>
                </a:lnTo>
                <a:close/>
              </a:path>
              <a:path w="4636770" h="3482975">
                <a:moveTo>
                  <a:pt x="3657904" y="50800"/>
                </a:moveTo>
                <a:lnTo>
                  <a:pt x="3637203" y="50800"/>
                </a:lnTo>
                <a:lnTo>
                  <a:pt x="3639362" y="63500"/>
                </a:lnTo>
                <a:lnTo>
                  <a:pt x="3646982" y="63500"/>
                </a:lnTo>
                <a:lnTo>
                  <a:pt x="3643680" y="76200"/>
                </a:lnTo>
                <a:lnTo>
                  <a:pt x="3653586" y="76200"/>
                </a:lnTo>
                <a:lnTo>
                  <a:pt x="3659047" y="63500"/>
                </a:lnTo>
                <a:lnTo>
                  <a:pt x="3657904" y="50800"/>
                </a:lnTo>
                <a:close/>
              </a:path>
              <a:path w="4636770" h="3482975">
                <a:moveTo>
                  <a:pt x="3663365" y="63500"/>
                </a:moveTo>
                <a:lnTo>
                  <a:pt x="3656888" y="76200"/>
                </a:lnTo>
                <a:lnTo>
                  <a:pt x="3667810" y="76200"/>
                </a:lnTo>
                <a:lnTo>
                  <a:pt x="3663365" y="63500"/>
                </a:lnTo>
                <a:close/>
              </a:path>
              <a:path w="4636770" h="3482975">
                <a:moveTo>
                  <a:pt x="3346145" y="50800"/>
                </a:moveTo>
                <a:lnTo>
                  <a:pt x="3323259" y="50800"/>
                </a:lnTo>
                <a:lnTo>
                  <a:pt x="3322243" y="63500"/>
                </a:lnTo>
                <a:lnTo>
                  <a:pt x="3336467" y="63500"/>
                </a:lnTo>
                <a:lnTo>
                  <a:pt x="3346145" y="50800"/>
                </a:lnTo>
                <a:close/>
              </a:path>
              <a:path w="4636770" h="3482975">
                <a:moveTo>
                  <a:pt x="3632758" y="38100"/>
                </a:moveTo>
                <a:lnTo>
                  <a:pt x="3623995" y="38100"/>
                </a:lnTo>
                <a:lnTo>
                  <a:pt x="3623995" y="50800"/>
                </a:lnTo>
                <a:lnTo>
                  <a:pt x="3626281" y="63500"/>
                </a:lnTo>
                <a:lnTo>
                  <a:pt x="3630599" y="63500"/>
                </a:lnTo>
                <a:lnTo>
                  <a:pt x="3632758" y="50800"/>
                </a:lnTo>
                <a:lnTo>
                  <a:pt x="3632758" y="38100"/>
                </a:lnTo>
                <a:close/>
              </a:path>
              <a:path w="4636770" h="3482975">
                <a:moveTo>
                  <a:pt x="3384600" y="38100"/>
                </a:moveTo>
                <a:lnTo>
                  <a:pt x="3362629" y="38100"/>
                </a:lnTo>
                <a:lnTo>
                  <a:pt x="3361613" y="50800"/>
                </a:lnTo>
                <a:lnTo>
                  <a:pt x="3380155" y="50800"/>
                </a:lnTo>
                <a:lnTo>
                  <a:pt x="3384600" y="38100"/>
                </a:lnTo>
                <a:close/>
              </a:path>
              <a:path w="4636770" h="3482975">
                <a:moveTo>
                  <a:pt x="3637203" y="38100"/>
                </a:moveTo>
                <a:lnTo>
                  <a:pt x="3636060" y="38100"/>
                </a:lnTo>
                <a:lnTo>
                  <a:pt x="3633901" y="50800"/>
                </a:lnTo>
                <a:lnTo>
                  <a:pt x="3639362" y="50800"/>
                </a:lnTo>
                <a:lnTo>
                  <a:pt x="3637203" y="38100"/>
                </a:lnTo>
                <a:close/>
              </a:path>
              <a:path w="4636770" h="3482975">
                <a:moveTo>
                  <a:pt x="3411905" y="25400"/>
                </a:moveTo>
                <a:lnTo>
                  <a:pt x="3390061" y="25400"/>
                </a:lnTo>
                <a:lnTo>
                  <a:pt x="3387902" y="38100"/>
                </a:lnTo>
                <a:lnTo>
                  <a:pt x="3409746" y="38100"/>
                </a:lnTo>
                <a:lnTo>
                  <a:pt x="3411905" y="25400"/>
                </a:lnTo>
                <a:close/>
              </a:path>
              <a:path w="4636770" h="3482975">
                <a:moveTo>
                  <a:pt x="3434892" y="25400"/>
                </a:moveTo>
                <a:lnTo>
                  <a:pt x="3418509" y="25400"/>
                </a:lnTo>
                <a:lnTo>
                  <a:pt x="3427145" y="38100"/>
                </a:lnTo>
                <a:lnTo>
                  <a:pt x="3430447" y="38100"/>
                </a:lnTo>
                <a:lnTo>
                  <a:pt x="3434892" y="25400"/>
                </a:lnTo>
                <a:close/>
              </a:path>
              <a:path w="4636770" h="3482975">
                <a:moveTo>
                  <a:pt x="3570401" y="25400"/>
                </a:moveTo>
                <a:lnTo>
                  <a:pt x="3539794" y="25400"/>
                </a:lnTo>
                <a:lnTo>
                  <a:pt x="3544239" y="38100"/>
                </a:lnTo>
                <a:lnTo>
                  <a:pt x="3571544" y="38100"/>
                </a:lnTo>
                <a:lnTo>
                  <a:pt x="3570401" y="25400"/>
                </a:lnTo>
                <a:close/>
              </a:path>
              <a:path w="4636770" h="3482975">
                <a:moveTo>
                  <a:pt x="3605453" y="25400"/>
                </a:moveTo>
                <a:lnTo>
                  <a:pt x="3573703" y="25400"/>
                </a:lnTo>
                <a:lnTo>
                  <a:pt x="3573703" y="38100"/>
                </a:lnTo>
                <a:lnTo>
                  <a:pt x="3612057" y="38100"/>
                </a:lnTo>
                <a:lnTo>
                  <a:pt x="3605453" y="25400"/>
                </a:lnTo>
                <a:close/>
              </a:path>
              <a:path w="4636770" h="3482975">
                <a:moveTo>
                  <a:pt x="3474262" y="12700"/>
                </a:moveTo>
                <a:lnTo>
                  <a:pt x="3452418" y="12700"/>
                </a:lnTo>
                <a:lnTo>
                  <a:pt x="3451275" y="25400"/>
                </a:lnTo>
                <a:lnTo>
                  <a:pt x="3470960" y="25400"/>
                </a:lnTo>
                <a:lnTo>
                  <a:pt x="3474262" y="12700"/>
                </a:lnTo>
                <a:close/>
              </a:path>
              <a:path w="4636770" h="3482975">
                <a:moveTo>
                  <a:pt x="3490645" y="12700"/>
                </a:moveTo>
                <a:lnTo>
                  <a:pt x="3481882" y="12700"/>
                </a:lnTo>
                <a:lnTo>
                  <a:pt x="3487343" y="25400"/>
                </a:lnTo>
                <a:lnTo>
                  <a:pt x="3490645" y="12700"/>
                </a:lnTo>
                <a:close/>
              </a:path>
              <a:path w="4636770" h="3482975">
                <a:moveTo>
                  <a:pt x="3544239" y="12700"/>
                </a:moveTo>
                <a:lnTo>
                  <a:pt x="3509187" y="12700"/>
                </a:lnTo>
                <a:lnTo>
                  <a:pt x="3513632" y="25400"/>
                </a:lnTo>
                <a:lnTo>
                  <a:pt x="3545255" y="25400"/>
                </a:lnTo>
                <a:lnTo>
                  <a:pt x="3544239" y="12700"/>
                </a:lnTo>
                <a:close/>
              </a:path>
              <a:path w="4636770" h="3482975">
                <a:moveTo>
                  <a:pt x="3473119" y="0"/>
                </a:moveTo>
                <a:lnTo>
                  <a:pt x="3469817" y="12700"/>
                </a:lnTo>
                <a:lnTo>
                  <a:pt x="3477564" y="12700"/>
                </a:lnTo>
                <a:lnTo>
                  <a:pt x="3473119" y="0"/>
                </a:lnTo>
                <a:close/>
              </a:path>
              <a:path w="4636770" h="3482975">
                <a:moveTo>
                  <a:pt x="3507028" y="0"/>
                </a:moveTo>
                <a:lnTo>
                  <a:pt x="3497249" y="0"/>
                </a:lnTo>
                <a:lnTo>
                  <a:pt x="3492804" y="12700"/>
                </a:lnTo>
                <a:lnTo>
                  <a:pt x="3512489" y="12700"/>
                </a:lnTo>
                <a:lnTo>
                  <a:pt x="3507028" y="0"/>
                </a:lnTo>
                <a:close/>
              </a:path>
              <a:path w="4636770" h="3482975">
                <a:moveTo>
                  <a:pt x="4525187" y="3020567"/>
                </a:moveTo>
                <a:lnTo>
                  <a:pt x="4524044" y="3027044"/>
                </a:lnTo>
                <a:lnTo>
                  <a:pt x="4522901" y="3036950"/>
                </a:lnTo>
                <a:lnTo>
                  <a:pt x="4521885" y="3040253"/>
                </a:lnTo>
                <a:lnTo>
                  <a:pt x="4507661" y="3082797"/>
                </a:lnTo>
                <a:lnTo>
                  <a:pt x="4505502" y="3088259"/>
                </a:lnTo>
                <a:lnTo>
                  <a:pt x="4513122" y="3091560"/>
                </a:lnTo>
                <a:lnTo>
                  <a:pt x="4515281" y="3084956"/>
                </a:lnTo>
                <a:lnTo>
                  <a:pt x="4519361" y="3074451"/>
                </a:lnTo>
                <a:lnTo>
                  <a:pt x="4523346" y="3064065"/>
                </a:lnTo>
                <a:lnTo>
                  <a:pt x="4527140" y="3053488"/>
                </a:lnTo>
                <a:lnTo>
                  <a:pt x="4530648" y="3042411"/>
                </a:lnTo>
                <a:lnTo>
                  <a:pt x="4531664" y="3035807"/>
                </a:lnTo>
                <a:lnTo>
                  <a:pt x="4532807" y="3028187"/>
                </a:lnTo>
                <a:lnTo>
                  <a:pt x="4533950" y="3021584"/>
                </a:lnTo>
                <a:lnTo>
                  <a:pt x="4525187" y="3020567"/>
                </a:lnTo>
                <a:close/>
              </a:path>
              <a:path w="4636770" h="3482975">
                <a:moveTo>
                  <a:pt x="4529505" y="2874136"/>
                </a:moveTo>
                <a:lnTo>
                  <a:pt x="4520742" y="2875279"/>
                </a:lnTo>
                <a:lnTo>
                  <a:pt x="4525187" y="2933191"/>
                </a:lnTo>
                <a:lnTo>
                  <a:pt x="4533950" y="2933191"/>
                </a:lnTo>
                <a:lnTo>
                  <a:pt x="4529505" y="2874136"/>
                </a:lnTo>
                <a:close/>
              </a:path>
              <a:path w="4636770" h="3482975">
                <a:moveTo>
                  <a:pt x="4554651" y="2750819"/>
                </a:moveTo>
                <a:lnTo>
                  <a:pt x="4546934" y="2766353"/>
                </a:lnTo>
                <a:lnTo>
                  <a:pt x="4539491" y="2783649"/>
                </a:lnTo>
                <a:lnTo>
                  <a:pt x="4533881" y="2797897"/>
                </a:lnTo>
                <a:lnTo>
                  <a:pt x="4531664" y="2804286"/>
                </a:lnTo>
                <a:lnTo>
                  <a:pt x="4539411" y="2807588"/>
                </a:lnTo>
                <a:lnTo>
                  <a:pt x="4541592" y="2801215"/>
                </a:lnTo>
                <a:lnTo>
                  <a:pt x="4547047" y="2787078"/>
                </a:lnTo>
                <a:lnTo>
                  <a:pt x="4554145" y="2770084"/>
                </a:lnTo>
                <a:lnTo>
                  <a:pt x="4561255" y="2755137"/>
                </a:lnTo>
                <a:lnTo>
                  <a:pt x="4554651" y="2750819"/>
                </a:lnTo>
                <a:close/>
              </a:path>
              <a:path w="4636770" h="3482975">
                <a:moveTo>
                  <a:pt x="4630089" y="2637154"/>
                </a:moveTo>
                <a:lnTo>
                  <a:pt x="4594021" y="2686304"/>
                </a:lnTo>
                <a:lnTo>
                  <a:pt x="4600625" y="2691765"/>
                </a:lnTo>
                <a:lnTo>
                  <a:pt x="4636693" y="2642616"/>
                </a:lnTo>
                <a:lnTo>
                  <a:pt x="4630089" y="2637154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555997" y="5175884"/>
            <a:ext cx="629285" cy="0"/>
          </a:xfrm>
          <a:custGeom>
            <a:avLst/>
            <a:gdLst/>
            <a:ahLst/>
            <a:cxnLst/>
            <a:rect l="l" t="t" r="r" b="b"/>
            <a:pathLst>
              <a:path w="629285">
                <a:moveTo>
                  <a:pt x="0" y="0"/>
                </a:moveTo>
                <a:lnTo>
                  <a:pt x="628903" y="0"/>
                </a:lnTo>
              </a:path>
            </a:pathLst>
          </a:custGeom>
          <a:ln w="6350">
            <a:solidFill>
              <a:srgbClr val="2217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558855" y="4253229"/>
            <a:ext cx="0" cy="919480"/>
          </a:xfrm>
          <a:custGeom>
            <a:avLst/>
            <a:gdLst/>
            <a:ahLst/>
            <a:cxnLst/>
            <a:rect l="l" t="t" r="r" b="b"/>
            <a:pathLst>
              <a:path h="919479">
                <a:moveTo>
                  <a:pt x="0" y="0"/>
                </a:moveTo>
                <a:lnTo>
                  <a:pt x="0" y="919480"/>
                </a:lnTo>
              </a:path>
            </a:pathLst>
          </a:custGeom>
          <a:ln w="5714">
            <a:solidFill>
              <a:srgbClr val="2217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55997" y="4250054"/>
            <a:ext cx="629285" cy="0"/>
          </a:xfrm>
          <a:custGeom>
            <a:avLst/>
            <a:gdLst/>
            <a:ahLst/>
            <a:cxnLst/>
            <a:rect l="l" t="t" r="r" b="b"/>
            <a:pathLst>
              <a:path w="629285">
                <a:moveTo>
                  <a:pt x="0" y="0"/>
                </a:moveTo>
                <a:lnTo>
                  <a:pt x="628903" y="0"/>
                </a:lnTo>
              </a:path>
            </a:pathLst>
          </a:custGeom>
          <a:ln w="6350">
            <a:solidFill>
              <a:srgbClr val="2217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181663" y="4253738"/>
            <a:ext cx="0" cy="918844"/>
          </a:xfrm>
          <a:custGeom>
            <a:avLst/>
            <a:gdLst/>
            <a:ahLst/>
            <a:cxnLst/>
            <a:rect l="l" t="t" r="r" b="b"/>
            <a:pathLst>
              <a:path h="918845">
                <a:moveTo>
                  <a:pt x="0" y="0"/>
                </a:moveTo>
                <a:lnTo>
                  <a:pt x="0" y="918591"/>
                </a:lnTo>
              </a:path>
            </a:pathLst>
          </a:custGeom>
          <a:ln w="6476">
            <a:solidFill>
              <a:srgbClr val="2217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842509" y="5084953"/>
            <a:ext cx="299465" cy="744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802060" y="5072379"/>
            <a:ext cx="0" cy="102870"/>
          </a:xfrm>
          <a:custGeom>
            <a:avLst/>
            <a:gdLst/>
            <a:ahLst/>
            <a:cxnLst/>
            <a:rect l="l" t="t" r="r" b="b"/>
            <a:pathLst>
              <a:path h="102870">
                <a:moveTo>
                  <a:pt x="0" y="0"/>
                </a:moveTo>
                <a:lnTo>
                  <a:pt x="0" y="102870"/>
                </a:lnTo>
              </a:path>
            </a:pathLst>
          </a:custGeom>
          <a:ln w="6476">
            <a:solidFill>
              <a:srgbClr val="2217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798821" y="5070475"/>
            <a:ext cx="380365" cy="0"/>
          </a:xfrm>
          <a:custGeom>
            <a:avLst/>
            <a:gdLst/>
            <a:ahLst/>
            <a:cxnLst/>
            <a:rect l="l" t="t" r="r" b="b"/>
            <a:pathLst>
              <a:path w="380364">
                <a:moveTo>
                  <a:pt x="0" y="0"/>
                </a:moveTo>
                <a:lnTo>
                  <a:pt x="380364" y="0"/>
                </a:lnTo>
              </a:path>
            </a:pathLst>
          </a:custGeom>
          <a:ln w="3810">
            <a:solidFill>
              <a:srgbClr val="22171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612008" y="4334636"/>
            <a:ext cx="26670" cy="55880"/>
          </a:xfrm>
          <a:custGeom>
            <a:avLst/>
            <a:gdLst/>
            <a:ahLst/>
            <a:cxnLst/>
            <a:rect l="l" t="t" r="r" b="b"/>
            <a:pathLst>
              <a:path w="26669" h="55879">
                <a:moveTo>
                  <a:pt x="5334" y="47117"/>
                </a:moveTo>
                <a:lnTo>
                  <a:pt x="3175" y="48132"/>
                </a:lnTo>
                <a:lnTo>
                  <a:pt x="1143" y="49275"/>
                </a:lnTo>
                <a:lnTo>
                  <a:pt x="0" y="50418"/>
                </a:lnTo>
                <a:lnTo>
                  <a:pt x="2159" y="55880"/>
                </a:lnTo>
                <a:lnTo>
                  <a:pt x="4318" y="54737"/>
                </a:lnTo>
                <a:lnTo>
                  <a:pt x="5334" y="54737"/>
                </a:lnTo>
                <a:lnTo>
                  <a:pt x="7493" y="53720"/>
                </a:lnTo>
                <a:lnTo>
                  <a:pt x="5334" y="47117"/>
                </a:lnTo>
                <a:close/>
              </a:path>
              <a:path w="26669" h="55879">
                <a:moveTo>
                  <a:pt x="19304" y="38354"/>
                </a:moveTo>
                <a:lnTo>
                  <a:pt x="18161" y="38354"/>
                </a:lnTo>
                <a:lnTo>
                  <a:pt x="16002" y="40512"/>
                </a:lnTo>
                <a:lnTo>
                  <a:pt x="14986" y="41656"/>
                </a:lnTo>
                <a:lnTo>
                  <a:pt x="19304" y="45974"/>
                </a:lnTo>
                <a:lnTo>
                  <a:pt x="20320" y="44957"/>
                </a:lnTo>
                <a:lnTo>
                  <a:pt x="22479" y="43814"/>
                </a:lnTo>
                <a:lnTo>
                  <a:pt x="22479" y="42671"/>
                </a:lnTo>
                <a:lnTo>
                  <a:pt x="23495" y="42671"/>
                </a:lnTo>
                <a:lnTo>
                  <a:pt x="23495" y="41656"/>
                </a:lnTo>
                <a:lnTo>
                  <a:pt x="24638" y="40512"/>
                </a:lnTo>
                <a:lnTo>
                  <a:pt x="19304" y="38354"/>
                </a:lnTo>
                <a:close/>
              </a:path>
              <a:path w="26669" h="55879">
                <a:moveTo>
                  <a:pt x="26670" y="20827"/>
                </a:moveTo>
                <a:lnTo>
                  <a:pt x="20320" y="20827"/>
                </a:lnTo>
                <a:lnTo>
                  <a:pt x="20320" y="26288"/>
                </a:lnTo>
                <a:lnTo>
                  <a:pt x="26670" y="27431"/>
                </a:lnTo>
                <a:lnTo>
                  <a:pt x="26670" y="20827"/>
                </a:lnTo>
                <a:close/>
              </a:path>
              <a:path w="26669" h="55879">
                <a:moveTo>
                  <a:pt x="24638" y="0"/>
                </a:moveTo>
                <a:lnTo>
                  <a:pt x="18161" y="2158"/>
                </a:lnTo>
                <a:lnTo>
                  <a:pt x="19304" y="4444"/>
                </a:lnTo>
                <a:lnTo>
                  <a:pt x="19304" y="6604"/>
                </a:lnTo>
                <a:lnTo>
                  <a:pt x="20320" y="8762"/>
                </a:lnTo>
                <a:lnTo>
                  <a:pt x="26670" y="6604"/>
                </a:lnTo>
                <a:lnTo>
                  <a:pt x="25654" y="4444"/>
                </a:lnTo>
                <a:lnTo>
                  <a:pt x="24638" y="2158"/>
                </a:lnTo>
                <a:lnTo>
                  <a:pt x="24638" y="0"/>
                </a:lnTo>
                <a:close/>
              </a:path>
            </a:pathLst>
          </a:custGeom>
          <a:solidFill>
            <a:srgbClr val="58565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420995" y="1125600"/>
            <a:ext cx="0" cy="5018405"/>
          </a:xfrm>
          <a:custGeom>
            <a:avLst/>
            <a:gdLst/>
            <a:ahLst/>
            <a:cxnLst/>
            <a:rect l="l" t="t" r="r" b="b"/>
            <a:pathLst>
              <a:path h="5018405">
                <a:moveTo>
                  <a:pt x="0" y="0"/>
                </a:moveTo>
                <a:lnTo>
                  <a:pt x="0" y="5018024"/>
                </a:lnTo>
              </a:path>
            </a:pathLst>
          </a:custGeom>
          <a:ln w="3175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591045" y="2730626"/>
            <a:ext cx="4929505" cy="0"/>
          </a:xfrm>
          <a:custGeom>
            <a:avLst/>
            <a:gdLst/>
            <a:ahLst/>
            <a:cxnLst/>
            <a:rect l="l" t="t" r="r" b="b"/>
            <a:pathLst>
              <a:path w="4929505">
                <a:moveTo>
                  <a:pt x="0" y="0"/>
                </a:moveTo>
                <a:lnTo>
                  <a:pt x="4929378" y="0"/>
                </a:lnTo>
              </a:path>
            </a:pathLst>
          </a:custGeom>
          <a:ln w="3175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7045832" y="2866136"/>
            <a:ext cx="4345940" cy="27349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0325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latin typeface="微软雅黑" panose="020B0503020204020204" charset="-122"/>
                <a:cs typeface="微软雅黑" panose="020B0503020204020204" charset="-122"/>
              </a:rPr>
              <a:t>京隆科技</a:t>
            </a:r>
            <a:r>
              <a:rPr sz="2000" b="1" dirty="0">
                <a:latin typeface="Arial" panose="020B0604020202020204"/>
                <a:cs typeface="Arial" panose="020B0604020202020204"/>
              </a:rPr>
              <a:t>(</a:t>
            </a:r>
            <a:r>
              <a:rPr sz="2000" b="1" dirty="0">
                <a:latin typeface="微软雅黑" panose="020B0503020204020204" charset="-122"/>
                <a:cs typeface="微软雅黑" panose="020B0503020204020204" charset="-122"/>
              </a:rPr>
              <a:t>苏州</a:t>
            </a:r>
            <a:r>
              <a:rPr sz="2000" b="1" dirty="0">
                <a:latin typeface="Arial" panose="020B0604020202020204"/>
                <a:cs typeface="Arial" panose="020B0604020202020204"/>
              </a:rPr>
              <a:t>)</a:t>
            </a:r>
            <a:endParaRPr sz="2000">
              <a:latin typeface="Arial" panose="020B0604020202020204"/>
              <a:cs typeface="Arial" panose="020B0604020202020204"/>
            </a:endParaRPr>
          </a:p>
          <a:p>
            <a:pPr marL="210185" indent="-172720">
              <a:lnSpc>
                <a:spcPct val="100000"/>
              </a:lnSpc>
              <a:spcBef>
                <a:spcPts val="1730"/>
              </a:spcBef>
              <a:buFont typeface="Arial" panose="020B0604020202020204"/>
              <a:buChar char="•"/>
              <a:tabLst>
                <a:tab pos="210185" algn="l"/>
              </a:tabLst>
            </a:pPr>
            <a:r>
              <a:rPr sz="1600" spc="-5" dirty="0">
                <a:latin typeface="微软雅黑" panose="020B0503020204020204" charset="-122"/>
                <a:cs typeface="微软雅黑" panose="020B0503020204020204" charset="-122"/>
              </a:rPr>
              <a:t>京隆科技成立于</a:t>
            </a:r>
            <a:r>
              <a:rPr sz="1600" spc="-5" dirty="0">
                <a:solidFill>
                  <a:srgbClr val="0051D7"/>
                </a:solidFill>
                <a:latin typeface="Arial" panose="020B0604020202020204"/>
                <a:cs typeface="Arial" panose="020B0604020202020204"/>
              </a:rPr>
              <a:t>2002</a:t>
            </a:r>
            <a:r>
              <a:rPr sz="1600" spc="-5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年</a:t>
            </a:r>
            <a:r>
              <a:rPr sz="1600" spc="-5" dirty="0">
                <a:solidFill>
                  <a:srgbClr val="0051D7"/>
                </a:solidFill>
                <a:latin typeface="Arial" panose="020B0604020202020204"/>
                <a:cs typeface="Arial" panose="020B0604020202020204"/>
              </a:rPr>
              <a:t>10</a:t>
            </a:r>
            <a:r>
              <a:rPr sz="1600" spc="-5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月</a:t>
            </a:r>
            <a:r>
              <a:rPr sz="1600" spc="-5" dirty="0">
                <a:latin typeface="微软雅黑" panose="020B0503020204020204" charset="-122"/>
                <a:cs typeface="微软雅黑" panose="020B0503020204020204" charset="-122"/>
              </a:rPr>
              <a:t>，从事半导体产业</a:t>
            </a:r>
            <a:endParaRPr sz="1600">
              <a:latin typeface="微软雅黑" panose="020B0503020204020204" charset="-122"/>
              <a:cs typeface="微软雅黑" panose="020B0503020204020204" charset="-122"/>
            </a:endParaRPr>
          </a:p>
          <a:p>
            <a:pPr marL="210185">
              <a:lnSpc>
                <a:spcPct val="100000"/>
              </a:lnSpc>
            </a:pPr>
            <a:r>
              <a:rPr sz="1600" spc="-10" dirty="0">
                <a:latin typeface="微软雅黑" panose="020B0503020204020204" charset="-122"/>
                <a:cs typeface="微软雅黑" panose="020B0503020204020204" charset="-122"/>
              </a:rPr>
              <a:t>后段</a:t>
            </a:r>
            <a:r>
              <a:rPr sz="1600" b="1" spc="-10" dirty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测试</a:t>
            </a:r>
            <a:r>
              <a:rPr sz="1600" spc="-10" dirty="0">
                <a:latin typeface="微软雅黑" panose="020B0503020204020204" charset="-122"/>
                <a:cs typeface="微软雅黑" panose="020B0503020204020204" charset="-122"/>
              </a:rPr>
              <a:t>业务</a:t>
            </a:r>
            <a:endParaRPr sz="1600">
              <a:latin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00000"/>
              </a:lnSpc>
            </a:pPr>
            <a:endParaRPr sz="21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300">
              <a:latin typeface="Times New Roman" panose="02020603050405020304"/>
              <a:cs typeface="Times New Roman" panose="02020603050405020304"/>
            </a:endParaRPr>
          </a:p>
          <a:p>
            <a:pPr marL="86995">
              <a:lnSpc>
                <a:spcPct val="100000"/>
              </a:lnSpc>
            </a:pPr>
            <a:r>
              <a:rPr sz="2000" b="1" dirty="0">
                <a:latin typeface="微软雅黑" panose="020B0503020204020204" charset="-122"/>
                <a:cs typeface="微软雅黑" panose="020B0503020204020204" charset="-122"/>
              </a:rPr>
              <a:t>震坤科技</a:t>
            </a:r>
            <a:r>
              <a:rPr sz="2000" b="1" dirty="0">
                <a:latin typeface="Arial" panose="020B0604020202020204"/>
                <a:cs typeface="Arial" panose="020B0604020202020204"/>
              </a:rPr>
              <a:t>(</a:t>
            </a:r>
            <a:r>
              <a:rPr sz="2000" b="1" dirty="0">
                <a:latin typeface="微软雅黑" panose="020B0503020204020204" charset="-122"/>
                <a:cs typeface="微软雅黑" panose="020B0503020204020204" charset="-122"/>
              </a:rPr>
              <a:t>苏州</a:t>
            </a:r>
            <a:r>
              <a:rPr sz="2000" b="1" dirty="0">
                <a:latin typeface="Arial" panose="020B0604020202020204"/>
                <a:cs typeface="Arial" panose="020B0604020202020204"/>
              </a:rPr>
              <a:t>)</a:t>
            </a:r>
            <a:endParaRPr sz="2000">
              <a:latin typeface="Arial" panose="020B0604020202020204"/>
              <a:cs typeface="Arial" panose="020B0604020202020204"/>
            </a:endParaRPr>
          </a:p>
          <a:p>
            <a:pPr marL="184785" marR="435610" indent="-172720">
              <a:lnSpc>
                <a:spcPct val="100000"/>
              </a:lnSpc>
              <a:spcBef>
                <a:spcPts val="2010"/>
              </a:spcBef>
              <a:buFont typeface="Arial" panose="020B0604020202020204"/>
              <a:buChar char="•"/>
              <a:tabLst>
                <a:tab pos="185420" algn="l"/>
              </a:tabLst>
            </a:pPr>
            <a:r>
              <a:rPr sz="1600" spc="-5" dirty="0">
                <a:latin typeface="微软雅黑" panose="020B0503020204020204" charset="-122"/>
                <a:cs typeface="微软雅黑" panose="020B0503020204020204" charset="-122"/>
              </a:rPr>
              <a:t>震坤科技成立于</a:t>
            </a:r>
            <a:r>
              <a:rPr sz="1600" spc="-5" dirty="0">
                <a:solidFill>
                  <a:srgbClr val="0051D7"/>
                </a:solidFill>
                <a:latin typeface="Arial" panose="020B0604020202020204"/>
                <a:cs typeface="Arial" panose="020B0604020202020204"/>
              </a:rPr>
              <a:t>2005</a:t>
            </a:r>
            <a:r>
              <a:rPr sz="1600" spc="-5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年</a:t>
            </a:r>
            <a:r>
              <a:rPr sz="1600" spc="-5" dirty="0">
                <a:solidFill>
                  <a:srgbClr val="0051D7"/>
                </a:solidFill>
                <a:latin typeface="Arial" panose="020B0604020202020204"/>
                <a:cs typeface="Arial" panose="020B0604020202020204"/>
              </a:rPr>
              <a:t>12</a:t>
            </a:r>
            <a:r>
              <a:rPr sz="1600" spc="-5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月</a:t>
            </a:r>
            <a:r>
              <a:rPr sz="1600" spc="-5" dirty="0">
                <a:latin typeface="微软雅黑" panose="020B0503020204020204" charset="-122"/>
                <a:cs typeface="微软雅黑" panose="020B0503020204020204" charset="-122"/>
              </a:rPr>
              <a:t>，从事半导体 产业后段</a:t>
            </a:r>
            <a:r>
              <a:rPr sz="1600" b="1" spc="-5" dirty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封装</a:t>
            </a:r>
            <a:r>
              <a:rPr sz="1600" spc="-5" dirty="0">
                <a:latin typeface="微软雅黑" panose="020B0503020204020204" charset="-122"/>
                <a:cs typeface="微软雅黑" panose="020B0503020204020204" charset="-122"/>
              </a:rPr>
              <a:t>业务</a:t>
            </a:r>
            <a:endParaRPr sz="16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6591045" y="4398517"/>
            <a:ext cx="4929505" cy="0"/>
          </a:xfrm>
          <a:custGeom>
            <a:avLst/>
            <a:gdLst/>
            <a:ahLst/>
            <a:cxnLst/>
            <a:rect l="l" t="t" r="r" b="b"/>
            <a:pathLst>
              <a:path w="4929505">
                <a:moveTo>
                  <a:pt x="0" y="0"/>
                </a:moveTo>
                <a:lnTo>
                  <a:pt x="4929378" y="0"/>
                </a:lnTo>
              </a:path>
            </a:pathLst>
          </a:custGeom>
          <a:ln w="3175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008754" y="3711066"/>
            <a:ext cx="168402" cy="166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005579" y="3707891"/>
            <a:ext cx="174752" cy="17246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122292" y="4426839"/>
            <a:ext cx="168275" cy="16624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119117" y="4423664"/>
            <a:ext cx="174625" cy="17259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708019" y="1269269"/>
            <a:ext cx="920535" cy="88130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780857" y="2228917"/>
            <a:ext cx="776957" cy="27919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6987667" y="1183386"/>
            <a:ext cx="4694555" cy="9944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latin typeface="微软雅黑" panose="020B0503020204020204" charset="-122"/>
                <a:cs typeface="微软雅黑" panose="020B0503020204020204" charset="-122"/>
              </a:rPr>
              <a:t>京元电子集团</a:t>
            </a:r>
            <a:r>
              <a:rPr sz="2000" b="1" spc="-85" dirty="0">
                <a:latin typeface="微软雅黑" panose="020B0503020204020204" charset="-122"/>
                <a:cs typeface="微软雅黑" panose="020B0503020204020204" charset="-122"/>
              </a:rPr>
              <a:t> </a:t>
            </a:r>
            <a:r>
              <a:rPr sz="2000" b="1" dirty="0">
                <a:latin typeface="Arial" panose="020B0604020202020204"/>
                <a:cs typeface="Arial" panose="020B0604020202020204"/>
              </a:rPr>
              <a:t>(KYEC)</a:t>
            </a:r>
            <a:endParaRPr sz="2000">
              <a:latin typeface="Arial" panose="020B0604020202020204"/>
              <a:cs typeface="Arial" panose="020B0604020202020204"/>
            </a:endParaRPr>
          </a:p>
          <a:p>
            <a:pPr marL="264160" marR="5080" indent="-172720">
              <a:lnSpc>
                <a:spcPct val="100000"/>
              </a:lnSpc>
              <a:spcBef>
                <a:spcPts val="1385"/>
              </a:spcBef>
              <a:buFont typeface="Arial" panose="020B0604020202020204"/>
              <a:buChar char="•"/>
              <a:tabLst>
                <a:tab pos="264795" algn="l"/>
              </a:tabLst>
            </a:pPr>
            <a:r>
              <a:rPr sz="1600" spc="-5" dirty="0">
                <a:latin typeface="微软雅黑" panose="020B0503020204020204" charset="-122"/>
                <a:cs typeface="微软雅黑" panose="020B0503020204020204" charset="-122"/>
              </a:rPr>
              <a:t>京元电子集团成立于</a:t>
            </a:r>
            <a:r>
              <a:rPr sz="1600" spc="-5" dirty="0">
                <a:solidFill>
                  <a:srgbClr val="EB0909"/>
                </a:solidFill>
                <a:latin typeface="Arial" panose="020B0604020202020204"/>
                <a:cs typeface="Arial" panose="020B0604020202020204"/>
              </a:rPr>
              <a:t>1987</a:t>
            </a:r>
            <a:r>
              <a:rPr sz="1600" spc="-5" dirty="0">
                <a:solidFill>
                  <a:srgbClr val="EB0909"/>
                </a:solidFill>
                <a:latin typeface="微软雅黑" panose="020B0503020204020204" charset="-122"/>
                <a:cs typeface="微软雅黑" panose="020B0503020204020204" charset="-122"/>
              </a:rPr>
              <a:t>年</a:t>
            </a:r>
            <a:r>
              <a:rPr sz="1600" spc="-5" dirty="0">
                <a:solidFill>
                  <a:srgbClr val="EB0909"/>
                </a:solidFill>
                <a:latin typeface="Arial" panose="020B0604020202020204"/>
                <a:cs typeface="Arial" panose="020B0604020202020204"/>
              </a:rPr>
              <a:t>5</a:t>
            </a:r>
            <a:r>
              <a:rPr sz="1600" spc="-5" dirty="0">
                <a:solidFill>
                  <a:srgbClr val="EB0909"/>
                </a:solidFill>
                <a:latin typeface="微软雅黑" panose="020B0503020204020204" charset="-122"/>
                <a:cs typeface="微软雅黑" panose="020B0503020204020204" charset="-122"/>
              </a:rPr>
              <a:t>月</a:t>
            </a:r>
            <a:r>
              <a:rPr sz="1600" spc="-5" dirty="0">
                <a:latin typeface="微软雅黑" panose="020B0503020204020204" charset="-122"/>
                <a:cs typeface="微软雅黑" panose="020B0503020204020204" charset="-122"/>
              </a:rPr>
              <a:t>，从事半导</a:t>
            </a:r>
            <a:r>
              <a:rPr sz="1600" spc="5" dirty="0">
                <a:latin typeface="微软雅黑" panose="020B0503020204020204" charset="-122"/>
                <a:cs typeface="微软雅黑" panose="020B0503020204020204" charset="-122"/>
              </a:rPr>
              <a:t>体</a:t>
            </a:r>
            <a:r>
              <a:rPr sz="1600" spc="-5" dirty="0">
                <a:latin typeface="微软雅黑" panose="020B0503020204020204" charset="-122"/>
                <a:cs typeface="微软雅黑" panose="020B0503020204020204" charset="-122"/>
              </a:rPr>
              <a:t>产业 后段封装测试业务，是全球最大的</a:t>
            </a:r>
            <a:r>
              <a:rPr sz="1600" spc="5" dirty="0">
                <a:latin typeface="微软雅黑" panose="020B0503020204020204" charset="-122"/>
                <a:cs typeface="微软雅黑" panose="020B0503020204020204" charset="-122"/>
              </a:rPr>
              <a:t>专</a:t>
            </a:r>
            <a:r>
              <a:rPr sz="1600" spc="-5" dirty="0">
                <a:latin typeface="微软雅黑" panose="020B0503020204020204" charset="-122"/>
                <a:cs typeface="微软雅黑" panose="020B0503020204020204" charset="-122"/>
              </a:rPr>
              <a:t>业测</a:t>
            </a:r>
            <a:r>
              <a:rPr sz="1600" spc="5" dirty="0">
                <a:latin typeface="微软雅黑" panose="020B0503020204020204" charset="-122"/>
                <a:cs typeface="微软雅黑" panose="020B0503020204020204" charset="-122"/>
              </a:rPr>
              <a:t>试</a:t>
            </a:r>
            <a:r>
              <a:rPr sz="1600" spc="-5" dirty="0">
                <a:latin typeface="微软雅黑" panose="020B0503020204020204" charset="-122"/>
                <a:cs typeface="微软雅黑" panose="020B0503020204020204" charset="-122"/>
              </a:rPr>
              <a:t>厂</a:t>
            </a:r>
            <a:endParaRPr sz="16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5747650" y="5506364"/>
            <a:ext cx="851890" cy="13686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600953" y="2991065"/>
            <a:ext cx="1136662" cy="116589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702680" y="4560516"/>
            <a:ext cx="947468" cy="86995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09612" y="1033941"/>
            <a:ext cx="10810875" cy="0"/>
          </a:xfrm>
          <a:custGeom>
            <a:avLst/>
            <a:gdLst/>
            <a:ahLst/>
            <a:cxnLst/>
            <a:rect l="l" t="t" r="r" b="b"/>
            <a:pathLst>
              <a:path w="10810875">
                <a:moveTo>
                  <a:pt x="0" y="0"/>
                </a:moveTo>
                <a:lnTo>
                  <a:pt x="10810875" y="0"/>
                </a:lnTo>
              </a:path>
            </a:pathLst>
          </a:custGeom>
          <a:ln w="35999">
            <a:solidFill>
              <a:srgbClr val="F84D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69925" y="1033941"/>
            <a:ext cx="2852420" cy="0"/>
          </a:xfrm>
          <a:custGeom>
            <a:avLst/>
            <a:gdLst/>
            <a:ahLst/>
            <a:cxnLst/>
            <a:rect l="l" t="t" r="r" b="b"/>
            <a:pathLst>
              <a:path w="2852420">
                <a:moveTo>
                  <a:pt x="0" y="0"/>
                </a:moveTo>
                <a:lnTo>
                  <a:pt x="2852166" y="0"/>
                </a:lnTo>
              </a:path>
            </a:pathLst>
          </a:custGeom>
          <a:ln w="35999">
            <a:solidFill>
              <a:srgbClr val="F84D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69925" y="6240462"/>
            <a:ext cx="10850880" cy="0"/>
          </a:xfrm>
          <a:custGeom>
            <a:avLst/>
            <a:gdLst/>
            <a:ahLst/>
            <a:cxnLst/>
            <a:rect l="l" t="t" r="r" b="b"/>
            <a:pathLst>
              <a:path w="10850880">
                <a:moveTo>
                  <a:pt x="0" y="0"/>
                </a:moveTo>
                <a:lnTo>
                  <a:pt x="10850499" y="0"/>
                </a:lnTo>
              </a:path>
            </a:pathLst>
          </a:custGeom>
          <a:ln w="635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48690" y="531317"/>
            <a:ext cx="14458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latin typeface="微软雅黑" panose="020B0503020204020204" charset="-122"/>
                <a:cs typeface="微软雅黑" panose="020B0503020204020204" charset="-122"/>
              </a:rPr>
              <a:t>集团介绍</a:t>
            </a:r>
            <a:endParaRPr sz="2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39241" y="1155954"/>
            <a:ext cx="5341620" cy="30784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159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latin typeface="微软雅黑" panose="020B0503020204020204" charset="-122"/>
                <a:cs typeface="微软雅黑" panose="020B0503020204020204" charset="-122"/>
              </a:rPr>
              <a:t>提供全球半导体市场</a:t>
            </a:r>
            <a:endParaRPr sz="2800">
              <a:latin typeface="微软雅黑" panose="020B0503020204020204" charset="-122"/>
              <a:cs typeface="微软雅黑" panose="020B0503020204020204" charset="-122"/>
            </a:endParaRPr>
          </a:p>
          <a:p>
            <a:pPr marL="21590">
              <a:lnSpc>
                <a:spcPct val="100000"/>
              </a:lnSpc>
            </a:pPr>
            <a:r>
              <a:rPr sz="2800" b="1" spc="-5" dirty="0">
                <a:latin typeface="微软雅黑" panose="020B0503020204020204" charset="-122"/>
                <a:cs typeface="微软雅黑" panose="020B0503020204020204" charset="-122"/>
              </a:rPr>
              <a:t>制造后段流程之测试及封装业务</a:t>
            </a:r>
            <a:endParaRPr sz="2800">
              <a:latin typeface="微软雅黑" panose="020B0503020204020204" charset="-122"/>
              <a:cs typeface="微软雅黑" panose="020B0503020204020204" charset="-122"/>
            </a:endParaRPr>
          </a:p>
          <a:p>
            <a:pPr marL="299085" marR="5080" indent="-287020" algn="just">
              <a:lnSpc>
                <a:spcPct val="130000"/>
              </a:lnSpc>
              <a:spcBef>
                <a:spcPts val="515"/>
              </a:spcBef>
              <a:buClr>
                <a:srgbClr val="F84D4D"/>
              </a:buClr>
              <a:buFont typeface="Wingdings" panose="05000000000000000000"/>
              <a:buChar char=""/>
              <a:tabLst>
                <a:tab pos="299720" algn="l"/>
              </a:tabLst>
            </a:pPr>
            <a:r>
              <a:rPr sz="1800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京元电子集团，主要</a:t>
            </a:r>
            <a:r>
              <a:rPr sz="18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从事半导体产品之封装测试业 务</a:t>
            </a:r>
            <a:r>
              <a:rPr sz="1800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，其测试营收世界排名第二，</a:t>
            </a:r>
            <a:r>
              <a:rPr sz="18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为全球最大的专业 测试厂。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  <a:p>
            <a:pPr marL="299085" marR="5080" indent="-287020" algn="just">
              <a:lnSpc>
                <a:spcPct val="129000"/>
              </a:lnSpc>
              <a:buClr>
                <a:srgbClr val="F84D4D"/>
              </a:buClr>
              <a:buFont typeface="Wingdings" panose="05000000000000000000"/>
              <a:buChar char=""/>
              <a:tabLst>
                <a:tab pos="299720" algn="l"/>
              </a:tabLst>
            </a:pPr>
            <a:r>
              <a:rPr sz="1800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京元电子公司成立于</a:t>
            </a:r>
            <a:r>
              <a:rPr sz="1800" spc="-10" dirty="0">
                <a:solidFill>
                  <a:srgbClr val="0051D7"/>
                </a:solidFill>
                <a:latin typeface="Arial" panose="020B0604020202020204"/>
                <a:cs typeface="Arial" panose="020B0604020202020204"/>
              </a:rPr>
              <a:t>1987</a:t>
            </a:r>
            <a:r>
              <a:rPr sz="18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年</a:t>
            </a:r>
            <a:r>
              <a:rPr sz="1800" spc="-10" dirty="0">
                <a:solidFill>
                  <a:srgbClr val="0051D7"/>
                </a:solidFill>
                <a:latin typeface="Arial" panose="020B0604020202020204"/>
                <a:cs typeface="Arial" panose="020B0604020202020204"/>
              </a:rPr>
              <a:t>5</a:t>
            </a:r>
            <a:r>
              <a:rPr sz="1800" dirty="0">
                <a:solidFill>
                  <a:srgbClr val="0051D7"/>
                </a:solidFill>
                <a:latin typeface="微软雅黑" panose="020B0503020204020204" charset="-122"/>
                <a:cs typeface="微软雅黑" panose="020B0503020204020204" charset="-122"/>
              </a:rPr>
              <a:t>月</a:t>
            </a:r>
            <a:r>
              <a:rPr sz="1800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，总公司座落在台 湾新竹公道五交流道旁，生产重镇则位于台湾苗栗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  <a:p>
            <a:pPr marL="299085">
              <a:lnSpc>
                <a:spcPct val="100000"/>
              </a:lnSpc>
              <a:spcBef>
                <a:spcPts val="650"/>
              </a:spcBef>
            </a:pPr>
            <a:r>
              <a:rPr sz="1800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县。投资于中国之子公司京隆科技及震坤科技，生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81290" y="4645658"/>
            <a:ext cx="5341620" cy="14497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marR="5080" algn="just">
              <a:lnSpc>
                <a:spcPct val="130000"/>
              </a:lnSpc>
              <a:spcBef>
                <a:spcPts val="105"/>
              </a:spcBef>
            </a:pPr>
            <a:r>
              <a:rPr sz="1800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品封装及测试业务，为集团中国地区产销基地，就 近服务大陆市场。另在北美、日本、新加坡设有业 务据点，提供全球客户即时的服务。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  <a:p>
            <a:pPr marL="12065" algn="just">
              <a:lnSpc>
                <a:spcPct val="100000"/>
              </a:lnSpc>
              <a:spcBef>
                <a:spcPts val="640"/>
              </a:spcBef>
              <a:buClr>
                <a:srgbClr val="F84D4D"/>
              </a:buClr>
              <a:tabLst>
                <a:tab pos="299720" algn="l"/>
              </a:tabLst>
            </a:pP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25753" y="4290186"/>
            <a:ext cx="103943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产工厂设位中国苏州工业园区内，</a:t>
            </a:r>
            <a:r>
              <a:rPr sz="180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亦从事半导体</a:t>
            </a:r>
            <a:r>
              <a:rPr sz="1800" spc="185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产</a:t>
            </a:r>
            <a:r>
              <a:rPr sz="1800" smtClean="0">
                <a:solidFill>
                  <a:srgbClr val="F84D4D"/>
                </a:solidFill>
                <a:latin typeface="Wingdings" panose="05000000000000000000"/>
                <a:cs typeface="Wingdings" panose="05000000000000000000"/>
              </a:rPr>
              <a:t>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917261" y="91567"/>
            <a:ext cx="934085" cy="1127760"/>
          </a:xfrm>
          <a:custGeom>
            <a:avLst/>
            <a:gdLst/>
            <a:ahLst/>
            <a:cxnLst/>
            <a:rect l="l" t="t" r="r" b="b"/>
            <a:pathLst>
              <a:path w="934084" h="1127760">
                <a:moveTo>
                  <a:pt x="468423" y="0"/>
                </a:moveTo>
                <a:lnTo>
                  <a:pt x="423657" y="2268"/>
                </a:lnTo>
                <a:lnTo>
                  <a:pt x="379212" y="8810"/>
                </a:lnTo>
                <a:lnTo>
                  <a:pt x="335418" y="19625"/>
                </a:lnTo>
                <a:lnTo>
                  <a:pt x="292607" y="34714"/>
                </a:lnTo>
                <a:lnTo>
                  <a:pt x="251113" y="54076"/>
                </a:lnTo>
                <a:lnTo>
                  <a:pt x="211266" y="77710"/>
                </a:lnTo>
                <a:lnTo>
                  <a:pt x="173398" y="105616"/>
                </a:lnTo>
                <a:lnTo>
                  <a:pt x="137842" y="137794"/>
                </a:lnTo>
                <a:lnTo>
                  <a:pt x="105663" y="173352"/>
                </a:lnTo>
                <a:lnTo>
                  <a:pt x="77753" y="211224"/>
                </a:lnTo>
                <a:lnTo>
                  <a:pt x="54113" y="251077"/>
                </a:lnTo>
                <a:lnTo>
                  <a:pt x="34744" y="292580"/>
                </a:lnTo>
                <a:lnTo>
                  <a:pt x="19647" y="335399"/>
                </a:lnTo>
                <a:lnTo>
                  <a:pt x="8824" y="379204"/>
                </a:lnTo>
                <a:lnTo>
                  <a:pt x="2274" y="423661"/>
                </a:lnTo>
                <a:lnTo>
                  <a:pt x="0" y="468439"/>
                </a:lnTo>
                <a:lnTo>
                  <a:pt x="2001" y="513205"/>
                </a:lnTo>
                <a:lnTo>
                  <a:pt x="8279" y="557626"/>
                </a:lnTo>
                <a:lnTo>
                  <a:pt x="18834" y="601371"/>
                </a:lnTo>
                <a:lnTo>
                  <a:pt x="33668" y="644108"/>
                </a:lnTo>
                <a:lnTo>
                  <a:pt x="52782" y="685503"/>
                </a:lnTo>
                <a:lnTo>
                  <a:pt x="76176" y="725226"/>
                </a:lnTo>
                <a:lnTo>
                  <a:pt x="103852" y="762942"/>
                </a:lnTo>
                <a:lnTo>
                  <a:pt x="135810" y="798321"/>
                </a:lnTo>
                <a:lnTo>
                  <a:pt x="465121" y="1127505"/>
                </a:lnTo>
                <a:lnTo>
                  <a:pt x="796337" y="796289"/>
                </a:lnTo>
                <a:lnTo>
                  <a:pt x="828494" y="760732"/>
                </a:lnTo>
                <a:lnTo>
                  <a:pt x="856385" y="722860"/>
                </a:lnTo>
                <a:lnTo>
                  <a:pt x="880008" y="683007"/>
                </a:lnTo>
                <a:lnTo>
                  <a:pt x="899362" y="641504"/>
                </a:lnTo>
                <a:lnTo>
                  <a:pt x="914446" y="598685"/>
                </a:lnTo>
                <a:lnTo>
                  <a:pt x="925259" y="554880"/>
                </a:lnTo>
                <a:lnTo>
                  <a:pt x="931801" y="510423"/>
                </a:lnTo>
                <a:lnTo>
                  <a:pt x="934069" y="465645"/>
                </a:lnTo>
                <a:lnTo>
                  <a:pt x="932062" y="420879"/>
                </a:lnTo>
                <a:lnTo>
                  <a:pt x="925780" y="376458"/>
                </a:lnTo>
                <a:lnTo>
                  <a:pt x="915222" y="332713"/>
                </a:lnTo>
                <a:lnTo>
                  <a:pt x="900386" y="289976"/>
                </a:lnTo>
                <a:lnTo>
                  <a:pt x="881271" y="248581"/>
                </a:lnTo>
                <a:lnTo>
                  <a:pt x="857876" y="208858"/>
                </a:lnTo>
                <a:lnTo>
                  <a:pt x="830200" y="171142"/>
                </a:lnTo>
                <a:lnTo>
                  <a:pt x="798242" y="135762"/>
                </a:lnTo>
                <a:lnTo>
                  <a:pt x="762864" y="103825"/>
                </a:lnTo>
                <a:lnTo>
                  <a:pt x="725152" y="76165"/>
                </a:lnTo>
                <a:lnTo>
                  <a:pt x="685436" y="52782"/>
                </a:lnTo>
                <a:lnTo>
                  <a:pt x="644048" y="33674"/>
                </a:lnTo>
                <a:lnTo>
                  <a:pt x="601321" y="18843"/>
                </a:lnTo>
                <a:lnTo>
                  <a:pt x="557587" y="8287"/>
                </a:lnTo>
                <a:lnTo>
                  <a:pt x="513177" y="2006"/>
                </a:lnTo>
                <a:lnTo>
                  <a:pt x="46842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801941" y="2507675"/>
            <a:ext cx="934085" cy="1127760"/>
          </a:xfrm>
          <a:custGeom>
            <a:avLst/>
            <a:gdLst/>
            <a:ahLst/>
            <a:cxnLst/>
            <a:rect l="l" t="t" r="r" b="b"/>
            <a:pathLst>
              <a:path w="934084" h="1127760">
                <a:moveTo>
                  <a:pt x="798242" y="135762"/>
                </a:moveTo>
                <a:lnTo>
                  <a:pt x="830200" y="171142"/>
                </a:lnTo>
                <a:lnTo>
                  <a:pt x="857876" y="208858"/>
                </a:lnTo>
                <a:lnTo>
                  <a:pt x="881271" y="248581"/>
                </a:lnTo>
                <a:lnTo>
                  <a:pt x="900386" y="289976"/>
                </a:lnTo>
                <a:lnTo>
                  <a:pt x="915222" y="332713"/>
                </a:lnTo>
                <a:lnTo>
                  <a:pt x="925780" y="376458"/>
                </a:lnTo>
                <a:lnTo>
                  <a:pt x="932062" y="420879"/>
                </a:lnTo>
                <a:lnTo>
                  <a:pt x="934069" y="465645"/>
                </a:lnTo>
                <a:lnTo>
                  <a:pt x="931801" y="510423"/>
                </a:lnTo>
                <a:lnTo>
                  <a:pt x="925259" y="554880"/>
                </a:lnTo>
                <a:lnTo>
                  <a:pt x="914446" y="598685"/>
                </a:lnTo>
                <a:lnTo>
                  <a:pt x="899362" y="641504"/>
                </a:lnTo>
                <a:lnTo>
                  <a:pt x="880008" y="683007"/>
                </a:lnTo>
                <a:lnTo>
                  <a:pt x="856385" y="722860"/>
                </a:lnTo>
                <a:lnTo>
                  <a:pt x="828494" y="760732"/>
                </a:lnTo>
                <a:lnTo>
                  <a:pt x="796337" y="796289"/>
                </a:lnTo>
                <a:lnTo>
                  <a:pt x="759545" y="833115"/>
                </a:lnTo>
                <a:lnTo>
                  <a:pt x="722746" y="869932"/>
                </a:lnTo>
                <a:lnTo>
                  <a:pt x="685941" y="906742"/>
                </a:lnTo>
                <a:lnTo>
                  <a:pt x="649133" y="943545"/>
                </a:lnTo>
                <a:lnTo>
                  <a:pt x="612325" y="980344"/>
                </a:lnTo>
                <a:lnTo>
                  <a:pt x="575517" y="1017138"/>
                </a:lnTo>
                <a:lnTo>
                  <a:pt x="538712" y="1053929"/>
                </a:lnTo>
                <a:lnTo>
                  <a:pt x="501913" y="1090718"/>
                </a:lnTo>
                <a:lnTo>
                  <a:pt x="465121" y="1127505"/>
                </a:lnTo>
                <a:lnTo>
                  <a:pt x="428541" y="1090929"/>
                </a:lnTo>
                <a:lnTo>
                  <a:pt x="391953" y="1054353"/>
                </a:lnTo>
                <a:lnTo>
                  <a:pt x="355360" y="1017777"/>
                </a:lnTo>
                <a:lnTo>
                  <a:pt x="318764" y="981201"/>
                </a:lnTo>
                <a:lnTo>
                  <a:pt x="282167" y="944626"/>
                </a:lnTo>
                <a:lnTo>
                  <a:pt x="245571" y="908050"/>
                </a:lnTo>
                <a:lnTo>
                  <a:pt x="208978" y="871474"/>
                </a:lnTo>
                <a:lnTo>
                  <a:pt x="172390" y="834898"/>
                </a:lnTo>
                <a:lnTo>
                  <a:pt x="135810" y="798321"/>
                </a:lnTo>
                <a:lnTo>
                  <a:pt x="103852" y="762942"/>
                </a:lnTo>
                <a:lnTo>
                  <a:pt x="76176" y="725226"/>
                </a:lnTo>
                <a:lnTo>
                  <a:pt x="52782" y="685503"/>
                </a:lnTo>
                <a:lnTo>
                  <a:pt x="33668" y="644108"/>
                </a:lnTo>
                <a:lnTo>
                  <a:pt x="18834" y="601371"/>
                </a:lnTo>
                <a:lnTo>
                  <a:pt x="8279" y="557626"/>
                </a:lnTo>
                <a:lnTo>
                  <a:pt x="2001" y="513205"/>
                </a:lnTo>
                <a:lnTo>
                  <a:pt x="0" y="468439"/>
                </a:lnTo>
                <a:lnTo>
                  <a:pt x="2274" y="423661"/>
                </a:lnTo>
                <a:lnTo>
                  <a:pt x="8824" y="379204"/>
                </a:lnTo>
                <a:lnTo>
                  <a:pt x="19647" y="335399"/>
                </a:lnTo>
                <a:lnTo>
                  <a:pt x="34744" y="292580"/>
                </a:lnTo>
                <a:lnTo>
                  <a:pt x="54113" y="251077"/>
                </a:lnTo>
                <a:lnTo>
                  <a:pt x="77753" y="211224"/>
                </a:lnTo>
                <a:lnTo>
                  <a:pt x="105663" y="173352"/>
                </a:lnTo>
                <a:lnTo>
                  <a:pt x="137842" y="137794"/>
                </a:lnTo>
                <a:lnTo>
                  <a:pt x="173398" y="105616"/>
                </a:lnTo>
                <a:lnTo>
                  <a:pt x="211266" y="77710"/>
                </a:lnTo>
                <a:lnTo>
                  <a:pt x="251113" y="54076"/>
                </a:lnTo>
                <a:lnTo>
                  <a:pt x="292607" y="34714"/>
                </a:lnTo>
                <a:lnTo>
                  <a:pt x="335418" y="19625"/>
                </a:lnTo>
                <a:lnTo>
                  <a:pt x="379212" y="8810"/>
                </a:lnTo>
                <a:lnTo>
                  <a:pt x="423657" y="2268"/>
                </a:lnTo>
                <a:lnTo>
                  <a:pt x="468423" y="0"/>
                </a:lnTo>
                <a:lnTo>
                  <a:pt x="513177" y="2006"/>
                </a:lnTo>
                <a:lnTo>
                  <a:pt x="557587" y="8287"/>
                </a:lnTo>
                <a:lnTo>
                  <a:pt x="601321" y="18843"/>
                </a:lnTo>
                <a:lnTo>
                  <a:pt x="644048" y="33674"/>
                </a:lnTo>
                <a:lnTo>
                  <a:pt x="685436" y="52782"/>
                </a:lnTo>
                <a:lnTo>
                  <a:pt x="725152" y="76165"/>
                </a:lnTo>
                <a:lnTo>
                  <a:pt x="762864" y="103825"/>
                </a:lnTo>
                <a:lnTo>
                  <a:pt x="798242" y="135762"/>
                </a:lnTo>
                <a:close/>
              </a:path>
            </a:pathLst>
          </a:custGeom>
          <a:ln w="25400">
            <a:solidFill>
              <a:srgbClr val="FF6B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870954" y="2601948"/>
            <a:ext cx="761365" cy="756920"/>
          </a:xfrm>
          <a:custGeom>
            <a:avLst/>
            <a:gdLst/>
            <a:ahLst/>
            <a:cxnLst/>
            <a:rect l="l" t="t" r="r" b="b"/>
            <a:pathLst>
              <a:path w="761365" h="756919">
                <a:moveTo>
                  <a:pt x="380619" y="0"/>
                </a:moveTo>
                <a:lnTo>
                  <a:pt x="332879" y="2948"/>
                </a:lnTo>
                <a:lnTo>
                  <a:pt x="286908" y="11556"/>
                </a:lnTo>
                <a:lnTo>
                  <a:pt x="243063" y="25470"/>
                </a:lnTo>
                <a:lnTo>
                  <a:pt x="201699" y="44334"/>
                </a:lnTo>
                <a:lnTo>
                  <a:pt x="163174" y="67793"/>
                </a:lnTo>
                <a:lnTo>
                  <a:pt x="127844" y="95493"/>
                </a:lnTo>
                <a:lnTo>
                  <a:pt x="96068" y="127080"/>
                </a:lnTo>
                <a:lnTo>
                  <a:pt x="68201" y="162197"/>
                </a:lnTo>
                <a:lnTo>
                  <a:pt x="44600" y="200491"/>
                </a:lnTo>
                <a:lnTo>
                  <a:pt x="25623" y="241606"/>
                </a:lnTo>
                <a:lnTo>
                  <a:pt x="11625" y="285188"/>
                </a:lnTo>
                <a:lnTo>
                  <a:pt x="2965" y="330882"/>
                </a:lnTo>
                <a:lnTo>
                  <a:pt x="0" y="378333"/>
                </a:lnTo>
                <a:lnTo>
                  <a:pt x="2965" y="425808"/>
                </a:lnTo>
                <a:lnTo>
                  <a:pt x="11625" y="471519"/>
                </a:lnTo>
                <a:lnTo>
                  <a:pt x="25623" y="515111"/>
                </a:lnTo>
                <a:lnTo>
                  <a:pt x="44600" y="556231"/>
                </a:lnTo>
                <a:lnTo>
                  <a:pt x="68201" y="594524"/>
                </a:lnTo>
                <a:lnTo>
                  <a:pt x="96068" y="629636"/>
                </a:lnTo>
                <a:lnTo>
                  <a:pt x="127844" y="661215"/>
                </a:lnTo>
                <a:lnTo>
                  <a:pt x="163174" y="688907"/>
                </a:lnTo>
                <a:lnTo>
                  <a:pt x="201699" y="712356"/>
                </a:lnTo>
                <a:lnTo>
                  <a:pt x="243063" y="731211"/>
                </a:lnTo>
                <a:lnTo>
                  <a:pt x="286908" y="745117"/>
                </a:lnTo>
                <a:lnTo>
                  <a:pt x="332879" y="753719"/>
                </a:lnTo>
                <a:lnTo>
                  <a:pt x="380619" y="756666"/>
                </a:lnTo>
                <a:lnTo>
                  <a:pt x="428358" y="753719"/>
                </a:lnTo>
                <a:lnTo>
                  <a:pt x="474329" y="745117"/>
                </a:lnTo>
                <a:lnTo>
                  <a:pt x="518174" y="731211"/>
                </a:lnTo>
                <a:lnTo>
                  <a:pt x="559538" y="712356"/>
                </a:lnTo>
                <a:lnTo>
                  <a:pt x="598063" y="688907"/>
                </a:lnTo>
                <a:lnTo>
                  <a:pt x="633393" y="661215"/>
                </a:lnTo>
                <a:lnTo>
                  <a:pt x="665169" y="629636"/>
                </a:lnTo>
                <a:lnTo>
                  <a:pt x="693036" y="594524"/>
                </a:lnTo>
                <a:lnTo>
                  <a:pt x="716637" y="556231"/>
                </a:lnTo>
                <a:lnTo>
                  <a:pt x="735614" y="515111"/>
                </a:lnTo>
                <a:lnTo>
                  <a:pt x="749612" y="471519"/>
                </a:lnTo>
                <a:lnTo>
                  <a:pt x="758272" y="425808"/>
                </a:lnTo>
                <a:lnTo>
                  <a:pt x="761238" y="378333"/>
                </a:lnTo>
                <a:lnTo>
                  <a:pt x="758272" y="330882"/>
                </a:lnTo>
                <a:lnTo>
                  <a:pt x="749612" y="285188"/>
                </a:lnTo>
                <a:lnTo>
                  <a:pt x="735614" y="241606"/>
                </a:lnTo>
                <a:lnTo>
                  <a:pt x="716637" y="200491"/>
                </a:lnTo>
                <a:lnTo>
                  <a:pt x="693036" y="162197"/>
                </a:lnTo>
                <a:lnTo>
                  <a:pt x="665169" y="127080"/>
                </a:lnTo>
                <a:lnTo>
                  <a:pt x="633393" y="95493"/>
                </a:lnTo>
                <a:lnTo>
                  <a:pt x="598063" y="67793"/>
                </a:lnTo>
                <a:lnTo>
                  <a:pt x="559538" y="44334"/>
                </a:lnTo>
                <a:lnTo>
                  <a:pt x="518174" y="25470"/>
                </a:lnTo>
                <a:lnTo>
                  <a:pt x="474329" y="11556"/>
                </a:lnTo>
                <a:lnTo>
                  <a:pt x="428358" y="2948"/>
                </a:lnTo>
                <a:lnTo>
                  <a:pt x="380619" y="0"/>
                </a:lnTo>
                <a:close/>
              </a:path>
            </a:pathLst>
          </a:custGeom>
          <a:solidFill>
            <a:srgbClr val="FF6B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6997953" y="2830548"/>
            <a:ext cx="5073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chemeClr val="tx2">
                    <a:lumMod val="75000"/>
                  </a:schemeClr>
                </a:solidFill>
                <a:latin typeface="Arial" panose="020B0604020202020204"/>
                <a:cs typeface="Arial" panose="020B0604020202020204"/>
              </a:rPr>
              <a:t>75</a:t>
            </a:r>
            <a:r>
              <a:rPr sz="18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cs typeface="微软雅黑" panose="020B0503020204020204" charset="-122"/>
              </a:rPr>
              <a:t>万</a:t>
            </a:r>
            <a:endParaRPr sz="180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917261" y="4160382"/>
            <a:ext cx="787400" cy="464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0000"/>
              </a:lnSpc>
              <a:spcBef>
                <a:spcPts val="100"/>
              </a:spcBef>
            </a:pPr>
            <a:r>
              <a:rPr sz="1200" dirty="0">
                <a:latin typeface="微软雅黑" panose="020B0503020204020204" charset="-122"/>
                <a:cs typeface="微软雅黑" panose="020B0503020204020204" charset="-122"/>
              </a:rPr>
              <a:t>晶圆针测量 每月总产能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8341758" y="2659924"/>
            <a:ext cx="934085" cy="1127760"/>
          </a:xfrm>
          <a:custGeom>
            <a:avLst/>
            <a:gdLst/>
            <a:ahLst/>
            <a:cxnLst/>
            <a:rect l="l" t="t" r="r" b="b"/>
            <a:pathLst>
              <a:path w="934084" h="1127760">
                <a:moveTo>
                  <a:pt x="468375" y="0"/>
                </a:moveTo>
                <a:lnTo>
                  <a:pt x="423598" y="2268"/>
                </a:lnTo>
                <a:lnTo>
                  <a:pt x="379141" y="8810"/>
                </a:lnTo>
                <a:lnTo>
                  <a:pt x="335336" y="19625"/>
                </a:lnTo>
                <a:lnTo>
                  <a:pt x="292516" y="34714"/>
                </a:lnTo>
                <a:lnTo>
                  <a:pt x="251014" y="54076"/>
                </a:lnTo>
                <a:lnTo>
                  <a:pt x="211160" y="77710"/>
                </a:lnTo>
                <a:lnTo>
                  <a:pt x="173289" y="105616"/>
                </a:lnTo>
                <a:lnTo>
                  <a:pt x="137731" y="137794"/>
                </a:lnTo>
                <a:lnTo>
                  <a:pt x="105574" y="173352"/>
                </a:lnTo>
                <a:lnTo>
                  <a:pt x="77683" y="211224"/>
                </a:lnTo>
                <a:lnTo>
                  <a:pt x="54060" y="251077"/>
                </a:lnTo>
                <a:lnTo>
                  <a:pt x="34706" y="292580"/>
                </a:lnTo>
                <a:lnTo>
                  <a:pt x="19622" y="335399"/>
                </a:lnTo>
                <a:lnTo>
                  <a:pt x="8809" y="379204"/>
                </a:lnTo>
                <a:lnTo>
                  <a:pt x="2267" y="423661"/>
                </a:lnTo>
                <a:lnTo>
                  <a:pt x="0" y="468439"/>
                </a:lnTo>
                <a:lnTo>
                  <a:pt x="2006" y="513205"/>
                </a:lnTo>
                <a:lnTo>
                  <a:pt x="8288" y="557626"/>
                </a:lnTo>
                <a:lnTo>
                  <a:pt x="18846" y="601371"/>
                </a:lnTo>
                <a:lnTo>
                  <a:pt x="33682" y="644108"/>
                </a:lnTo>
                <a:lnTo>
                  <a:pt x="52797" y="685503"/>
                </a:lnTo>
                <a:lnTo>
                  <a:pt x="76192" y="725226"/>
                </a:lnTo>
                <a:lnTo>
                  <a:pt x="103868" y="762942"/>
                </a:lnTo>
                <a:lnTo>
                  <a:pt x="135826" y="798321"/>
                </a:lnTo>
                <a:lnTo>
                  <a:pt x="465010" y="1127505"/>
                </a:lnTo>
                <a:lnTo>
                  <a:pt x="796226" y="796289"/>
                </a:lnTo>
                <a:lnTo>
                  <a:pt x="828405" y="760732"/>
                </a:lnTo>
                <a:lnTo>
                  <a:pt x="856316" y="722860"/>
                </a:lnTo>
                <a:lnTo>
                  <a:pt x="879955" y="683007"/>
                </a:lnTo>
                <a:lnTo>
                  <a:pt x="899324" y="641504"/>
                </a:lnTo>
                <a:lnTo>
                  <a:pt x="914421" y="598685"/>
                </a:lnTo>
                <a:lnTo>
                  <a:pt x="925244" y="554880"/>
                </a:lnTo>
                <a:lnTo>
                  <a:pt x="931794" y="510423"/>
                </a:lnTo>
                <a:lnTo>
                  <a:pt x="934069" y="465645"/>
                </a:lnTo>
                <a:lnTo>
                  <a:pt x="932067" y="420879"/>
                </a:lnTo>
                <a:lnTo>
                  <a:pt x="925790" y="376458"/>
                </a:lnTo>
                <a:lnTo>
                  <a:pt x="915234" y="332713"/>
                </a:lnTo>
                <a:lnTo>
                  <a:pt x="900400" y="289976"/>
                </a:lnTo>
                <a:lnTo>
                  <a:pt x="881286" y="248581"/>
                </a:lnTo>
                <a:lnTo>
                  <a:pt x="857892" y="208858"/>
                </a:lnTo>
                <a:lnTo>
                  <a:pt x="830216" y="171142"/>
                </a:lnTo>
                <a:lnTo>
                  <a:pt x="798258" y="135762"/>
                </a:lnTo>
                <a:lnTo>
                  <a:pt x="762879" y="103825"/>
                </a:lnTo>
                <a:lnTo>
                  <a:pt x="725162" y="76165"/>
                </a:lnTo>
                <a:lnTo>
                  <a:pt x="685440" y="52782"/>
                </a:lnTo>
                <a:lnTo>
                  <a:pt x="644044" y="33674"/>
                </a:lnTo>
                <a:lnTo>
                  <a:pt x="601308" y="18843"/>
                </a:lnTo>
                <a:lnTo>
                  <a:pt x="557563" y="8287"/>
                </a:lnTo>
                <a:lnTo>
                  <a:pt x="513141" y="2006"/>
                </a:lnTo>
                <a:lnTo>
                  <a:pt x="4683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341758" y="2533644"/>
            <a:ext cx="934085" cy="1127760"/>
          </a:xfrm>
          <a:custGeom>
            <a:avLst/>
            <a:gdLst/>
            <a:ahLst/>
            <a:cxnLst/>
            <a:rect l="l" t="t" r="r" b="b"/>
            <a:pathLst>
              <a:path w="934084" h="1127760">
                <a:moveTo>
                  <a:pt x="798258" y="135762"/>
                </a:moveTo>
                <a:lnTo>
                  <a:pt x="830216" y="171142"/>
                </a:lnTo>
                <a:lnTo>
                  <a:pt x="857892" y="208858"/>
                </a:lnTo>
                <a:lnTo>
                  <a:pt x="881286" y="248581"/>
                </a:lnTo>
                <a:lnTo>
                  <a:pt x="900400" y="289976"/>
                </a:lnTo>
                <a:lnTo>
                  <a:pt x="915234" y="332713"/>
                </a:lnTo>
                <a:lnTo>
                  <a:pt x="925790" y="376458"/>
                </a:lnTo>
                <a:lnTo>
                  <a:pt x="932067" y="420879"/>
                </a:lnTo>
                <a:lnTo>
                  <a:pt x="934069" y="465645"/>
                </a:lnTo>
                <a:lnTo>
                  <a:pt x="931794" y="510423"/>
                </a:lnTo>
                <a:lnTo>
                  <a:pt x="925244" y="554880"/>
                </a:lnTo>
                <a:lnTo>
                  <a:pt x="914421" y="598685"/>
                </a:lnTo>
                <a:lnTo>
                  <a:pt x="899324" y="641504"/>
                </a:lnTo>
                <a:lnTo>
                  <a:pt x="879955" y="683007"/>
                </a:lnTo>
                <a:lnTo>
                  <a:pt x="856316" y="722860"/>
                </a:lnTo>
                <a:lnTo>
                  <a:pt x="828405" y="760732"/>
                </a:lnTo>
                <a:lnTo>
                  <a:pt x="796226" y="796289"/>
                </a:lnTo>
                <a:lnTo>
                  <a:pt x="759438" y="833115"/>
                </a:lnTo>
                <a:lnTo>
                  <a:pt x="722649" y="869932"/>
                </a:lnTo>
                <a:lnTo>
                  <a:pt x="685858" y="906742"/>
                </a:lnTo>
                <a:lnTo>
                  <a:pt x="649064" y="943545"/>
                </a:lnTo>
                <a:lnTo>
                  <a:pt x="612266" y="980344"/>
                </a:lnTo>
                <a:lnTo>
                  <a:pt x="575462" y="1017138"/>
                </a:lnTo>
                <a:lnTo>
                  <a:pt x="538653" y="1053929"/>
                </a:lnTo>
                <a:lnTo>
                  <a:pt x="501835" y="1090718"/>
                </a:lnTo>
                <a:lnTo>
                  <a:pt x="465010" y="1127505"/>
                </a:lnTo>
                <a:lnTo>
                  <a:pt x="428434" y="1090929"/>
                </a:lnTo>
                <a:lnTo>
                  <a:pt x="391858" y="1054353"/>
                </a:lnTo>
                <a:lnTo>
                  <a:pt x="172402" y="834898"/>
                </a:lnTo>
                <a:lnTo>
                  <a:pt x="135826" y="798321"/>
                </a:lnTo>
                <a:lnTo>
                  <a:pt x="103868" y="762942"/>
                </a:lnTo>
                <a:lnTo>
                  <a:pt x="76192" y="725226"/>
                </a:lnTo>
                <a:lnTo>
                  <a:pt x="52797" y="685503"/>
                </a:lnTo>
                <a:lnTo>
                  <a:pt x="33682" y="644108"/>
                </a:lnTo>
                <a:lnTo>
                  <a:pt x="18846" y="601371"/>
                </a:lnTo>
                <a:lnTo>
                  <a:pt x="8288" y="557626"/>
                </a:lnTo>
                <a:lnTo>
                  <a:pt x="2006" y="513205"/>
                </a:lnTo>
                <a:lnTo>
                  <a:pt x="0" y="468439"/>
                </a:lnTo>
                <a:lnTo>
                  <a:pt x="2267" y="423661"/>
                </a:lnTo>
                <a:lnTo>
                  <a:pt x="8809" y="379204"/>
                </a:lnTo>
                <a:lnTo>
                  <a:pt x="19622" y="335399"/>
                </a:lnTo>
                <a:lnTo>
                  <a:pt x="34706" y="292580"/>
                </a:lnTo>
                <a:lnTo>
                  <a:pt x="54060" y="251077"/>
                </a:lnTo>
                <a:lnTo>
                  <a:pt x="77683" y="211224"/>
                </a:lnTo>
                <a:lnTo>
                  <a:pt x="105574" y="173352"/>
                </a:lnTo>
                <a:lnTo>
                  <a:pt x="137731" y="137794"/>
                </a:lnTo>
                <a:lnTo>
                  <a:pt x="173289" y="105616"/>
                </a:lnTo>
                <a:lnTo>
                  <a:pt x="211160" y="77710"/>
                </a:lnTo>
                <a:lnTo>
                  <a:pt x="251014" y="54076"/>
                </a:lnTo>
                <a:lnTo>
                  <a:pt x="292516" y="34714"/>
                </a:lnTo>
                <a:lnTo>
                  <a:pt x="335336" y="19625"/>
                </a:lnTo>
                <a:lnTo>
                  <a:pt x="379141" y="8810"/>
                </a:lnTo>
                <a:lnTo>
                  <a:pt x="423598" y="2268"/>
                </a:lnTo>
                <a:lnTo>
                  <a:pt x="468375" y="0"/>
                </a:lnTo>
                <a:lnTo>
                  <a:pt x="513141" y="2006"/>
                </a:lnTo>
                <a:lnTo>
                  <a:pt x="557563" y="8287"/>
                </a:lnTo>
                <a:lnTo>
                  <a:pt x="601308" y="18843"/>
                </a:lnTo>
                <a:lnTo>
                  <a:pt x="644044" y="33674"/>
                </a:lnTo>
                <a:lnTo>
                  <a:pt x="685440" y="52782"/>
                </a:lnTo>
                <a:lnTo>
                  <a:pt x="725162" y="76165"/>
                </a:lnTo>
                <a:lnTo>
                  <a:pt x="762879" y="103825"/>
                </a:lnTo>
                <a:lnTo>
                  <a:pt x="798258" y="135762"/>
                </a:lnTo>
                <a:close/>
              </a:path>
            </a:pathLst>
          </a:custGeom>
          <a:ln w="25400">
            <a:solidFill>
              <a:srgbClr val="5BA2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458009" y="2697481"/>
            <a:ext cx="761365" cy="756920"/>
          </a:xfrm>
          <a:custGeom>
            <a:avLst/>
            <a:gdLst/>
            <a:ahLst/>
            <a:cxnLst/>
            <a:rect l="l" t="t" r="r" b="b"/>
            <a:pathLst>
              <a:path w="761365" h="756919">
                <a:moveTo>
                  <a:pt x="380492" y="0"/>
                </a:moveTo>
                <a:lnTo>
                  <a:pt x="332755" y="2948"/>
                </a:lnTo>
                <a:lnTo>
                  <a:pt x="286790" y="11556"/>
                </a:lnTo>
                <a:lnTo>
                  <a:pt x="242953" y="25470"/>
                </a:lnTo>
                <a:lnTo>
                  <a:pt x="201600" y="44334"/>
                </a:lnTo>
                <a:lnTo>
                  <a:pt x="163089" y="67793"/>
                </a:lnTo>
                <a:lnTo>
                  <a:pt x="127774" y="95493"/>
                </a:lnTo>
                <a:lnTo>
                  <a:pt x="96011" y="127080"/>
                </a:lnTo>
                <a:lnTo>
                  <a:pt x="68159" y="162197"/>
                </a:lnTo>
                <a:lnTo>
                  <a:pt x="44571" y="200491"/>
                </a:lnTo>
                <a:lnTo>
                  <a:pt x="25605" y="241606"/>
                </a:lnTo>
                <a:lnTo>
                  <a:pt x="11617" y="285188"/>
                </a:lnTo>
                <a:lnTo>
                  <a:pt x="2963" y="330882"/>
                </a:lnTo>
                <a:lnTo>
                  <a:pt x="0" y="378333"/>
                </a:lnTo>
                <a:lnTo>
                  <a:pt x="2963" y="425808"/>
                </a:lnTo>
                <a:lnTo>
                  <a:pt x="11617" y="471519"/>
                </a:lnTo>
                <a:lnTo>
                  <a:pt x="25605" y="515111"/>
                </a:lnTo>
                <a:lnTo>
                  <a:pt x="44571" y="556231"/>
                </a:lnTo>
                <a:lnTo>
                  <a:pt x="68159" y="594524"/>
                </a:lnTo>
                <a:lnTo>
                  <a:pt x="96012" y="629636"/>
                </a:lnTo>
                <a:lnTo>
                  <a:pt x="127774" y="661215"/>
                </a:lnTo>
                <a:lnTo>
                  <a:pt x="163089" y="688907"/>
                </a:lnTo>
                <a:lnTo>
                  <a:pt x="201600" y="712356"/>
                </a:lnTo>
                <a:lnTo>
                  <a:pt x="242953" y="731211"/>
                </a:lnTo>
                <a:lnTo>
                  <a:pt x="286790" y="745117"/>
                </a:lnTo>
                <a:lnTo>
                  <a:pt x="332755" y="753719"/>
                </a:lnTo>
                <a:lnTo>
                  <a:pt x="380492" y="756666"/>
                </a:lnTo>
                <a:lnTo>
                  <a:pt x="428256" y="753719"/>
                </a:lnTo>
                <a:lnTo>
                  <a:pt x="474244" y="745117"/>
                </a:lnTo>
                <a:lnTo>
                  <a:pt x="518099" y="731211"/>
                </a:lnTo>
                <a:lnTo>
                  <a:pt x="559468" y="712356"/>
                </a:lnTo>
                <a:lnTo>
                  <a:pt x="597992" y="688907"/>
                </a:lnTo>
                <a:lnTo>
                  <a:pt x="633317" y="661215"/>
                </a:lnTo>
                <a:lnTo>
                  <a:pt x="665086" y="629636"/>
                </a:lnTo>
                <a:lnTo>
                  <a:pt x="692944" y="594524"/>
                </a:lnTo>
                <a:lnTo>
                  <a:pt x="716535" y="556231"/>
                </a:lnTo>
                <a:lnTo>
                  <a:pt x="735503" y="515111"/>
                </a:lnTo>
                <a:lnTo>
                  <a:pt x="749492" y="471519"/>
                </a:lnTo>
                <a:lnTo>
                  <a:pt x="758147" y="425808"/>
                </a:lnTo>
                <a:lnTo>
                  <a:pt x="761111" y="378333"/>
                </a:lnTo>
                <a:lnTo>
                  <a:pt x="758147" y="330882"/>
                </a:lnTo>
                <a:lnTo>
                  <a:pt x="749492" y="285188"/>
                </a:lnTo>
                <a:lnTo>
                  <a:pt x="735503" y="241606"/>
                </a:lnTo>
                <a:lnTo>
                  <a:pt x="716535" y="200491"/>
                </a:lnTo>
                <a:lnTo>
                  <a:pt x="692944" y="162197"/>
                </a:lnTo>
                <a:lnTo>
                  <a:pt x="665086" y="127080"/>
                </a:lnTo>
                <a:lnTo>
                  <a:pt x="633317" y="95493"/>
                </a:lnTo>
                <a:lnTo>
                  <a:pt x="597992" y="67793"/>
                </a:lnTo>
                <a:lnTo>
                  <a:pt x="559468" y="44334"/>
                </a:lnTo>
                <a:lnTo>
                  <a:pt x="518099" y="25470"/>
                </a:lnTo>
                <a:lnTo>
                  <a:pt x="474244" y="11556"/>
                </a:lnTo>
                <a:lnTo>
                  <a:pt x="428256" y="2948"/>
                </a:lnTo>
                <a:lnTo>
                  <a:pt x="380492" y="0"/>
                </a:lnTo>
                <a:close/>
              </a:path>
            </a:pathLst>
          </a:custGeom>
          <a:solidFill>
            <a:srgbClr val="5BA2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8559939" y="2908682"/>
            <a:ext cx="5073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chemeClr val="tx2">
                    <a:lumMod val="75000"/>
                  </a:schemeClr>
                </a:solidFill>
                <a:latin typeface="Arial" panose="020B0604020202020204"/>
                <a:cs typeface="Arial" panose="020B0604020202020204"/>
              </a:rPr>
              <a:t>15</a:t>
            </a:r>
            <a:r>
              <a:rPr sz="18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cs typeface="微软雅黑" panose="020B0503020204020204" charset="-122"/>
              </a:rPr>
              <a:t>亿</a:t>
            </a:r>
            <a:endParaRPr sz="180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385969" y="4183540"/>
            <a:ext cx="1092200" cy="464820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85"/>
              </a:spcBef>
            </a:pPr>
            <a:r>
              <a:rPr sz="1200" dirty="0">
                <a:latin typeface="微软雅黑" panose="020B0503020204020204" charset="-122"/>
                <a:cs typeface="微软雅黑" panose="020B0503020204020204" charset="-122"/>
              </a:rPr>
              <a:t>成品测量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  <a:p>
            <a:pPr algn="ctr">
              <a:lnSpc>
                <a:spcPct val="100000"/>
              </a:lnSpc>
              <a:spcBef>
                <a:spcPts val="290"/>
              </a:spcBef>
            </a:pPr>
            <a:r>
              <a:rPr sz="1200" dirty="0">
                <a:latin typeface="微软雅黑" panose="020B0503020204020204" charset="-122"/>
                <a:cs typeface="微软雅黑" panose="020B0503020204020204" charset="-122"/>
              </a:rPr>
              <a:t>每月总产能可达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9952195" y="2811429"/>
            <a:ext cx="934085" cy="1127760"/>
          </a:xfrm>
          <a:custGeom>
            <a:avLst/>
            <a:gdLst/>
            <a:ahLst/>
            <a:cxnLst/>
            <a:rect l="l" t="t" r="r" b="b"/>
            <a:pathLst>
              <a:path w="934084" h="1127760">
                <a:moveTo>
                  <a:pt x="468423" y="0"/>
                </a:moveTo>
                <a:lnTo>
                  <a:pt x="423651" y="2268"/>
                </a:lnTo>
                <a:lnTo>
                  <a:pt x="379196" y="8810"/>
                </a:lnTo>
                <a:lnTo>
                  <a:pt x="335392" y="19625"/>
                </a:lnTo>
                <a:lnTo>
                  <a:pt x="292570" y="34714"/>
                </a:lnTo>
                <a:lnTo>
                  <a:pt x="251061" y="54076"/>
                </a:lnTo>
                <a:lnTo>
                  <a:pt x="211197" y="77710"/>
                </a:lnTo>
                <a:lnTo>
                  <a:pt x="173310" y="105616"/>
                </a:lnTo>
                <a:lnTo>
                  <a:pt x="137731" y="137794"/>
                </a:lnTo>
                <a:lnTo>
                  <a:pt x="105574" y="173352"/>
                </a:lnTo>
                <a:lnTo>
                  <a:pt x="77683" y="211224"/>
                </a:lnTo>
                <a:lnTo>
                  <a:pt x="54060" y="251077"/>
                </a:lnTo>
                <a:lnTo>
                  <a:pt x="34706" y="292580"/>
                </a:lnTo>
                <a:lnTo>
                  <a:pt x="19622" y="335399"/>
                </a:lnTo>
                <a:lnTo>
                  <a:pt x="8809" y="379204"/>
                </a:lnTo>
                <a:lnTo>
                  <a:pt x="2267" y="423661"/>
                </a:lnTo>
                <a:lnTo>
                  <a:pt x="0" y="468439"/>
                </a:lnTo>
                <a:lnTo>
                  <a:pt x="2006" y="513205"/>
                </a:lnTo>
                <a:lnTo>
                  <a:pt x="8288" y="557626"/>
                </a:lnTo>
                <a:lnTo>
                  <a:pt x="18846" y="601371"/>
                </a:lnTo>
                <a:lnTo>
                  <a:pt x="33682" y="644108"/>
                </a:lnTo>
                <a:lnTo>
                  <a:pt x="52797" y="685503"/>
                </a:lnTo>
                <a:lnTo>
                  <a:pt x="76192" y="725226"/>
                </a:lnTo>
                <a:lnTo>
                  <a:pt x="103868" y="762942"/>
                </a:lnTo>
                <a:lnTo>
                  <a:pt x="135826" y="798321"/>
                </a:lnTo>
                <a:lnTo>
                  <a:pt x="465137" y="1127505"/>
                </a:lnTo>
                <a:lnTo>
                  <a:pt x="796353" y="796289"/>
                </a:lnTo>
                <a:lnTo>
                  <a:pt x="828510" y="760732"/>
                </a:lnTo>
                <a:lnTo>
                  <a:pt x="856401" y="722860"/>
                </a:lnTo>
                <a:lnTo>
                  <a:pt x="880024" y="683007"/>
                </a:lnTo>
                <a:lnTo>
                  <a:pt x="899378" y="641504"/>
                </a:lnTo>
                <a:lnTo>
                  <a:pt x="914462" y="598685"/>
                </a:lnTo>
                <a:lnTo>
                  <a:pt x="925275" y="554880"/>
                </a:lnTo>
                <a:lnTo>
                  <a:pt x="931817" y="510423"/>
                </a:lnTo>
                <a:lnTo>
                  <a:pt x="934084" y="465645"/>
                </a:lnTo>
                <a:lnTo>
                  <a:pt x="932078" y="420879"/>
                </a:lnTo>
                <a:lnTo>
                  <a:pt x="925796" y="376458"/>
                </a:lnTo>
                <a:lnTo>
                  <a:pt x="915238" y="332713"/>
                </a:lnTo>
                <a:lnTo>
                  <a:pt x="900402" y="289976"/>
                </a:lnTo>
                <a:lnTo>
                  <a:pt x="881287" y="248581"/>
                </a:lnTo>
                <a:lnTo>
                  <a:pt x="857892" y="208858"/>
                </a:lnTo>
                <a:lnTo>
                  <a:pt x="830216" y="171142"/>
                </a:lnTo>
                <a:lnTo>
                  <a:pt x="798258" y="135762"/>
                </a:lnTo>
                <a:lnTo>
                  <a:pt x="762880" y="103825"/>
                </a:lnTo>
                <a:lnTo>
                  <a:pt x="725167" y="76165"/>
                </a:lnTo>
                <a:lnTo>
                  <a:pt x="685451" y="52782"/>
                </a:lnTo>
                <a:lnTo>
                  <a:pt x="644062" y="33674"/>
                </a:lnTo>
                <a:lnTo>
                  <a:pt x="601333" y="18843"/>
                </a:lnTo>
                <a:lnTo>
                  <a:pt x="557596" y="8287"/>
                </a:lnTo>
                <a:lnTo>
                  <a:pt x="513182" y="2006"/>
                </a:lnTo>
                <a:lnTo>
                  <a:pt x="46842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0049762" y="2566388"/>
            <a:ext cx="934085" cy="1127760"/>
          </a:xfrm>
          <a:custGeom>
            <a:avLst/>
            <a:gdLst/>
            <a:ahLst/>
            <a:cxnLst/>
            <a:rect l="l" t="t" r="r" b="b"/>
            <a:pathLst>
              <a:path w="934084" h="1127760">
                <a:moveTo>
                  <a:pt x="798258" y="135762"/>
                </a:moveTo>
                <a:lnTo>
                  <a:pt x="830216" y="171142"/>
                </a:lnTo>
                <a:lnTo>
                  <a:pt x="857892" y="208858"/>
                </a:lnTo>
                <a:lnTo>
                  <a:pt x="881287" y="248581"/>
                </a:lnTo>
                <a:lnTo>
                  <a:pt x="900402" y="289976"/>
                </a:lnTo>
                <a:lnTo>
                  <a:pt x="915238" y="332713"/>
                </a:lnTo>
                <a:lnTo>
                  <a:pt x="925796" y="376458"/>
                </a:lnTo>
                <a:lnTo>
                  <a:pt x="932078" y="420879"/>
                </a:lnTo>
                <a:lnTo>
                  <a:pt x="934084" y="465645"/>
                </a:lnTo>
                <a:lnTo>
                  <a:pt x="931817" y="510423"/>
                </a:lnTo>
                <a:lnTo>
                  <a:pt x="925275" y="554880"/>
                </a:lnTo>
                <a:lnTo>
                  <a:pt x="914462" y="598685"/>
                </a:lnTo>
                <a:lnTo>
                  <a:pt x="899378" y="641504"/>
                </a:lnTo>
                <a:lnTo>
                  <a:pt x="880024" y="683007"/>
                </a:lnTo>
                <a:lnTo>
                  <a:pt x="856401" y="722860"/>
                </a:lnTo>
                <a:lnTo>
                  <a:pt x="828510" y="760732"/>
                </a:lnTo>
                <a:lnTo>
                  <a:pt x="796353" y="796289"/>
                </a:lnTo>
                <a:lnTo>
                  <a:pt x="759528" y="833115"/>
                </a:lnTo>
                <a:lnTo>
                  <a:pt x="722710" y="869932"/>
                </a:lnTo>
                <a:lnTo>
                  <a:pt x="685901" y="906742"/>
                </a:lnTo>
                <a:lnTo>
                  <a:pt x="649097" y="943545"/>
                </a:lnTo>
                <a:lnTo>
                  <a:pt x="612299" y="980344"/>
                </a:lnTo>
                <a:lnTo>
                  <a:pt x="575505" y="1017138"/>
                </a:lnTo>
                <a:lnTo>
                  <a:pt x="538714" y="1053929"/>
                </a:lnTo>
                <a:lnTo>
                  <a:pt x="501925" y="1090718"/>
                </a:lnTo>
                <a:lnTo>
                  <a:pt x="465137" y="1127505"/>
                </a:lnTo>
                <a:lnTo>
                  <a:pt x="428523" y="1090929"/>
                </a:lnTo>
                <a:lnTo>
                  <a:pt x="391918" y="1054353"/>
                </a:lnTo>
                <a:lnTo>
                  <a:pt x="355320" y="1017777"/>
                </a:lnTo>
                <a:lnTo>
                  <a:pt x="318728" y="981201"/>
                </a:lnTo>
                <a:lnTo>
                  <a:pt x="282141" y="944626"/>
                </a:lnTo>
                <a:lnTo>
                  <a:pt x="245559" y="908050"/>
                </a:lnTo>
                <a:lnTo>
                  <a:pt x="208979" y="871474"/>
                </a:lnTo>
                <a:lnTo>
                  <a:pt x="172402" y="834898"/>
                </a:lnTo>
                <a:lnTo>
                  <a:pt x="135826" y="798321"/>
                </a:lnTo>
                <a:lnTo>
                  <a:pt x="103868" y="762942"/>
                </a:lnTo>
                <a:lnTo>
                  <a:pt x="76192" y="725226"/>
                </a:lnTo>
                <a:lnTo>
                  <a:pt x="52797" y="685503"/>
                </a:lnTo>
                <a:lnTo>
                  <a:pt x="33682" y="644108"/>
                </a:lnTo>
                <a:lnTo>
                  <a:pt x="18846" y="601371"/>
                </a:lnTo>
                <a:lnTo>
                  <a:pt x="8288" y="557626"/>
                </a:lnTo>
                <a:lnTo>
                  <a:pt x="2006" y="513205"/>
                </a:lnTo>
                <a:lnTo>
                  <a:pt x="0" y="468439"/>
                </a:lnTo>
                <a:lnTo>
                  <a:pt x="2267" y="423661"/>
                </a:lnTo>
                <a:lnTo>
                  <a:pt x="8809" y="379204"/>
                </a:lnTo>
                <a:lnTo>
                  <a:pt x="19622" y="335399"/>
                </a:lnTo>
                <a:lnTo>
                  <a:pt x="34706" y="292580"/>
                </a:lnTo>
                <a:lnTo>
                  <a:pt x="54060" y="251077"/>
                </a:lnTo>
                <a:lnTo>
                  <a:pt x="77683" y="211224"/>
                </a:lnTo>
                <a:lnTo>
                  <a:pt x="105574" y="173352"/>
                </a:lnTo>
                <a:lnTo>
                  <a:pt x="137731" y="137794"/>
                </a:lnTo>
                <a:lnTo>
                  <a:pt x="173310" y="105616"/>
                </a:lnTo>
                <a:lnTo>
                  <a:pt x="211197" y="77710"/>
                </a:lnTo>
                <a:lnTo>
                  <a:pt x="251061" y="54076"/>
                </a:lnTo>
                <a:lnTo>
                  <a:pt x="292570" y="34714"/>
                </a:lnTo>
                <a:lnTo>
                  <a:pt x="335392" y="19625"/>
                </a:lnTo>
                <a:lnTo>
                  <a:pt x="379196" y="8810"/>
                </a:lnTo>
                <a:lnTo>
                  <a:pt x="423651" y="2268"/>
                </a:lnTo>
                <a:lnTo>
                  <a:pt x="468423" y="0"/>
                </a:lnTo>
                <a:lnTo>
                  <a:pt x="513182" y="2006"/>
                </a:lnTo>
                <a:lnTo>
                  <a:pt x="557596" y="8287"/>
                </a:lnTo>
                <a:lnTo>
                  <a:pt x="601333" y="18843"/>
                </a:lnTo>
                <a:lnTo>
                  <a:pt x="644062" y="33674"/>
                </a:lnTo>
                <a:lnTo>
                  <a:pt x="685451" y="52782"/>
                </a:lnTo>
                <a:lnTo>
                  <a:pt x="725167" y="76165"/>
                </a:lnTo>
                <a:lnTo>
                  <a:pt x="762880" y="103825"/>
                </a:lnTo>
                <a:lnTo>
                  <a:pt x="798258" y="135762"/>
                </a:lnTo>
                <a:close/>
              </a:path>
            </a:pathLst>
          </a:custGeom>
          <a:ln w="25400">
            <a:solidFill>
              <a:srgbClr val="05B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0136123" y="2707988"/>
            <a:ext cx="761365" cy="756920"/>
          </a:xfrm>
          <a:custGeom>
            <a:avLst/>
            <a:gdLst/>
            <a:ahLst/>
            <a:cxnLst/>
            <a:rect l="l" t="t" r="r" b="b"/>
            <a:pathLst>
              <a:path w="761365" h="756919">
                <a:moveTo>
                  <a:pt x="380619" y="0"/>
                </a:moveTo>
                <a:lnTo>
                  <a:pt x="332879" y="2948"/>
                </a:lnTo>
                <a:lnTo>
                  <a:pt x="286908" y="11556"/>
                </a:lnTo>
                <a:lnTo>
                  <a:pt x="243063" y="25470"/>
                </a:lnTo>
                <a:lnTo>
                  <a:pt x="201699" y="44334"/>
                </a:lnTo>
                <a:lnTo>
                  <a:pt x="163174" y="67793"/>
                </a:lnTo>
                <a:lnTo>
                  <a:pt x="127844" y="95493"/>
                </a:lnTo>
                <a:lnTo>
                  <a:pt x="96068" y="127080"/>
                </a:lnTo>
                <a:lnTo>
                  <a:pt x="68201" y="162197"/>
                </a:lnTo>
                <a:lnTo>
                  <a:pt x="44600" y="200491"/>
                </a:lnTo>
                <a:lnTo>
                  <a:pt x="25623" y="241606"/>
                </a:lnTo>
                <a:lnTo>
                  <a:pt x="11625" y="285188"/>
                </a:lnTo>
                <a:lnTo>
                  <a:pt x="2965" y="330882"/>
                </a:lnTo>
                <a:lnTo>
                  <a:pt x="0" y="378333"/>
                </a:lnTo>
                <a:lnTo>
                  <a:pt x="2965" y="425808"/>
                </a:lnTo>
                <a:lnTo>
                  <a:pt x="11625" y="471519"/>
                </a:lnTo>
                <a:lnTo>
                  <a:pt x="25623" y="515111"/>
                </a:lnTo>
                <a:lnTo>
                  <a:pt x="44600" y="556231"/>
                </a:lnTo>
                <a:lnTo>
                  <a:pt x="68201" y="594524"/>
                </a:lnTo>
                <a:lnTo>
                  <a:pt x="96068" y="629636"/>
                </a:lnTo>
                <a:lnTo>
                  <a:pt x="127844" y="661215"/>
                </a:lnTo>
                <a:lnTo>
                  <a:pt x="163174" y="688907"/>
                </a:lnTo>
                <a:lnTo>
                  <a:pt x="201699" y="712356"/>
                </a:lnTo>
                <a:lnTo>
                  <a:pt x="243063" y="731211"/>
                </a:lnTo>
                <a:lnTo>
                  <a:pt x="286908" y="745117"/>
                </a:lnTo>
                <a:lnTo>
                  <a:pt x="332879" y="753719"/>
                </a:lnTo>
                <a:lnTo>
                  <a:pt x="380619" y="756666"/>
                </a:lnTo>
                <a:lnTo>
                  <a:pt x="428358" y="753719"/>
                </a:lnTo>
                <a:lnTo>
                  <a:pt x="474329" y="745117"/>
                </a:lnTo>
                <a:lnTo>
                  <a:pt x="518174" y="731211"/>
                </a:lnTo>
                <a:lnTo>
                  <a:pt x="559538" y="712356"/>
                </a:lnTo>
                <a:lnTo>
                  <a:pt x="598063" y="688907"/>
                </a:lnTo>
                <a:lnTo>
                  <a:pt x="633393" y="661215"/>
                </a:lnTo>
                <a:lnTo>
                  <a:pt x="665169" y="629636"/>
                </a:lnTo>
                <a:lnTo>
                  <a:pt x="693036" y="594524"/>
                </a:lnTo>
                <a:lnTo>
                  <a:pt x="716637" y="556231"/>
                </a:lnTo>
                <a:lnTo>
                  <a:pt x="735614" y="515111"/>
                </a:lnTo>
                <a:lnTo>
                  <a:pt x="749612" y="471519"/>
                </a:lnTo>
                <a:lnTo>
                  <a:pt x="758272" y="425808"/>
                </a:lnTo>
                <a:lnTo>
                  <a:pt x="761238" y="378333"/>
                </a:lnTo>
                <a:lnTo>
                  <a:pt x="758272" y="330882"/>
                </a:lnTo>
                <a:lnTo>
                  <a:pt x="749612" y="285188"/>
                </a:lnTo>
                <a:lnTo>
                  <a:pt x="735614" y="241606"/>
                </a:lnTo>
                <a:lnTo>
                  <a:pt x="716637" y="200491"/>
                </a:lnTo>
                <a:lnTo>
                  <a:pt x="693036" y="162197"/>
                </a:lnTo>
                <a:lnTo>
                  <a:pt x="665169" y="127080"/>
                </a:lnTo>
                <a:lnTo>
                  <a:pt x="633393" y="95493"/>
                </a:lnTo>
                <a:lnTo>
                  <a:pt x="598063" y="67793"/>
                </a:lnTo>
                <a:lnTo>
                  <a:pt x="559538" y="44334"/>
                </a:lnTo>
                <a:lnTo>
                  <a:pt x="518174" y="25470"/>
                </a:lnTo>
                <a:lnTo>
                  <a:pt x="474329" y="11556"/>
                </a:lnTo>
                <a:lnTo>
                  <a:pt x="428358" y="2948"/>
                </a:lnTo>
                <a:lnTo>
                  <a:pt x="380619" y="0"/>
                </a:lnTo>
                <a:close/>
              </a:path>
            </a:pathLst>
          </a:custGeom>
          <a:solidFill>
            <a:srgbClr val="05BA9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10234548" y="2847785"/>
            <a:ext cx="662940" cy="4927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4300">
              <a:lnSpc>
                <a:spcPts val="1835"/>
              </a:lnSpc>
              <a:spcBef>
                <a:spcPts val="100"/>
              </a:spcBef>
            </a:pPr>
            <a:r>
              <a:rPr sz="17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cs typeface="微软雅黑" panose="020B0503020204020204" charset="-122"/>
              </a:rPr>
              <a:t>大于</a:t>
            </a:r>
            <a:endParaRPr sz="170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cs typeface="微软雅黑" panose="020B0503020204020204" charset="-122"/>
            </a:endParaRPr>
          </a:p>
          <a:p>
            <a:pPr marL="12700">
              <a:lnSpc>
                <a:spcPts val="1835"/>
              </a:lnSpc>
            </a:pPr>
            <a:r>
              <a:rPr sz="1700" b="1" dirty="0">
                <a:solidFill>
                  <a:schemeClr val="tx2">
                    <a:lumMod val="75000"/>
                  </a:schemeClr>
                </a:solidFill>
                <a:latin typeface="Arial" panose="020B0604020202020204"/>
                <a:cs typeface="Arial" panose="020B0604020202020204"/>
              </a:rPr>
              <a:t>4</a:t>
            </a:r>
            <a:r>
              <a:rPr sz="1700" b="1" spc="-10" dirty="0">
                <a:solidFill>
                  <a:schemeClr val="tx2">
                    <a:lumMod val="75000"/>
                  </a:schemeClr>
                </a:solidFill>
                <a:latin typeface="Arial" panose="020B0604020202020204"/>
                <a:cs typeface="Arial" panose="020B0604020202020204"/>
              </a:rPr>
              <a:t>.</a:t>
            </a:r>
            <a:r>
              <a:rPr sz="1700" b="1" dirty="0">
                <a:solidFill>
                  <a:schemeClr val="tx2">
                    <a:lumMod val="75000"/>
                  </a:schemeClr>
                </a:solidFill>
                <a:latin typeface="Arial" panose="020B0604020202020204"/>
                <a:cs typeface="Arial" panose="020B0604020202020204"/>
              </a:rPr>
              <a:t>5k</a:t>
            </a:r>
            <a:r>
              <a:rPr sz="17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cs typeface="微软雅黑" panose="020B0503020204020204" charset="-122"/>
              </a:rPr>
              <a:t>台</a:t>
            </a:r>
            <a:endParaRPr sz="170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1334242" y="6265055"/>
            <a:ext cx="121285" cy="1670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5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5</a:t>
            </a:fld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0234548" y="4311810"/>
            <a:ext cx="9398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微软雅黑" panose="020B0503020204020204" charset="-122"/>
                <a:cs typeface="微软雅黑" panose="020B0503020204020204" charset="-122"/>
              </a:rPr>
              <a:t>测试机台总数</a:t>
            </a:r>
            <a:endParaRPr sz="1200">
              <a:latin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9925" y="6240462"/>
            <a:ext cx="10850880" cy="0"/>
          </a:xfrm>
          <a:custGeom>
            <a:avLst/>
            <a:gdLst/>
            <a:ahLst/>
            <a:cxnLst/>
            <a:rect l="l" t="t" r="r" b="b"/>
            <a:pathLst>
              <a:path w="10850880">
                <a:moveTo>
                  <a:pt x="0" y="0"/>
                </a:moveTo>
                <a:lnTo>
                  <a:pt x="10850499" y="0"/>
                </a:lnTo>
              </a:path>
            </a:pathLst>
          </a:custGeom>
          <a:ln w="635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48690" y="531317"/>
            <a:ext cx="14458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/>
              <a:t>全球据点</a:t>
            </a:r>
            <a:endParaRPr sz="2800"/>
          </a:p>
        </p:txBody>
      </p:sp>
      <p:sp>
        <p:nvSpPr>
          <p:cNvPr id="4" name="object 4"/>
          <p:cNvSpPr/>
          <p:nvPr/>
        </p:nvSpPr>
        <p:spPr>
          <a:xfrm>
            <a:off x="1777110" y="1114933"/>
            <a:ext cx="8668258" cy="40984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38472" y="5600766"/>
            <a:ext cx="298615" cy="2940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88085" y="5627547"/>
            <a:ext cx="198628" cy="19866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494789" y="5548071"/>
            <a:ext cx="4826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微软雅黑" panose="020B0503020204020204" charset="-122"/>
                <a:cs typeface="微软雅黑" panose="020B0503020204020204" charset="-122"/>
              </a:rPr>
              <a:t>美国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093764" y="5600766"/>
            <a:ext cx="298615" cy="29402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143885" y="5627547"/>
            <a:ext cx="198627" cy="19866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3465957" y="5548071"/>
            <a:ext cx="7112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微软雅黑" panose="020B0503020204020204" charset="-122"/>
                <a:cs typeface="微软雅黑" panose="020B0503020204020204" charset="-122"/>
              </a:rPr>
              <a:t>新加坡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571678" y="5600766"/>
            <a:ext cx="295764" cy="29402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618098" y="5627547"/>
            <a:ext cx="198627" cy="19866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940297" y="5548071"/>
            <a:ext cx="4826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微软雅黑" panose="020B0503020204020204" charset="-122"/>
                <a:cs typeface="微软雅黑" panose="020B0503020204020204" charset="-122"/>
              </a:rPr>
              <a:t>苏州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897412" y="5600766"/>
            <a:ext cx="298615" cy="29402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947152" y="5627547"/>
            <a:ext cx="198627" cy="19866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8269985" y="5548071"/>
            <a:ext cx="9398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微软雅黑" panose="020B0503020204020204" charset="-122"/>
                <a:cs typeface="微软雅黑" panose="020B0503020204020204" charset="-122"/>
              </a:rPr>
              <a:t>中国台湾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2433954" y="5430265"/>
            <a:ext cx="0" cy="593725"/>
          </a:xfrm>
          <a:custGeom>
            <a:avLst/>
            <a:gdLst/>
            <a:ahLst/>
            <a:cxnLst/>
            <a:rect l="l" t="t" r="r" b="b"/>
            <a:pathLst>
              <a:path h="593725">
                <a:moveTo>
                  <a:pt x="0" y="0"/>
                </a:moveTo>
                <a:lnTo>
                  <a:pt x="0" y="593229"/>
                </a:lnTo>
              </a:path>
            </a:pathLst>
          </a:custGeom>
          <a:ln w="3175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875276" y="5430265"/>
            <a:ext cx="0" cy="593725"/>
          </a:xfrm>
          <a:custGeom>
            <a:avLst/>
            <a:gdLst/>
            <a:ahLst/>
            <a:cxnLst/>
            <a:rect l="l" t="t" r="r" b="b"/>
            <a:pathLst>
              <a:path h="593725">
                <a:moveTo>
                  <a:pt x="0" y="0"/>
                </a:moveTo>
                <a:lnTo>
                  <a:pt x="0" y="593229"/>
                </a:lnTo>
              </a:path>
            </a:pathLst>
          </a:custGeom>
          <a:ln w="3175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316723" y="5430265"/>
            <a:ext cx="0" cy="593725"/>
          </a:xfrm>
          <a:custGeom>
            <a:avLst/>
            <a:gdLst/>
            <a:ahLst/>
            <a:cxnLst/>
            <a:rect l="l" t="t" r="r" b="b"/>
            <a:pathLst>
              <a:path h="593725">
                <a:moveTo>
                  <a:pt x="0" y="0"/>
                </a:moveTo>
                <a:lnTo>
                  <a:pt x="0" y="593229"/>
                </a:lnTo>
              </a:path>
            </a:pathLst>
          </a:custGeom>
          <a:ln w="3175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9758044" y="5430265"/>
            <a:ext cx="0" cy="593725"/>
          </a:xfrm>
          <a:custGeom>
            <a:avLst/>
            <a:gdLst/>
            <a:ahLst/>
            <a:cxnLst/>
            <a:rect l="l" t="t" r="r" b="b"/>
            <a:pathLst>
              <a:path h="593725">
                <a:moveTo>
                  <a:pt x="0" y="0"/>
                </a:moveTo>
                <a:lnTo>
                  <a:pt x="0" y="593229"/>
                </a:lnTo>
              </a:path>
            </a:pathLst>
          </a:custGeom>
          <a:ln w="3175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0341908" y="5600766"/>
            <a:ext cx="298615" cy="29402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0392029" y="5627547"/>
            <a:ext cx="198754" cy="19866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10714990" y="5548071"/>
            <a:ext cx="4826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微软雅黑" panose="020B0503020204020204" charset="-122"/>
                <a:cs typeface="微软雅黑" panose="020B0503020204020204" charset="-122"/>
              </a:rPr>
              <a:t>日本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1334242" y="6265055"/>
            <a:ext cx="121285" cy="1670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5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6</a:t>
            </a:fld>
            <a:endParaRPr sz="1000">
              <a:latin typeface="Arial" panose="020B0604020202020204"/>
              <a:cs typeface="Arial" panose="020B0604020202020204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9925" y="6240462"/>
            <a:ext cx="10850880" cy="0"/>
          </a:xfrm>
          <a:custGeom>
            <a:avLst/>
            <a:gdLst/>
            <a:ahLst/>
            <a:cxnLst/>
            <a:rect l="l" t="t" r="r" b="b"/>
            <a:pathLst>
              <a:path w="10850880">
                <a:moveTo>
                  <a:pt x="0" y="0"/>
                </a:moveTo>
                <a:lnTo>
                  <a:pt x="10850499" y="0"/>
                </a:lnTo>
              </a:path>
            </a:pathLst>
          </a:custGeom>
          <a:ln w="635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48690" y="531317"/>
            <a:ext cx="14458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solidFill>
                  <a:srgbClr val="333333"/>
                </a:solidFill>
              </a:rPr>
              <a:t>集团业务</a:t>
            </a:r>
            <a:endParaRPr sz="2800"/>
          </a:p>
        </p:txBody>
      </p:sp>
      <p:sp>
        <p:nvSpPr>
          <p:cNvPr id="4" name="object 4"/>
          <p:cNvSpPr/>
          <p:nvPr/>
        </p:nvSpPr>
        <p:spPr>
          <a:xfrm>
            <a:off x="682853" y="1575942"/>
            <a:ext cx="2484374" cy="31243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82853" y="4249330"/>
            <a:ext cx="2501900" cy="451484"/>
          </a:xfrm>
          <a:prstGeom prst="rect">
            <a:avLst/>
          </a:prstGeom>
          <a:solidFill>
            <a:srgbClr val="778494">
              <a:alpha val="90194"/>
            </a:srgbClr>
          </a:solidFill>
        </p:spPr>
        <p:txBody>
          <a:bodyPr vert="horz" wrap="square" lIns="0" tIns="81280" rIns="0" bIns="0" rtlCol="0">
            <a:spAutoFit/>
          </a:bodyPr>
          <a:lstStyle/>
          <a:p>
            <a:pPr marL="793115">
              <a:lnSpc>
                <a:spcPct val="100000"/>
              </a:lnSpc>
              <a:spcBef>
                <a:spcPts val="640"/>
              </a:spcBef>
            </a:pPr>
            <a:r>
              <a:rPr sz="1800" b="1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测试服务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48690" y="4728209"/>
            <a:ext cx="2402205" cy="8648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微软雅黑" panose="020B0503020204020204" charset="-122"/>
                <a:cs typeface="微软雅黑" panose="020B0503020204020204" charset="-122"/>
              </a:rPr>
              <a:t>京元电</a:t>
            </a:r>
            <a:r>
              <a:rPr sz="1100" spc="-15" dirty="0">
                <a:latin typeface="微软雅黑" panose="020B0503020204020204" charset="-122"/>
                <a:cs typeface="微软雅黑" panose="020B0503020204020204" charset="-122"/>
              </a:rPr>
              <a:t>子</a:t>
            </a:r>
            <a:r>
              <a:rPr sz="1100" spc="-5" dirty="0">
                <a:latin typeface="微软雅黑" panose="020B0503020204020204" charset="-122"/>
                <a:cs typeface="微软雅黑" panose="020B0503020204020204" charset="-122"/>
              </a:rPr>
              <a:t>为</a:t>
            </a:r>
            <a:r>
              <a:rPr sz="1100" dirty="0">
                <a:latin typeface="微软雅黑" panose="020B0503020204020204" charset="-122"/>
                <a:cs typeface="微软雅黑" panose="020B0503020204020204" charset="-122"/>
              </a:rPr>
              <a:t>客</a:t>
            </a:r>
            <a:r>
              <a:rPr sz="1100" spc="-10" dirty="0">
                <a:latin typeface="微软雅黑" panose="020B0503020204020204" charset="-122"/>
                <a:cs typeface="微软雅黑" panose="020B0503020204020204" charset="-122"/>
              </a:rPr>
              <a:t>户</a:t>
            </a:r>
            <a:r>
              <a:rPr sz="1100" dirty="0">
                <a:latin typeface="微软雅黑" panose="020B0503020204020204" charset="-122"/>
                <a:cs typeface="微软雅黑" panose="020B0503020204020204" charset="-122"/>
              </a:rPr>
              <a:t>提供</a:t>
            </a:r>
            <a:r>
              <a:rPr sz="1100" spc="-15" dirty="0">
                <a:solidFill>
                  <a:srgbClr val="FF6B42"/>
                </a:solidFill>
                <a:latin typeface="微软雅黑" panose="020B0503020204020204" charset="-122"/>
                <a:cs typeface="微软雅黑" panose="020B0503020204020204" charset="-122"/>
              </a:rPr>
              <a:t>广泛</a:t>
            </a:r>
            <a:r>
              <a:rPr sz="1100" dirty="0">
                <a:solidFill>
                  <a:srgbClr val="FF6B42"/>
                </a:solidFill>
                <a:latin typeface="微软雅黑" panose="020B0503020204020204" charset="-122"/>
                <a:cs typeface="微软雅黑" panose="020B0503020204020204" charset="-122"/>
              </a:rPr>
              <a:t>的测试</a:t>
            </a:r>
            <a:r>
              <a:rPr sz="1100" spc="-15" dirty="0">
                <a:solidFill>
                  <a:srgbClr val="FF6B42"/>
                </a:solidFill>
                <a:latin typeface="微软雅黑" panose="020B0503020204020204" charset="-122"/>
                <a:cs typeface="微软雅黑" panose="020B0503020204020204" charset="-122"/>
              </a:rPr>
              <a:t>平</a:t>
            </a:r>
            <a:r>
              <a:rPr sz="1100" dirty="0">
                <a:solidFill>
                  <a:srgbClr val="FF6B42"/>
                </a:solidFill>
                <a:latin typeface="微软雅黑" panose="020B0503020204020204" charset="-122"/>
                <a:cs typeface="微软雅黑" panose="020B0503020204020204" charset="-122"/>
              </a:rPr>
              <a:t>台</a:t>
            </a:r>
            <a:r>
              <a:rPr sz="1100" dirty="0">
                <a:latin typeface="微软雅黑" panose="020B0503020204020204" charset="-122"/>
                <a:cs typeface="微软雅黑" panose="020B0503020204020204" charset="-122"/>
              </a:rPr>
              <a:t>。 测试温度范围为</a:t>
            </a:r>
            <a:r>
              <a:rPr sz="1100" spc="-5" dirty="0">
                <a:latin typeface="Arial" panose="020B0604020202020204"/>
                <a:cs typeface="Arial" panose="020B0604020202020204"/>
              </a:rPr>
              <a:t>-55</a:t>
            </a:r>
            <a:r>
              <a:rPr sz="1100" spc="-5" dirty="0">
                <a:latin typeface="微软雅黑" panose="020B0503020204020204" charset="-122"/>
                <a:cs typeface="微软雅黑" panose="020B0503020204020204" charset="-122"/>
              </a:rPr>
              <a:t>°</a:t>
            </a:r>
            <a:r>
              <a:rPr sz="1100" spc="-5" dirty="0">
                <a:latin typeface="Arial" panose="020B0604020202020204"/>
                <a:cs typeface="Arial" panose="020B0604020202020204"/>
              </a:rPr>
              <a:t>C</a:t>
            </a:r>
            <a:r>
              <a:rPr sz="1100" dirty="0">
                <a:latin typeface="微软雅黑" panose="020B0503020204020204" charset="-122"/>
                <a:cs typeface="微软雅黑" panose="020B0503020204020204" charset="-122"/>
              </a:rPr>
              <a:t>至</a:t>
            </a:r>
            <a:r>
              <a:rPr sz="1100" spc="-5" dirty="0">
                <a:latin typeface="Arial" panose="020B0604020202020204"/>
                <a:cs typeface="Arial" panose="020B0604020202020204"/>
              </a:rPr>
              <a:t>150</a:t>
            </a:r>
            <a:r>
              <a:rPr sz="1100" spc="-5" dirty="0">
                <a:latin typeface="微软雅黑" panose="020B0503020204020204" charset="-122"/>
                <a:cs typeface="微软雅黑" panose="020B0503020204020204" charset="-122"/>
              </a:rPr>
              <a:t>°</a:t>
            </a:r>
            <a:r>
              <a:rPr sz="1100" spc="-5" dirty="0">
                <a:latin typeface="Arial" panose="020B0604020202020204"/>
                <a:cs typeface="Arial" panose="020B0604020202020204"/>
              </a:rPr>
              <a:t>C</a:t>
            </a:r>
            <a:r>
              <a:rPr sz="1100" spc="-5" dirty="0"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1100" dirty="0">
                <a:latin typeface="微软雅黑" panose="020B0503020204020204" charset="-122"/>
                <a:cs typeface="微软雅黑" panose="020B0503020204020204" charset="-122"/>
              </a:rPr>
              <a:t>能够 测试</a:t>
            </a:r>
            <a:r>
              <a:rPr sz="1100" dirty="0">
                <a:latin typeface="Arial" panose="020B0604020202020204"/>
                <a:cs typeface="Arial" panose="020B0604020202020204"/>
              </a:rPr>
              <a:t>5,</a:t>
            </a:r>
            <a:r>
              <a:rPr sz="11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100" dirty="0">
                <a:latin typeface="Arial" panose="020B0604020202020204"/>
                <a:cs typeface="Arial" panose="020B0604020202020204"/>
              </a:rPr>
              <a:t>6,</a:t>
            </a:r>
            <a:r>
              <a:rPr sz="11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100" spc="-5" dirty="0">
                <a:latin typeface="Arial" panose="020B0604020202020204"/>
                <a:cs typeface="Arial" panose="020B0604020202020204"/>
              </a:rPr>
              <a:t>8</a:t>
            </a:r>
            <a:r>
              <a:rPr sz="1100" dirty="0">
                <a:latin typeface="微软雅黑" panose="020B0503020204020204" charset="-122"/>
                <a:cs typeface="微软雅黑" panose="020B0503020204020204" charset="-122"/>
              </a:rPr>
              <a:t>和</a:t>
            </a:r>
            <a:r>
              <a:rPr sz="1100" spc="-5" dirty="0">
                <a:latin typeface="Arial" panose="020B0604020202020204"/>
                <a:cs typeface="Arial" panose="020B0604020202020204"/>
              </a:rPr>
              <a:t>12</a:t>
            </a:r>
            <a:r>
              <a:rPr sz="1100" dirty="0">
                <a:latin typeface="微软雅黑" panose="020B0503020204020204" charset="-122"/>
                <a:cs typeface="微软雅黑" panose="020B0503020204020204" charset="-122"/>
              </a:rPr>
              <a:t>吋晶圆。</a:t>
            </a:r>
            <a:endParaRPr sz="110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 marR="111760">
              <a:lnSpc>
                <a:spcPct val="100000"/>
              </a:lnSpc>
              <a:spcBef>
                <a:spcPts val="5"/>
              </a:spcBef>
            </a:pPr>
            <a:r>
              <a:rPr sz="1100" dirty="0">
                <a:latin typeface="微软雅黑" panose="020B0503020204020204" charset="-122"/>
                <a:cs typeface="微软雅黑" panose="020B0503020204020204" charset="-122"/>
              </a:rPr>
              <a:t>对于</a:t>
            </a:r>
            <a:r>
              <a:rPr sz="1100" spc="-5" dirty="0">
                <a:latin typeface="Arial" panose="020B0604020202020204"/>
                <a:cs typeface="Arial" panose="020B0604020202020204"/>
              </a:rPr>
              <a:t>CIS</a:t>
            </a:r>
            <a:r>
              <a:rPr sz="11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100" dirty="0">
                <a:latin typeface="Arial" panose="020B0604020202020204"/>
                <a:cs typeface="Arial" panose="020B0604020202020204"/>
              </a:rPr>
              <a:t>/</a:t>
            </a:r>
            <a:r>
              <a:rPr sz="11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100" spc="-5" dirty="0">
                <a:latin typeface="Arial" panose="020B0604020202020204"/>
                <a:cs typeface="Arial" panose="020B0604020202020204"/>
              </a:rPr>
              <a:t>CCD</a:t>
            </a:r>
            <a:r>
              <a:rPr sz="1100" dirty="0">
                <a:latin typeface="微软雅黑" panose="020B0503020204020204" charset="-122"/>
                <a:cs typeface="微软雅黑" panose="020B0503020204020204" charset="-122"/>
              </a:rPr>
              <a:t>产品，测试环境为 </a:t>
            </a:r>
            <a:r>
              <a:rPr sz="1100" spc="-5" dirty="0">
                <a:latin typeface="Arial" panose="020B0604020202020204"/>
                <a:cs typeface="Arial" panose="020B0604020202020204"/>
              </a:rPr>
              <a:t>class</a:t>
            </a:r>
            <a:r>
              <a:rPr sz="11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100" dirty="0">
                <a:latin typeface="Arial" panose="020B0604020202020204"/>
                <a:cs typeface="Arial" panose="020B0604020202020204"/>
              </a:rPr>
              <a:t>10</a:t>
            </a:r>
            <a:r>
              <a:rPr sz="11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100" dirty="0"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1100" dirty="0">
                <a:latin typeface="Arial" panose="020B0604020202020204"/>
                <a:cs typeface="Arial" panose="020B0604020202020204"/>
              </a:rPr>
              <a:t>class</a:t>
            </a:r>
            <a:r>
              <a:rPr sz="11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100" dirty="0">
                <a:latin typeface="Arial" panose="020B0604020202020204"/>
                <a:cs typeface="Arial" panose="020B0604020202020204"/>
              </a:rPr>
              <a:t>100</a:t>
            </a:r>
            <a:r>
              <a:rPr sz="1100" dirty="0"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1100" dirty="0">
                <a:latin typeface="Arial" panose="020B0604020202020204"/>
                <a:cs typeface="Arial" panose="020B0604020202020204"/>
              </a:rPr>
              <a:t>class</a:t>
            </a:r>
            <a:r>
              <a:rPr sz="11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100" dirty="0">
                <a:latin typeface="Arial" panose="020B0604020202020204"/>
                <a:cs typeface="Arial" panose="020B0604020202020204"/>
              </a:rPr>
              <a:t>1,000</a:t>
            </a:r>
            <a:r>
              <a:rPr sz="1100" dirty="0">
                <a:latin typeface="微软雅黑" panose="020B0503020204020204" charset="-122"/>
                <a:cs typeface="微软雅黑" panose="020B0503020204020204" charset="-122"/>
              </a:rPr>
              <a:t>。</a:t>
            </a:r>
            <a:endParaRPr sz="11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468623" y="1575942"/>
            <a:ext cx="2484374" cy="31243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3468751" y="4249330"/>
            <a:ext cx="2488565" cy="451484"/>
          </a:xfrm>
          <a:prstGeom prst="rect">
            <a:avLst/>
          </a:prstGeom>
          <a:solidFill>
            <a:srgbClr val="778494">
              <a:alpha val="90194"/>
            </a:srgbClr>
          </a:solidFill>
        </p:spPr>
        <p:txBody>
          <a:bodyPr vert="horz" wrap="square" lIns="0" tIns="81280" rIns="0" bIns="0" rtlCol="0">
            <a:spAutoFit/>
          </a:bodyPr>
          <a:lstStyle/>
          <a:p>
            <a:pPr marL="786765">
              <a:lnSpc>
                <a:spcPct val="100000"/>
              </a:lnSpc>
              <a:spcBef>
                <a:spcPts val="640"/>
              </a:spcBef>
            </a:pPr>
            <a:r>
              <a:rPr sz="1800" b="1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封装服务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506851" y="4720590"/>
            <a:ext cx="2383790" cy="864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微软雅黑" panose="020B0503020204020204" charset="-122"/>
                <a:cs typeface="微软雅黑" panose="020B0503020204020204" charset="-122"/>
              </a:rPr>
              <a:t>京元电子提供多达</a:t>
            </a:r>
            <a:r>
              <a:rPr sz="1100" dirty="0">
                <a:solidFill>
                  <a:srgbClr val="FF6B42"/>
                </a:solidFill>
                <a:latin typeface="微软雅黑" panose="020B0503020204020204" charset="-122"/>
                <a:cs typeface="微软雅黑" panose="020B0503020204020204" charset="-122"/>
              </a:rPr>
              <a:t>六种</a:t>
            </a:r>
            <a:r>
              <a:rPr sz="1100" spc="-15" dirty="0">
                <a:solidFill>
                  <a:srgbClr val="FF6B42"/>
                </a:solidFill>
                <a:latin typeface="微软雅黑" panose="020B0503020204020204" charset="-122"/>
                <a:cs typeface="微软雅黑" panose="020B0503020204020204" charset="-122"/>
              </a:rPr>
              <a:t>的</a:t>
            </a:r>
            <a:r>
              <a:rPr sz="1100" dirty="0">
                <a:solidFill>
                  <a:srgbClr val="FF6B42"/>
                </a:solidFill>
                <a:latin typeface="微软雅黑" panose="020B0503020204020204" charset="-122"/>
                <a:cs typeface="微软雅黑" panose="020B0503020204020204" charset="-122"/>
              </a:rPr>
              <a:t>封装</a:t>
            </a:r>
            <a:r>
              <a:rPr sz="1100" spc="-15" dirty="0">
                <a:solidFill>
                  <a:srgbClr val="FF6B42"/>
                </a:solidFill>
                <a:latin typeface="微软雅黑" panose="020B0503020204020204" charset="-122"/>
                <a:cs typeface="微软雅黑" panose="020B0503020204020204" charset="-122"/>
              </a:rPr>
              <a:t>业</a:t>
            </a:r>
            <a:r>
              <a:rPr sz="1100" dirty="0">
                <a:solidFill>
                  <a:srgbClr val="FF6B42"/>
                </a:solidFill>
                <a:latin typeface="微软雅黑" panose="020B0503020204020204" charset="-122"/>
                <a:cs typeface="微软雅黑" panose="020B0503020204020204" charset="-122"/>
              </a:rPr>
              <a:t>务</a:t>
            </a:r>
            <a:r>
              <a:rPr sz="1100" dirty="0">
                <a:latin typeface="微软雅黑" panose="020B0503020204020204" charset="-122"/>
                <a:cs typeface="微软雅黑" panose="020B0503020204020204" charset="-122"/>
              </a:rPr>
              <a:t>，  涵盖</a:t>
            </a:r>
            <a:r>
              <a:rPr sz="1100" spc="-5" dirty="0">
                <a:latin typeface="Arial" panose="020B0604020202020204"/>
                <a:cs typeface="Arial" panose="020B0604020202020204"/>
              </a:rPr>
              <a:t>BGA</a:t>
            </a:r>
            <a:r>
              <a:rPr sz="1100" dirty="0">
                <a:latin typeface="微软雅黑" panose="020B0503020204020204" charset="-122"/>
                <a:cs typeface="微软雅黑" panose="020B0503020204020204" charset="-122"/>
              </a:rPr>
              <a:t>封装型式、 </a:t>
            </a:r>
            <a:r>
              <a:rPr sz="1100" dirty="0">
                <a:solidFill>
                  <a:srgbClr val="333333"/>
                </a:solidFill>
                <a:latin typeface="Arial" panose="020B0604020202020204"/>
                <a:cs typeface="Arial" panose="020B0604020202020204"/>
              </a:rPr>
              <a:t>QFN/DFN/WSON</a:t>
            </a:r>
            <a:r>
              <a:rPr sz="1100" spc="-80" dirty="0">
                <a:solidFill>
                  <a:srgbClr val="333333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封装型式、</a:t>
            </a:r>
            <a:r>
              <a:rPr sz="1100" dirty="0">
                <a:solidFill>
                  <a:srgbClr val="333333"/>
                </a:solidFill>
                <a:latin typeface="Arial" panose="020B0604020202020204"/>
                <a:cs typeface="Arial" panose="020B0604020202020204"/>
              </a:rPr>
              <a:t>TSOP</a:t>
            </a:r>
            <a:r>
              <a:rPr sz="1100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封 装、</a:t>
            </a:r>
            <a:r>
              <a:rPr sz="1100" dirty="0">
                <a:solidFill>
                  <a:srgbClr val="333333"/>
                </a:solidFill>
                <a:latin typeface="Arial" panose="020B0604020202020204"/>
                <a:cs typeface="Arial" panose="020B0604020202020204"/>
              </a:rPr>
              <a:t>LGA</a:t>
            </a:r>
            <a:r>
              <a:rPr sz="1100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封装型式、</a:t>
            </a:r>
            <a:r>
              <a:rPr sz="1100" spc="-10" dirty="0">
                <a:solidFill>
                  <a:srgbClr val="333333"/>
                </a:solidFill>
                <a:latin typeface="Arial" panose="020B0604020202020204"/>
                <a:cs typeface="Arial" panose="020B0604020202020204"/>
              </a:rPr>
              <a:t>eMMC/eMCP</a:t>
            </a:r>
            <a:r>
              <a:rPr sz="1100" spc="-15" dirty="0">
                <a:solidFill>
                  <a:srgbClr val="333333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封 装、记忆卡</a:t>
            </a:r>
            <a:r>
              <a:rPr sz="1100" spc="-55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 </a:t>
            </a:r>
            <a:r>
              <a:rPr sz="1100" spc="-5" dirty="0">
                <a:solidFill>
                  <a:srgbClr val="333333"/>
                </a:solidFill>
                <a:latin typeface="Arial" panose="020B0604020202020204"/>
                <a:cs typeface="Arial" panose="020B0604020202020204"/>
              </a:rPr>
              <a:t>(Memory</a:t>
            </a:r>
            <a:r>
              <a:rPr sz="1100" spc="-20" dirty="0">
                <a:solidFill>
                  <a:srgbClr val="333333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spc="-5" dirty="0">
                <a:solidFill>
                  <a:srgbClr val="333333"/>
                </a:solidFill>
                <a:latin typeface="Arial" panose="020B0604020202020204"/>
                <a:cs typeface="Arial" panose="020B0604020202020204"/>
              </a:rPr>
              <a:t>Card)</a:t>
            </a:r>
            <a:r>
              <a:rPr sz="1100" spc="-10" dirty="0">
                <a:solidFill>
                  <a:srgbClr val="333333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封装</a:t>
            </a:r>
            <a:r>
              <a:rPr sz="1100" dirty="0">
                <a:latin typeface="微软雅黑" panose="020B0503020204020204" charset="-122"/>
                <a:cs typeface="微软雅黑" panose="020B0503020204020204" charset="-122"/>
              </a:rPr>
              <a:t>。</a:t>
            </a:r>
            <a:endParaRPr sz="11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237223" y="1575942"/>
            <a:ext cx="2492502" cy="312432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6244209" y="4249330"/>
            <a:ext cx="2487930" cy="451484"/>
          </a:xfrm>
          <a:prstGeom prst="rect">
            <a:avLst/>
          </a:prstGeom>
          <a:solidFill>
            <a:srgbClr val="778494">
              <a:alpha val="90194"/>
            </a:srgbClr>
          </a:solidFill>
        </p:spPr>
        <p:txBody>
          <a:bodyPr vert="horz" wrap="square" lIns="0" tIns="81280" rIns="0" bIns="0" rtlCol="0">
            <a:spAutoFit/>
          </a:bodyPr>
          <a:lstStyle/>
          <a:p>
            <a:pPr marL="787400">
              <a:lnSpc>
                <a:spcPct val="100000"/>
              </a:lnSpc>
              <a:spcBef>
                <a:spcPts val="640"/>
              </a:spcBef>
            </a:pPr>
            <a:r>
              <a:rPr sz="1800" b="1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技术创新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314313" y="4728209"/>
            <a:ext cx="2343150" cy="12001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微软雅黑" panose="020B0503020204020204" charset="-122"/>
                <a:cs typeface="微软雅黑" panose="020B0503020204020204" charset="-122"/>
              </a:rPr>
              <a:t>京元电子在</a:t>
            </a:r>
            <a:r>
              <a:rPr sz="1100" dirty="0">
                <a:solidFill>
                  <a:srgbClr val="FF6B42"/>
                </a:solidFill>
                <a:latin typeface="微软雅黑" panose="020B0503020204020204" charset="-122"/>
                <a:cs typeface="微软雅黑" panose="020B0503020204020204" charset="-122"/>
              </a:rPr>
              <a:t>晶圆级芯片</a:t>
            </a:r>
            <a:r>
              <a:rPr sz="1100" spc="-15" dirty="0">
                <a:solidFill>
                  <a:srgbClr val="FF6B42"/>
                </a:solidFill>
                <a:latin typeface="微软雅黑" panose="020B0503020204020204" charset="-122"/>
                <a:cs typeface="微软雅黑" panose="020B0503020204020204" charset="-122"/>
              </a:rPr>
              <a:t>尺</a:t>
            </a:r>
            <a:r>
              <a:rPr sz="1100" spc="265" dirty="0">
                <a:solidFill>
                  <a:srgbClr val="FF6B42"/>
                </a:solidFill>
                <a:latin typeface="微软雅黑" panose="020B0503020204020204" charset="-122"/>
                <a:cs typeface="微软雅黑" panose="020B0503020204020204" charset="-122"/>
              </a:rPr>
              <a:t>寸</a:t>
            </a:r>
            <a:r>
              <a:rPr sz="1100" dirty="0">
                <a:solidFill>
                  <a:srgbClr val="FF6B42"/>
                </a:solidFill>
                <a:latin typeface="Arial" panose="020B0604020202020204"/>
                <a:cs typeface="Arial" panose="020B0604020202020204"/>
              </a:rPr>
              <a:t>(WLCSP)  </a:t>
            </a:r>
            <a:r>
              <a:rPr sz="1100" dirty="0">
                <a:latin typeface="微软雅黑" panose="020B0503020204020204" charset="-122"/>
                <a:cs typeface="微软雅黑" panose="020B0503020204020204" charset="-122"/>
              </a:rPr>
              <a:t>封装与测试服务处于领</a:t>
            </a:r>
            <a:r>
              <a:rPr sz="1100" spc="-15" dirty="0">
                <a:latin typeface="微软雅黑" panose="020B0503020204020204" charset="-122"/>
                <a:cs typeface="微软雅黑" panose="020B0503020204020204" charset="-122"/>
              </a:rPr>
              <a:t>先</a:t>
            </a:r>
            <a:r>
              <a:rPr sz="1100" dirty="0">
                <a:latin typeface="微软雅黑" panose="020B0503020204020204" charset="-122"/>
                <a:cs typeface="微软雅黑" panose="020B0503020204020204" charset="-122"/>
              </a:rPr>
              <a:t>水平</a:t>
            </a:r>
            <a:r>
              <a:rPr sz="1100" spc="-15" dirty="0">
                <a:latin typeface="微软雅黑" panose="020B0503020204020204" charset="-122"/>
                <a:cs typeface="微软雅黑" panose="020B0503020204020204" charset="-122"/>
              </a:rPr>
              <a:t>；</a:t>
            </a:r>
            <a:r>
              <a:rPr sz="1100" dirty="0">
                <a:latin typeface="微软雅黑" panose="020B0503020204020204" charset="-122"/>
                <a:cs typeface="微软雅黑" panose="020B0503020204020204" charset="-122"/>
              </a:rPr>
              <a:t>同时 </a:t>
            </a:r>
            <a:r>
              <a:rPr sz="1100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集团自</a:t>
            </a:r>
            <a:r>
              <a:rPr sz="1100" spc="-15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行</a:t>
            </a:r>
            <a:r>
              <a:rPr sz="1100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研制</a:t>
            </a:r>
            <a:r>
              <a:rPr sz="1100" spc="-15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的</a:t>
            </a:r>
            <a:r>
              <a:rPr sz="1100" dirty="0">
                <a:solidFill>
                  <a:srgbClr val="FF6B42"/>
                </a:solidFill>
                <a:latin typeface="微软雅黑" panose="020B0503020204020204" charset="-122"/>
                <a:cs typeface="微软雅黑" panose="020B0503020204020204" charset="-122"/>
              </a:rPr>
              <a:t>预烧</a:t>
            </a:r>
            <a:r>
              <a:rPr sz="1100" spc="-10" dirty="0">
                <a:solidFill>
                  <a:srgbClr val="FF6B42"/>
                </a:solidFill>
                <a:latin typeface="微软雅黑" panose="020B0503020204020204" charset="-122"/>
                <a:cs typeface="微软雅黑" panose="020B0503020204020204" charset="-122"/>
              </a:rPr>
              <a:t>炉</a:t>
            </a:r>
            <a:r>
              <a:rPr sz="1100" spc="-5" dirty="0">
                <a:solidFill>
                  <a:srgbClr val="FF6B42"/>
                </a:solidFill>
                <a:latin typeface="Arial" panose="020B0604020202020204"/>
                <a:cs typeface="Arial" panose="020B0604020202020204"/>
              </a:rPr>
              <a:t>(Burn-In</a:t>
            </a:r>
            <a:r>
              <a:rPr sz="1100" spc="-50" dirty="0">
                <a:solidFill>
                  <a:srgbClr val="FF6B42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spc="-5" dirty="0">
                <a:solidFill>
                  <a:srgbClr val="FF6B42"/>
                </a:solidFill>
                <a:latin typeface="Arial" panose="020B0604020202020204"/>
                <a:cs typeface="Arial" panose="020B0604020202020204"/>
              </a:rPr>
              <a:t>Oven)  </a:t>
            </a:r>
            <a:r>
              <a:rPr sz="1100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技术也朝向多元的应用</a:t>
            </a:r>
            <a:r>
              <a:rPr sz="1100" spc="-15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发</a:t>
            </a:r>
            <a:r>
              <a:rPr sz="1100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展；</a:t>
            </a:r>
            <a:r>
              <a:rPr sz="1100" spc="-15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最</a:t>
            </a:r>
            <a:r>
              <a:rPr sz="1100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后京 元通过业界与学界，整</a:t>
            </a:r>
            <a:r>
              <a:rPr sz="1100" spc="-15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合</a:t>
            </a:r>
            <a:r>
              <a:rPr sz="1100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研发</a:t>
            </a:r>
            <a:r>
              <a:rPr sz="1100" spc="-10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的</a:t>
            </a:r>
            <a:r>
              <a:rPr sz="1100" dirty="0">
                <a:solidFill>
                  <a:srgbClr val="FF6B42"/>
                </a:solidFill>
                <a:latin typeface="微软雅黑" panose="020B0503020204020204" charset="-122"/>
                <a:cs typeface="微软雅黑" panose="020B0503020204020204" charset="-122"/>
              </a:rPr>
              <a:t>生物 芯片</a:t>
            </a:r>
            <a:r>
              <a:rPr sz="1100" spc="-5" dirty="0">
                <a:solidFill>
                  <a:srgbClr val="FF6B42"/>
                </a:solidFill>
                <a:latin typeface="Arial" panose="020B0604020202020204"/>
                <a:cs typeface="Arial" panose="020B0604020202020204"/>
              </a:rPr>
              <a:t>(Bio</a:t>
            </a:r>
            <a:r>
              <a:rPr sz="1100" spc="-20" dirty="0">
                <a:solidFill>
                  <a:srgbClr val="FF6B42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spc="-5" dirty="0">
                <a:solidFill>
                  <a:srgbClr val="FF6B42"/>
                </a:solidFill>
                <a:latin typeface="Arial" panose="020B0604020202020204"/>
                <a:cs typeface="Arial" panose="020B0604020202020204"/>
              </a:rPr>
              <a:t>Chip)</a:t>
            </a:r>
            <a:r>
              <a:rPr sz="1100" spc="5" dirty="0">
                <a:solidFill>
                  <a:srgbClr val="FF6B42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dirty="0">
                <a:solidFill>
                  <a:srgbClr val="FF6B42"/>
                </a:solidFill>
                <a:latin typeface="微软雅黑" panose="020B0503020204020204" charset="-122"/>
                <a:cs typeface="微软雅黑" panose="020B0503020204020204" charset="-122"/>
              </a:rPr>
              <a:t>测试技术</a:t>
            </a:r>
            <a:r>
              <a:rPr sz="1100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，将为集团 行业领先位置保驾护航。</a:t>
            </a:r>
            <a:endParaRPr sz="11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8995029" y="1575942"/>
            <a:ext cx="2492502" cy="309003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8992869" y="4214660"/>
            <a:ext cx="2487930" cy="451484"/>
          </a:xfrm>
          <a:prstGeom prst="rect">
            <a:avLst/>
          </a:prstGeom>
          <a:solidFill>
            <a:srgbClr val="778494">
              <a:alpha val="90194"/>
            </a:srgbClr>
          </a:solidFill>
        </p:spPr>
        <p:txBody>
          <a:bodyPr vert="horz" wrap="square" lIns="0" tIns="81280" rIns="0" bIns="0" rtlCol="0">
            <a:spAutoFit/>
          </a:bodyPr>
          <a:lstStyle/>
          <a:p>
            <a:pPr marL="558800">
              <a:lnSpc>
                <a:spcPct val="100000"/>
              </a:lnSpc>
              <a:spcBef>
                <a:spcPts val="640"/>
              </a:spcBef>
            </a:pPr>
            <a:r>
              <a:rPr sz="1800" b="1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设备研发能力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334242" y="6265055"/>
            <a:ext cx="121285" cy="1670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5" dirty="0">
                <a:solidFill>
                  <a:srgbClr val="7E7E7E"/>
                </a:solidFill>
                <a:latin typeface="Arial" panose="020B0604020202020204"/>
                <a:cs typeface="Arial" panose="020B0604020202020204"/>
              </a:rPr>
              <a:t>7</a:t>
            </a:fld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077070" y="4815966"/>
            <a:ext cx="2265680" cy="948690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12700" marR="5080" algn="just">
              <a:lnSpc>
                <a:spcPts val="1190"/>
              </a:lnSpc>
              <a:spcBef>
                <a:spcPts val="250"/>
              </a:spcBef>
            </a:pPr>
            <a:r>
              <a:rPr sz="1100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京元电子内部自行设计</a:t>
            </a:r>
            <a:r>
              <a:rPr sz="1100" spc="-15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、</a:t>
            </a:r>
            <a:r>
              <a:rPr sz="1100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制造</a:t>
            </a:r>
            <a:r>
              <a:rPr sz="1100" spc="-15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的</a:t>
            </a:r>
            <a:r>
              <a:rPr sz="1100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测试 机台是目前市场上</a:t>
            </a:r>
            <a:r>
              <a:rPr sz="1100" dirty="0">
                <a:solidFill>
                  <a:srgbClr val="FF6B42"/>
                </a:solidFill>
                <a:latin typeface="微软雅黑" panose="020B0503020204020204" charset="-122"/>
                <a:cs typeface="微软雅黑" panose="020B0503020204020204" charset="-122"/>
              </a:rPr>
              <a:t>最具</a:t>
            </a:r>
            <a:r>
              <a:rPr sz="1100" spc="-15" dirty="0">
                <a:solidFill>
                  <a:srgbClr val="FF6B42"/>
                </a:solidFill>
                <a:latin typeface="微软雅黑" panose="020B0503020204020204" charset="-122"/>
                <a:cs typeface="微软雅黑" panose="020B0503020204020204" charset="-122"/>
              </a:rPr>
              <a:t>成</a:t>
            </a:r>
            <a:r>
              <a:rPr sz="1100" dirty="0">
                <a:solidFill>
                  <a:srgbClr val="FF6B42"/>
                </a:solidFill>
                <a:latin typeface="微软雅黑" panose="020B0503020204020204" charset="-122"/>
                <a:cs typeface="微软雅黑" panose="020B0503020204020204" charset="-122"/>
              </a:rPr>
              <a:t>本效</a:t>
            </a:r>
            <a:r>
              <a:rPr sz="1100" spc="-15" dirty="0">
                <a:solidFill>
                  <a:srgbClr val="FF6B42"/>
                </a:solidFill>
                <a:latin typeface="微软雅黑" panose="020B0503020204020204" charset="-122"/>
                <a:cs typeface="微软雅黑" panose="020B0503020204020204" charset="-122"/>
              </a:rPr>
              <a:t>益</a:t>
            </a:r>
            <a:r>
              <a:rPr sz="1100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的测 试平台和解决方案之一。</a:t>
            </a:r>
            <a:endParaRPr sz="110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>
              <a:lnSpc>
                <a:spcPts val="1100"/>
              </a:lnSpc>
            </a:pPr>
            <a:r>
              <a:rPr sz="1100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可以大幅减少客户的整</a:t>
            </a:r>
            <a:r>
              <a:rPr sz="1100" spc="-15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体</a:t>
            </a:r>
            <a:r>
              <a:rPr sz="1100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测试</a:t>
            </a:r>
            <a:r>
              <a:rPr sz="1100" spc="-15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支</a:t>
            </a:r>
            <a:r>
              <a:rPr sz="1100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出成</a:t>
            </a:r>
            <a:endParaRPr sz="110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 marR="5080">
              <a:lnSpc>
                <a:spcPts val="1190"/>
              </a:lnSpc>
              <a:spcBef>
                <a:spcPts val="80"/>
              </a:spcBef>
            </a:pPr>
            <a:r>
              <a:rPr sz="1100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本，让客户产品能及时</a:t>
            </a:r>
            <a:r>
              <a:rPr sz="1100" spc="-15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上</a:t>
            </a:r>
            <a:r>
              <a:rPr sz="1100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市且</a:t>
            </a:r>
            <a:r>
              <a:rPr sz="1100" spc="-15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成</a:t>
            </a:r>
            <a:r>
              <a:rPr sz="1100" dirty="0">
                <a:solidFill>
                  <a:srgbClr val="333333"/>
                </a:solidFill>
                <a:latin typeface="微软雅黑" panose="020B0503020204020204" charset="-122"/>
                <a:cs typeface="微软雅黑" panose="020B0503020204020204" charset="-122"/>
              </a:rPr>
              <a:t>本具 竞争优势。</a:t>
            </a:r>
            <a:endParaRPr sz="1100">
              <a:latin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116" y="5185664"/>
            <a:ext cx="12182475" cy="1672589"/>
          </a:xfrm>
          <a:custGeom>
            <a:avLst/>
            <a:gdLst/>
            <a:ahLst/>
            <a:cxnLst/>
            <a:rect l="l" t="t" r="r" b="b"/>
            <a:pathLst>
              <a:path w="12182475" h="1672590">
                <a:moveTo>
                  <a:pt x="381717" y="476961"/>
                </a:moveTo>
                <a:lnTo>
                  <a:pt x="339362" y="476961"/>
                </a:lnTo>
                <a:lnTo>
                  <a:pt x="339362" y="619404"/>
                </a:lnTo>
                <a:lnTo>
                  <a:pt x="305364" y="619404"/>
                </a:lnTo>
                <a:lnTo>
                  <a:pt x="305364" y="737082"/>
                </a:lnTo>
                <a:lnTo>
                  <a:pt x="271468" y="737082"/>
                </a:lnTo>
                <a:lnTo>
                  <a:pt x="271468" y="960056"/>
                </a:lnTo>
                <a:lnTo>
                  <a:pt x="233304" y="960056"/>
                </a:lnTo>
                <a:lnTo>
                  <a:pt x="233304" y="1121092"/>
                </a:lnTo>
                <a:lnTo>
                  <a:pt x="186683" y="1121092"/>
                </a:lnTo>
                <a:lnTo>
                  <a:pt x="186683" y="1282141"/>
                </a:lnTo>
                <a:lnTo>
                  <a:pt x="0" y="1282141"/>
                </a:lnTo>
                <a:lnTo>
                  <a:pt x="0" y="1672333"/>
                </a:lnTo>
                <a:lnTo>
                  <a:pt x="12181883" y="1672333"/>
                </a:lnTo>
                <a:lnTo>
                  <a:pt x="12181883" y="1548461"/>
                </a:lnTo>
                <a:lnTo>
                  <a:pt x="1514137" y="1548461"/>
                </a:lnTo>
                <a:lnTo>
                  <a:pt x="1514137" y="1436979"/>
                </a:lnTo>
                <a:lnTo>
                  <a:pt x="975556" y="1436979"/>
                </a:lnTo>
                <a:lnTo>
                  <a:pt x="975556" y="1306906"/>
                </a:lnTo>
                <a:lnTo>
                  <a:pt x="954283" y="1306906"/>
                </a:lnTo>
                <a:lnTo>
                  <a:pt x="954283" y="1275930"/>
                </a:lnTo>
                <a:lnTo>
                  <a:pt x="542943" y="1275930"/>
                </a:lnTo>
                <a:lnTo>
                  <a:pt x="542943" y="1108710"/>
                </a:lnTo>
                <a:lnTo>
                  <a:pt x="483494" y="1108710"/>
                </a:lnTo>
                <a:lnTo>
                  <a:pt x="483494" y="953871"/>
                </a:lnTo>
                <a:lnTo>
                  <a:pt x="445331" y="953871"/>
                </a:lnTo>
                <a:lnTo>
                  <a:pt x="445331" y="768057"/>
                </a:lnTo>
                <a:lnTo>
                  <a:pt x="415714" y="768057"/>
                </a:lnTo>
                <a:lnTo>
                  <a:pt x="415714" y="625602"/>
                </a:lnTo>
                <a:lnTo>
                  <a:pt x="381717" y="625602"/>
                </a:lnTo>
                <a:lnTo>
                  <a:pt x="381717" y="476961"/>
                </a:lnTo>
                <a:close/>
              </a:path>
              <a:path w="12182475" h="1672590">
                <a:moveTo>
                  <a:pt x="1705018" y="1282141"/>
                </a:moveTo>
                <a:lnTo>
                  <a:pt x="1552237" y="1282141"/>
                </a:lnTo>
                <a:lnTo>
                  <a:pt x="1552237" y="1548461"/>
                </a:lnTo>
                <a:lnTo>
                  <a:pt x="12181883" y="1548461"/>
                </a:lnTo>
                <a:lnTo>
                  <a:pt x="12181883" y="1461744"/>
                </a:lnTo>
                <a:lnTo>
                  <a:pt x="6221900" y="1461744"/>
                </a:lnTo>
                <a:lnTo>
                  <a:pt x="6221900" y="1436979"/>
                </a:lnTo>
                <a:lnTo>
                  <a:pt x="4724824" y="1436979"/>
                </a:lnTo>
                <a:lnTo>
                  <a:pt x="4724824" y="1424584"/>
                </a:lnTo>
                <a:lnTo>
                  <a:pt x="3630592" y="1424584"/>
                </a:lnTo>
                <a:lnTo>
                  <a:pt x="3630592" y="1405991"/>
                </a:lnTo>
                <a:lnTo>
                  <a:pt x="2998640" y="1405991"/>
                </a:lnTo>
                <a:lnTo>
                  <a:pt x="2998640" y="1356461"/>
                </a:lnTo>
                <a:lnTo>
                  <a:pt x="2506515" y="1356461"/>
                </a:lnTo>
                <a:lnTo>
                  <a:pt x="2506515" y="1344066"/>
                </a:lnTo>
                <a:lnTo>
                  <a:pt x="1705018" y="1344066"/>
                </a:lnTo>
                <a:lnTo>
                  <a:pt x="1705018" y="1282141"/>
                </a:lnTo>
                <a:close/>
              </a:path>
              <a:path w="12182475" h="1672590">
                <a:moveTo>
                  <a:pt x="6667162" y="1195412"/>
                </a:moveTo>
                <a:lnTo>
                  <a:pt x="6400081" y="1195412"/>
                </a:lnTo>
                <a:lnTo>
                  <a:pt x="6400081" y="1424584"/>
                </a:lnTo>
                <a:lnTo>
                  <a:pt x="6349154" y="1424584"/>
                </a:lnTo>
                <a:lnTo>
                  <a:pt x="6349154" y="1461744"/>
                </a:lnTo>
                <a:lnTo>
                  <a:pt x="12181883" y="1461744"/>
                </a:lnTo>
                <a:lnTo>
                  <a:pt x="12181883" y="1449362"/>
                </a:lnTo>
                <a:lnTo>
                  <a:pt x="7205896" y="1449362"/>
                </a:lnTo>
                <a:lnTo>
                  <a:pt x="7205896" y="1319288"/>
                </a:lnTo>
                <a:lnTo>
                  <a:pt x="6667162" y="1319288"/>
                </a:lnTo>
                <a:lnTo>
                  <a:pt x="6667162" y="1195412"/>
                </a:lnTo>
                <a:close/>
              </a:path>
              <a:path w="12182475" h="1672590">
                <a:moveTo>
                  <a:pt x="7608740" y="780453"/>
                </a:moveTo>
                <a:lnTo>
                  <a:pt x="7341532" y="1071537"/>
                </a:lnTo>
                <a:lnTo>
                  <a:pt x="7341532" y="1238770"/>
                </a:lnTo>
                <a:lnTo>
                  <a:pt x="7261014" y="1238770"/>
                </a:lnTo>
                <a:lnTo>
                  <a:pt x="7261014" y="1449362"/>
                </a:lnTo>
                <a:lnTo>
                  <a:pt x="12181883" y="1449362"/>
                </a:lnTo>
                <a:lnTo>
                  <a:pt x="12181883" y="1424584"/>
                </a:lnTo>
                <a:lnTo>
                  <a:pt x="12155467" y="1424584"/>
                </a:lnTo>
                <a:lnTo>
                  <a:pt x="12155467" y="1412201"/>
                </a:lnTo>
                <a:lnTo>
                  <a:pt x="10293520" y="1412201"/>
                </a:lnTo>
                <a:lnTo>
                  <a:pt x="10293520" y="1387424"/>
                </a:lnTo>
                <a:lnTo>
                  <a:pt x="7880266" y="1387424"/>
                </a:lnTo>
                <a:lnTo>
                  <a:pt x="7880266" y="1071537"/>
                </a:lnTo>
                <a:lnTo>
                  <a:pt x="7608740" y="780453"/>
                </a:lnTo>
                <a:close/>
              </a:path>
              <a:path w="12182475" h="1672590">
                <a:moveTo>
                  <a:pt x="1162132" y="1251153"/>
                </a:moveTo>
                <a:lnTo>
                  <a:pt x="1000994" y="1251153"/>
                </a:lnTo>
                <a:lnTo>
                  <a:pt x="1000994" y="1436979"/>
                </a:lnTo>
                <a:lnTo>
                  <a:pt x="1514137" y="1436979"/>
                </a:lnTo>
                <a:lnTo>
                  <a:pt x="1514137" y="1418386"/>
                </a:lnTo>
                <a:lnTo>
                  <a:pt x="1238471" y="1418386"/>
                </a:lnTo>
                <a:lnTo>
                  <a:pt x="1238471" y="1306906"/>
                </a:lnTo>
                <a:lnTo>
                  <a:pt x="1162132" y="1306906"/>
                </a:lnTo>
                <a:lnTo>
                  <a:pt x="1162132" y="1251153"/>
                </a:lnTo>
                <a:close/>
              </a:path>
              <a:path w="12182475" h="1672590">
                <a:moveTo>
                  <a:pt x="4936787" y="489343"/>
                </a:moveTo>
                <a:lnTo>
                  <a:pt x="4839251" y="637984"/>
                </a:lnTo>
                <a:lnTo>
                  <a:pt x="4839251" y="1436979"/>
                </a:lnTo>
                <a:lnTo>
                  <a:pt x="5403385" y="1436979"/>
                </a:lnTo>
                <a:lnTo>
                  <a:pt x="5403385" y="1238770"/>
                </a:lnTo>
                <a:lnTo>
                  <a:pt x="5047150" y="1238770"/>
                </a:lnTo>
                <a:lnTo>
                  <a:pt x="5047150" y="644182"/>
                </a:lnTo>
                <a:lnTo>
                  <a:pt x="4936787" y="489343"/>
                </a:lnTo>
                <a:close/>
              </a:path>
              <a:path w="12182475" h="1672590">
                <a:moveTo>
                  <a:pt x="5751111" y="1158265"/>
                </a:moveTo>
                <a:lnTo>
                  <a:pt x="5598584" y="1158265"/>
                </a:lnTo>
                <a:lnTo>
                  <a:pt x="5598584" y="1232585"/>
                </a:lnTo>
                <a:lnTo>
                  <a:pt x="5530639" y="1232585"/>
                </a:lnTo>
                <a:lnTo>
                  <a:pt x="5530639" y="1436979"/>
                </a:lnTo>
                <a:lnTo>
                  <a:pt x="6221900" y="1436979"/>
                </a:lnTo>
                <a:lnTo>
                  <a:pt x="6221900" y="1313103"/>
                </a:lnTo>
                <a:lnTo>
                  <a:pt x="5937801" y="1313103"/>
                </a:lnTo>
                <a:lnTo>
                  <a:pt x="5937801" y="1251153"/>
                </a:lnTo>
                <a:lnTo>
                  <a:pt x="5878365" y="1251153"/>
                </a:lnTo>
                <a:lnTo>
                  <a:pt x="5878365" y="1238770"/>
                </a:lnTo>
                <a:lnTo>
                  <a:pt x="5751111" y="1238770"/>
                </a:lnTo>
                <a:lnTo>
                  <a:pt x="5751111" y="1158265"/>
                </a:lnTo>
                <a:close/>
              </a:path>
              <a:path w="12182475" h="1672590">
                <a:moveTo>
                  <a:pt x="4321853" y="1195412"/>
                </a:moveTo>
                <a:lnTo>
                  <a:pt x="4173390" y="1195412"/>
                </a:lnTo>
                <a:lnTo>
                  <a:pt x="4173390" y="1294511"/>
                </a:lnTo>
                <a:lnTo>
                  <a:pt x="3867955" y="1294511"/>
                </a:lnTo>
                <a:lnTo>
                  <a:pt x="3867955" y="1424584"/>
                </a:lnTo>
                <a:lnTo>
                  <a:pt x="4724824" y="1424584"/>
                </a:lnTo>
                <a:lnTo>
                  <a:pt x="4724824" y="1362646"/>
                </a:lnTo>
                <a:lnTo>
                  <a:pt x="4321853" y="1362646"/>
                </a:lnTo>
                <a:lnTo>
                  <a:pt x="4321853" y="1195412"/>
                </a:lnTo>
                <a:close/>
              </a:path>
              <a:path w="12182475" h="1672590">
                <a:moveTo>
                  <a:pt x="1395392" y="1139672"/>
                </a:moveTo>
                <a:lnTo>
                  <a:pt x="1242751" y="1139672"/>
                </a:lnTo>
                <a:lnTo>
                  <a:pt x="1242751" y="1418386"/>
                </a:lnTo>
                <a:lnTo>
                  <a:pt x="1395392" y="1418386"/>
                </a:lnTo>
                <a:lnTo>
                  <a:pt x="1395392" y="1139672"/>
                </a:lnTo>
                <a:close/>
              </a:path>
              <a:path w="12182475" h="1672590">
                <a:moveTo>
                  <a:pt x="10654073" y="0"/>
                </a:moveTo>
                <a:lnTo>
                  <a:pt x="10590446" y="0"/>
                </a:lnTo>
                <a:lnTo>
                  <a:pt x="10590446" y="192024"/>
                </a:lnTo>
                <a:lnTo>
                  <a:pt x="10543837" y="192024"/>
                </a:lnTo>
                <a:lnTo>
                  <a:pt x="10543837" y="346837"/>
                </a:lnTo>
                <a:lnTo>
                  <a:pt x="10505610" y="346837"/>
                </a:lnTo>
                <a:lnTo>
                  <a:pt x="10505610" y="644182"/>
                </a:lnTo>
                <a:lnTo>
                  <a:pt x="10450492" y="644182"/>
                </a:lnTo>
                <a:lnTo>
                  <a:pt x="10450492" y="854773"/>
                </a:lnTo>
                <a:lnTo>
                  <a:pt x="10391056" y="854773"/>
                </a:lnTo>
                <a:lnTo>
                  <a:pt x="10391056" y="1412201"/>
                </a:lnTo>
                <a:lnTo>
                  <a:pt x="12155467" y="1412201"/>
                </a:lnTo>
                <a:lnTo>
                  <a:pt x="12155467" y="1331683"/>
                </a:lnTo>
                <a:lnTo>
                  <a:pt x="10866036" y="1331683"/>
                </a:lnTo>
                <a:lnTo>
                  <a:pt x="10866036" y="836193"/>
                </a:lnTo>
                <a:lnTo>
                  <a:pt x="10785518" y="836193"/>
                </a:lnTo>
                <a:lnTo>
                  <a:pt x="10785518" y="631799"/>
                </a:lnTo>
                <a:lnTo>
                  <a:pt x="10730400" y="631799"/>
                </a:lnTo>
                <a:lnTo>
                  <a:pt x="10730400" y="384048"/>
                </a:lnTo>
                <a:lnTo>
                  <a:pt x="10692173" y="384048"/>
                </a:lnTo>
                <a:lnTo>
                  <a:pt x="10692173" y="198247"/>
                </a:lnTo>
                <a:lnTo>
                  <a:pt x="10654073" y="198247"/>
                </a:lnTo>
                <a:lnTo>
                  <a:pt x="10654073" y="0"/>
                </a:lnTo>
                <a:close/>
              </a:path>
              <a:path w="12182475" h="1672590">
                <a:moveTo>
                  <a:pt x="3278548" y="1183030"/>
                </a:moveTo>
                <a:lnTo>
                  <a:pt x="3117258" y="1183030"/>
                </a:lnTo>
                <a:lnTo>
                  <a:pt x="3117258" y="1405991"/>
                </a:lnTo>
                <a:lnTo>
                  <a:pt x="3630592" y="1405991"/>
                </a:lnTo>
                <a:lnTo>
                  <a:pt x="3630592" y="1337881"/>
                </a:lnTo>
                <a:lnTo>
                  <a:pt x="3409993" y="1337881"/>
                </a:lnTo>
                <a:lnTo>
                  <a:pt x="3409993" y="1269746"/>
                </a:lnTo>
                <a:lnTo>
                  <a:pt x="3278548" y="1269746"/>
                </a:lnTo>
                <a:lnTo>
                  <a:pt x="3278548" y="1183030"/>
                </a:lnTo>
                <a:close/>
              </a:path>
              <a:path w="12182475" h="1672590">
                <a:moveTo>
                  <a:pt x="8563018" y="916698"/>
                </a:moveTo>
                <a:lnTo>
                  <a:pt x="8151665" y="916698"/>
                </a:lnTo>
                <a:lnTo>
                  <a:pt x="8151665" y="1015796"/>
                </a:lnTo>
                <a:lnTo>
                  <a:pt x="8037238" y="1015796"/>
                </a:lnTo>
                <a:lnTo>
                  <a:pt x="8037238" y="1387424"/>
                </a:lnTo>
                <a:lnTo>
                  <a:pt x="10293520" y="1387424"/>
                </a:lnTo>
                <a:lnTo>
                  <a:pt x="10293520" y="1344066"/>
                </a:lnTo>
                <a:lnTo>
                  <a:pt x="10000785" y="1344066"/>
                </a:lnTo>
                <a:lnTo>
                  <a:pt x="10000785" y="1282141"/>
                </a:lnTo>
                <a:lnTo>
                  <a:pt x="9220497" y="1282141"/>
                </a:lnTo>
                <a:lnTo>
                  <a:pt x="9220497" y="1164450"/>
                </a:lnTo>
                <a:lnTo>
                  <a:pt x="8563018" y="1164450"/>
                </a:lnTo>
                <a:lnTo>
                  <a:pt x="8563018" y="916698"/>
                </a:lnTo>
                <a:close/>
              </a:path>
              <a:path w="12182475" h="1672590">
                <a:moveTo>
                  <a:pt x="4724824" y="662762"/>
                </a:moveTo>
                <a:lnTo>
                  <a:pt x="4385480" y="662762"/>
                </a:lnTo>
                <a:lnTo>
                  <a:pt x="4385480" y="1362646"/>
                </a:lnTo>
                <a:lnTo>
                  <a:pt x="4724824" y="1362646"/>
                </a:lnTo>
                <a:lnTo>
                  <a:pt x="4724824" y="662762"/>
                </a:lnTo>
                <a:close/>
              </a:path>
              <a:path w="12182475" h="1672590">
                <a:moveTo>
                  <a:pt x="2998640" y="879551"/>
                </a:moveTo>
                <a:lnTo>
                  <a:pt x="2803441" y="885736"/>
                </a:lnTo>
                <a:lnTo>
                  <a:pt x="2803441" y="1176832"/>
                </a:lnTo>
                <a:lnTo>
                  <a:pt x="2671996" y="1176832"/>
                </a:lnTo>
                <a:lnTo>
                  <a:pt x="2671996" y="1356461"/>
                </a:lnTo>
                <a:lnTo>
                  <a:pt x="2998640" y="1356461"/>
                </a:lnTo>
                <a:lnTo>
                  <a:pt x="2998640" y="879551"/>
                </a:lnTo>
                <a:close/>
              </a:path>
              <a:path w="12182475" h="1672590">
                <a:moveTo>
                  <a:pt x="1933999" y="829995"/>
                </a:moveTo>
                <a:lnTo>
                  <a:pt x="1738927" y="1046772"/>
                </a:lnTo>
                <a:lnTo>
                  <a:pt x="1738927" y="1344066"/>
                </a:lnTo>
                <a:lnTo>
                  <a:pt x="2506515" y="1344066"/>
                </a:lnTo>
                <a:lnTo>
                  <a:pt x="2506515" y="1158265"/>
                </a:lnTo>
                <a:lnTo>
                  <a:pt x="2392088" y="1158265"/>
                </a:lnTo>
                <a:lnTo>
                  <a:pt x="2392088" y="1133487"/>
                </a:lnTo>
                <a:lnTo>
                  <a:pt x="2133389" y="1133487"/>
                </a:lnTo>
                <a:lnTo>
                  <a:pt x="2133389" y="1046772"/>
                </a:lnTo>
                <a:lnTo>
                  <a:pt x="1933999" y="829995"/>
                </a:lnTo>
                <a:close/>
              </a:path>
              <a:path w="12182475" h="1672590">
                <a:moveTo>
                  <a:pt x="10293520" y="1282141"/>
                </a:moveTo>
                <a:lnTo>
                  <a:pt x="10081430" y="1282141"/>
                </a:lnTo>
                <a:lnTo>
                  <a:pt x="10081430" y="1344066"/>
                </a:lnTo>
                <a:lnTo>
                  <a:pt x="10293520" y="1344066"/>
                </a:lnTo>
                <a:lnTo>
                  <a:pt x="10293520" y="1282141"/>
                </a:lnTo>
                <a:close/>
              </a:path>
              <a:path w="12182475" h="1672590">
                <a:moveTo>
                  <a:pt x="3630592" y="1226388"/>
                </a:moveTo>
                <a:lnTo>
                  <a:pt x="3503338" y="1226388"/>
                </a:lnTo>
                <a:lnTo>
                  <a:pt x="3503338" y="1337881"/>
                </a:lnTo>
                <a:lnTo>
                  <a:pt x="3630592" y="1337881"/>
                </a:lnTo>
                <a:lnTo>
                  <a:pt x="3630592" y="1226388"/>
                </a:lnTo>
                <a:close/>
              </a:path>
              <a:path w="12182475" h="1672590">
                <a:moveTo>
                  <a:pt x="11302916" y="631799"/>
                </a:moveTo>
                <a:lnTo>
                  <a:pt x="11035708" y="631799"/>
                </a:lnTo>
                <a:lnTo>
                  <a:pt x="11035708" y="1059167"/>
                </a:lnTo>
                <a:lnTo>
                  <a:pt x="10984781" y="1059167"/>
                </a:lnTo>
                <a:lnTo>
                  <a:pt x="10984781" y="1331683"/>
                </a:lnTo>
                <a:lnTo>
                  <a:pt x="12155467" y="1331683"/>
                </a:lnTo>
                <a:lnTo>
                  <a:pt x="12155467" y="1269746"/>
                </a:lnTo>
                <a:lnTo>
                  <a:pt x="11438552" y="1269746"/>
                </a:lnTo>
                <a:lnTo>
                  <a:pt x="11438552" y="1102525"/>
                </a:lnTo>
                <a:lnTo>
                  <a:pt x="11302916" y="1102525"/>
                </a:lnTo>
                <a:lnTo>
                  <a:pt x="11302916" y="631799"/>
                </a:lnTo>
                <a:close/>
              </a:path>
              <a:path w="12182475" h="1672590">
                <a:moveTo>
                  <a:pt x="7205896" y="1021994"/>
                </a:moveTo>
                <a:lnTo>
                  <a:pt x="6972597" y="1021994"/>
                </a:lnTo>
                <a:lnTo>
                  <a:pt x="6972597" y="1195412"/>
                </a:lnTo>
                <a:lnTo>
                  <a:pt x="6747807" y="1195412"/>
                </a:lnTo>
                <a:lnTo>
                  <a:pt x="6747807" y="1319288"/>
                </a:lnTo>
                <a:lnTo>
                  <a:pt x="7205896" y="1319288"/>
                </a:lnTo>
                <a:lnTo>
                  <a:pt x="7205896" y="1021994"/>
                </a:lnTo>
                <a:close/>
              </a:path>
              <a:path w="12182475" h="1672590">
                <a:moveTo>
                  <a:pt x="9640359" y="1108710"/>
                </a:moveTo>
                <a:lnTo>
                  <a:pt x="9453669" y="1108710"/>
                </a:lnTo>
                <a:lnTo>
                  <a:pt x="9453669" y="1201610"/>
                </a:lnTo>
                <a:lnTo>
                  <a:pt x="9343433" y="1201610"/>
                </a:lnTo>
                <a:lnTo>
                  <a:pt x="9343433" y="1282141"/>
                </a:lnTo>
                <a:lnTo>
                  <a:pt x="10000785" y="1282141"/>
                </a:lnTo>
                <a:lnTo>
                  <a:pt x="10000785" y="1195412"/>
                </a:lnTo>
                <a:lnTo>
                  <a:pt x="9640359" y="1195412"/>
                </a:lnTo>
                <a:lnTo>
                  <a:pt x="9640359" y="1108710"/>
                </a:lnTo>
                <a:close/>
              </a:path>
              <a:path w="12182475" h="1672590">
                <a:moveTo>
                  <a:pt x="873765" y="953871"/>
                </a:moveTo>
                <a:lnTo>
                  <a:pt x="674350" y="953871"/>
                </a:lnTo>
                <a:lnTo>
                  <a:pt x="674350" y="1275930"/>
                </a:lnTo>
                <a:lnTo>
                  <a:pt x="954283" y="1275930"/>
                </a:lnTo>
                <a:lnTo>
                  <a:pt x="954283" y="1065352"/>
                </a:lnTo>
                <a:lnTo>
                  <a:pt x="873765" y="1065352"/>
                </a:lnTo>
                <a:lnTo>
                  <a:pt x="873765" y="953871"/>
                </a:lnTo>
                <a:close/>
              </a:path>
              <a:path w="12182475" h="1672590">
                <a:moveTo>
                  <a:pt x="11790723" y="1102525"/>
                </a:moveTo>
                <a:lnTo>
                  <a:pt x="11561615" y="1102525"/>
                </a:lnTo>
                <a:lnTo>
                  <a:pt x="11561615" y="1269746"/>
                </a:lnTo>
                <a:lnTo>
                  <a:pt x="12155467" y="1269746"/>
                </a:lnTo>
                <a:lnTo>
                  <a:pt x="12155467" y="1251153"/>
                </a:lnTo>
                <a:lnTo>
                  <a:pt x="11790723" y="1251153"/>
                </a:lnTo>
                <a:lnTo>
                  <a:pt x="11790723" y="1102525"/>
                </a:lnTo>
                <a:close/>
              </a:path>
              <a:path w="12182475" h="1672590">
                <a:moveTo>
                  <a:pt x="5403385" y="1152055"/>
                </a:moveTo>
                <a:lnTo>
                  <a:pt x="5153068" y="1152055"/>
                </a:lnTo>
                <a:lnTo>
                  <a:pt x="5153068" y="1238770"/>
                </a:lnTo>
                <a:lnTo>
                  <a:pt x="5403385" y="1238770"/>
                </a:lnTo>
                <a:lnTo>
                  <a:pt x="5403385" y="1152055"/>
                </a:lnTo>
                <a:close/>
              </a:path>
              <a:path w="12182475" h="1672590">
                <a:moveTo>
                  <a:pt x="5878365" y="1170647"/>
                </a:moveTo>
                <a:lnTo>
                  <a:pt x="5819056" y="1170647"/>
                </a:lnTo>
                <a:lnTo>
                  <a:pt x="5819056" y="1238770"/>
                </a:lnTo>
                <a:lnTo>
                  <a:pt x="5878365" y="1238770"/>
                </a:lnTo>
                <a:lnTo>
                  <a:pt x="5878365" y="1170647"/>
                </a:lnTo>
                <a:close/>
              </a:path>
              <a:path w="12182475" h="1672590">
                <a:moveTo>
                  <a:pt x="9941476" y="594639"/>
                </a:moveTo>
                <a:lnTo>
                  <a:pt x="9754913" y="594639"/>
                </a:lnTo>
                <a:lnTo>
                  <a:pt x="9754913" y="749477"/>
                </a:lnTo>
                <a:lnTo>
                  <a:pt x="9712495" y="792822"/>
                </a:lnTo>
                <a:lnTo>
                  <a:pt x="9712495" y="1195412"/>
                </a:lnTo>
                <a:lnTo>
                  <a:pt x="10000785" y="1195412"/>
                </a:lnTo>
                <a:lnTo>
                  <a:pt x="10000785" y="761860"/>
                </a:lnTo>
                <a:lnTo>
                  <a:pt x="9941476" y="761860"/>
                </a:lnTo>
                <a:lnTo>
                  <a:pt x="9941476" y="594639"/>
                </a:lnTo>
                <a:close/>
              </a:path>
              <a:path w="12182475" h="1672590">
                <a:moveTo>
                  <a:pt x="9135661" y="916698"/>
                </a:moveTo>
                <a:lnTo>
                  <a:pt x="8647981" y="916698"/>
                </a:lnTo>
                <a:lnTo>
                  <a:pt x="8647981" y="1164450"/>
                </a:lnTo>
                <a:lnTo>
                  <a:pt x="9135661" y="1164450"/>
                </a:lnTo>
                <a:lnTo>
                  <a:pt x="9135661" y="916698"/>
                </a:lnTo>
                <a:close/>
              </a:path>
              <a:path w="12182475" h="1672590">
                <a:moveTo>
                  <a:pt x="2392088" y="1077747"/>
                </a:moveTo>
                <a:lnTo>
                  <a:pt x="2239434" y="1077747"/>
                </a:lnTo>
                <a:lnTo>
                  <a:pt x="2239434" y="1133487"/>
                </a:lnTo>
                <a:lnTo>
                  <a:pt x="2392088" y="1133487"/>
                </a:lnTo>
                <a:lnTo>
                  <a:pt x="2392088" y="1077747"/>
                </a:lnTo>
                <a:close/>
              </a:path>
              <a:path w="12182475" h="1672590">
                <a:moveTo>
                  <a:pt x="831309" y="891933"/>
                </a:moveTo>
                <a:lnTo>
                  <a:pt x="721073" y="891933"/>
                </a:lnTo>
                <a:lnTo>
                  <a:pt x="721073" y="953871"/>
                </a:lnTo>
                <a:lnTo>
                  <a:pt x="831309" y="953871"/>
                </a:lnTo>
                <a:lnTo>
                  <a:pt x="831309" y="891933"/>
                </a:lnTo>
                <a:close/>
              </a:path>
              <a:path w="12182475" h="1672590">
                <a:moveTo>
                  <a:pt x="11243607" y="545096"/>
                </a:moveTo>
                <a:lnTo>
                  <a:pt x="11099335" y="545096"/>
                </a:lnTo>
                <a:lnTo>
                  <a:pt x="11099335" y="631799"/>
                </a:lnTo>
                <a:lnTo>
                  <a:pt x="11243607" y="631799"/>
                </a:lnTo>
                <a:lnTo>
                  <a:pt x="11243607" y="545096"/>
                </a:lnTo>
                <a:close/>
              </a:path>
            </a:pathLst>
          </a:custGeom>
          <a:solidFill>
            <a:srgbClr val="DE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426970" y="4221052"/>
            <a:ext cx="6264402" cy="2514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4605">
              <a:lnSpc>
                <a:spcPct val="100000"/>
              </a:lnSpc>
              <a:spcBef>
                <a:spcPts val="105"/>
              </a:spcBef>
            </a:pPr>
            <a:r>
              <a:rPr dirty="0"/>
              <a:t>公司介绍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977765" y="2752470"/>
            <a:ext cx="223774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latin typeface="Arial" panose="020B0604020202020204"/>
                <a:cs typeface="Arial" panose="020B0604020202020204"/>
              </a:rPr>
              <a:t>Introduction of</a:t>
            </a:r>
            <a:r>
              <a:rPr sz="16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600" spc="-5" dirty="0">
                <a:latin typeface="Arial" panose="020B0604020202020204"/>
                <a:cs typeface="Arial" panose="020B0604020202020204"/>
              </a:rPr>
              <a:t>Company</a:t>
            </a:r>
            <a:endParaRPr sz="16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678176" y="2636139"/>
            <a:ext cx="7712709" cy="0"/>
          </a:xfrm>
          <a:custGeom>
            <a:avLst/>
            <a:gdLst/>
            <a:ahLst/>
            <a:cxnLst/>
            <a:rect l="l" t="t" r="r" b="b"/>
            <a:pathLst>
              <a:path w="7712709">
                <a:moveTo>
                  <a:pt x="0" y="0"/>
                </a:moveTo>
                <a:lnTo>
                  <a:pt x="7712456" y="0"/>
                </a:lnTo>
              </a:path>
            </a:pathLst>
          </a:custGeom>
          <a:ln w="6350">
            <a:solidFill>
              <a:srgbClr val="FF6B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584190" y="5247385"/>
            <a:ext cx="1023619" cy="890269"/>
          </a:xfrm>
          <a:custGeom>
            <a:avLst/>
            <a:gdLst/>
            <a:ahLst/>
            <a:cxnLst/>
            <a:rect l="l" t="t" r="r" b="b"/>
            <a:pathLst>
              <a:path w="1023620" h="890270">
                <a:moveTo>
                  <a:pt x="430911" y="11175"/>
                </a:moveTo>
                <a:lnTo>
                  <a:pt x="365474" y="33178"/>
                </a:lnTo>
                <a:lnTo>
                  <a:pt x="338828" y="60682"/>
                </a:lnTo>
                <a:lnTo>
                  <a:pt x="316230" y="99186"/>
                </a:lnTo>
                <a:lnTo>
                  <a:pt x="291889" y="171361"/>
                </a:lnTo>
                <a:lnTo>
                  <a:pt x="282769" y="215780"/>
                </a:lnTo>
                <a:lnTo>
                  <a:pt x="275680" y="265757"/>
                </a:lnTo>
                <a:lnTo>
                  <a:pt x="270627" y="321205"/>
                </a:lnTo>
                <a:lnTo>
                  <a:pt x="267676" y="380538"/>
                </a:lnTo>
                <a:lnTo>
                  <a:pt x="266573" y="449046"/>
                </a:lnTo>
                <a:lnTo>
                  <a:pt x="267491" y="516736"/>
                </a:lnTo>
                <a:lnTo>
                  <a:pt x="270248" y="578257"/>
                </a:lnTo>
                <a:lnTo>
                  <a:pt x="274850" y="633611"/>
                </a:lnTo>
                <a:lnTo>
                  <a:pt x="281300" y="682795"/>
                </a:lnTo>
                <a:lnTo>
                  <a:pt x="289603" y="725810"/>
                </a:lnTo>
                <a:lnTo>
                  <a:pt x="299763" y="762655"/>
                </a:lnTo>
                <a:lnTo>
                  <a:pt x="336167" y="835576"/>
                </a:lnTo>
                <a:lnTo>
                  <a:pt x="364156" y="865751"/>
                </a:lnTo>
                <a:lnTo>
                  <a:pt x="430911" y="889888"/>
                </a:lnTo>
                <a:lnTo>
                  <a:pt x="465651" y="884385"/>
                </a:lnTo>
                <a:lnTo>
                  <a:pt x="522940" y="840361"/>
                </a:lnTo>
                <a:lnTo>
                  <a:pt x="545464" y="801839"/>
                </a:lnTo>
                <a:lnTo>
                  <a:pt x="563078" y="753110"/>
                </a:lnTo>
                <a:lnTo>
                  <a:pt x="430911" y="753110"/>
                </a:lnTo>
                <a:lnTo>
                  <a:pt x="422275" y="751918"/>
                </a:lnTo>
                <a:lnTo>
                  <a:pt x="393118" y="722568"/>
                </a:lnTo>
                <a:lnTo>
                  <a:pt x="381827" y="684854"/>
                </a:lnTo>
                <a:lnTo>
                  <a:pt x="373082" y="624649"/>
                </a:lnTo>
                <a:lnTo>
                  <a:pt x="370260" y="578257"/>
                </a:lnTo>
                <a:lnTo>
                  <a:pt x="368609" y="521019"/>
                </a:lnTo>
                <a:lnTo>
                  <a:pt x="368046" y="450799"/>
                </a:lnTo>
                <a:lnTo>
                  <a:pt x="368667" y="380538"/>
                </a:lnTo>
                <a:lnTo>
                  <a:pt x="370538" y="321205"/>
                </a:lnTo>
                <a:lnTo>
                  <a:pt x="373671" y="272801"/>
                </a:lnTo>
                <a:lnTo>
                  <a:pt x="382270" y="212564"/>
                </a:lnTo>
                <a:lnTo>
                  <a:pt x="399414" y="167004"/>
                </a:lnTo>
                <a:lnTo>
                  <a:pt x="430911" y="147954"/>
                </a:lnTo>
                <a:lnTo>
                  <a:pt x="563113" y="147954"/>
                </a:lnTo>
                <a:lnTo>
                  <a:pt x="558939" y="133375"/>
                </a:lnTo>
                <a:lnTo>
                  <a:pt x="545846" y="100329"/>
                </a:lnTo>
                <a:lnTo>
                  <a:pt x="523154" y="61325"/>
                </a:lnTo>
                <a:lnTo>
                  <a:pt x="496427" y="33464"/>
                </a:lnTo>
                <a:lnTo>
                  <a:pt x="465675" y="16748"/>
                </a:lnTo>
                <a:lnTo>
                  <a:pt x="430911" y="11175"/>
                </a:lnTo>
                <a:close/>
              </a:path>
              <a:path w="1023620" h="890270">
                <a:moveTo>
                  <a:pt x="563113" y="147954"/>
                </a:moveTo>
                <a:lnTo>
                  <a:pt x="430911" y="147954"/>
                </a:lnTo>
                <a:lnTo>
                  <a:pt x="439435" y="149145"/>
                </a:lnTo>
                <a:lnTo>
                  <a:pt x="447484" y="152717"/>
                </a:lnTo>
                <a:lnTo>
                  <a:pt x="474599" y="195468"/>
                </a:lnTo>
                <a:lnTo>
                  <a:pt x="484759" y="242697"/>
                </a:lnTo>
                <a:lnTo>
                  <a:pt x="491505" y="323030"/>
                </a:lnTo>
                <a:lnTo>
                  <a:pt x="493193" y="380538"/>
                </a:lnTo>
                <a:lnTo>
                  <a:pt x="493775" y="450799"/>
                </a:lnTo>
                <a:lnTo>
                  <a:pt x="493137" y="521019"/>
                </a:lnTo>
                <a:lnTo>
                  <a:pt x="491236" y="580234"/>
                </a:lnTo>
                <a:lnTo>
                  <a:pt x="488096" y="628442"/>
                </a:lnTo>
                <a:lnTo>
                  <a:pt x="479550" y="688414"/>
                </a:lnTo>
                <a:lnTo>
                  <a:pt x="462280" y="734034"/>
                </a:lnTo>
                <a:lnTo>
                  <a:pt x="430911" y="753110"/>
                </a:lnTo>
                <a:lnTo>
                  <a:pt x="563078" y="753110"/>
                </a:lnTo>
                <a:lnTo>
                  <a:pt x="579000" y="684854"/>
                </a:lnTo>
                <a:lnTo>
                  <a:pt x="586091" y="634886"/>
                </a:lnTo>
                <a:lnTo>
                  <a:pt x="591177" y="579130"/>
                </a:lnTo>
                <a:lnTo>
                  <a:pt x="594230" y="517768"/>
                </a:lnTo>
                <a:lnTo>
                  <a:pt x="595249" y="450799"/>
                </a:lnTo>
                <a:lnTo>
                  <a:pt x="594238" y="383715"/>
                </a:lnTo>
                <a:lnTo>
                  <a:pt x="591208" y="322302"/>
                </a:lnTo>
                <a:lnTo>
                  <a:pt x="586161" y="266560"/>
                </a:lnTo>
                <a:lnTo>
                  <a:pt x="579099" y="216492"/>
                </a:lnTo>
                <a:lnTo>
                  <a:pt x="570024" y="172096"/>
                </a:lnTo>
                <a:lnTo>
                  <a:pt x="563113" y="147954"/>
                </a:lnTo>
                <a:close/>
              </a:path>
              <a:path w="1023620" h="890270">
                <a:moveTo>
                  <a:pt x="1009941" y="147954"/>
                </a:moveTo>
                <a:lnTo>
                  <a:pt x="860551" y="147954"/>
                </a:lnTo>
                <a:lnTo>
                  <a:pt x="875129" y="149792"/>
                </a:lnTo>
                <a:lnTo>
                  <a:pt x="888015" y="155320"/>
                </a:lnTo>
                <a:lnTo>
                  <a:pt x="916406" y="193980"/>
                </a:lnTo>
                <a:lnTo>
                  <a:pt x="925117" y="236374"/>
                </a:lnTo>
                <a:lnTo>
                  <a:pt x="926211" y="262381"/>
                </a:lnTo>
                <a:lnTo>
                  <a:pt x="924950" y="287408"/>
                </a:lnTo>
                <a:lnTo>
                  <a:pt x="914906" y="337886"/>
                </a:lnTo>
                <a:lnTo>
                  <a:pt x="895548" y="386011"/>
                </a:lnTo>
                <a:lnTo>
                  <a:pt x="855352" y="456454"/>
                </a:lnTo>
                <a:lnTo>
                  <a:pt x="795290" y="553616"/>
                </a:lnTo>
                <a:lnTo>
                  <a:pt x="769130" y="598942"/>
                </a:lnTo>
                <a:lnTo>
                  <a:pt x="747280" y="640206"/>
                </a:lnTo>
                <a:lnTo>
                  <a:pt x="729746" y="677409"/>
                </a:lnTo>
                <a:lnTo>
                  <a:pt x="704103" y="750011"/>
                </a:lnTo>
                <a:lnTo>
                  <a:pt x="694436" y="790608"/>
                </a:lnTo>
                <a:lnTo>
                  <a:pt x="687530" y="832340"/>
                </a:lnTo>
                <a:lnTo>
                  <a:pt x="683387" y="875207"/>
                </a:lnTo>
                <a:lnTo>
                  <a:pt x="1023619" y="875207"/>
                </a:lnTo>
                <a:lnTo>
                  <a:pt x="1023619" y="722007"/>
                </a:lnTo>
                <a:lnTo>
                  <a:pt x="830834" y="722007"/>
                </a:lnTo>
                <a:lnTo>
                  <a:pt x="835025" y="710552"/>
                </a:lnTo>
                <a:lnTo>
                  <a:pt x="858986" y="661466"/>
                </a:lnTo>
                <a:lnTo>
                  <a:pt x="888081" y="613923"/>
                </a:lnTo>
                <a:lnTo>
                  <a:pt x="908938" y="581126"/>
                </a:lnTo>
                <a:lnTo>
                  <a:pt x="930130" y="547405"/>
                </a:lnTo>
                <a:lnTo>
                  <a:pt x="961892" y="492517"/>
                </a:lnTo>
                <a:lnTo>
                  <a:pt x="984869" y="442896"/>
                </a:lnTo>
                <a:lnTo>
                  <a:pt x="1004300" y="387869"/>
                </a:lnTo>
                <a:lnTo>
                  <a:pt x="1016654" y="334677"/>
                </a:lnTo>
                <a:lnTo>
                  <a:pt x="1022838" y="279340"/>
                </a:lnTo>
                <a:lnTo>
                  <a:pt x="1023619" y="250570"/>
                </a:lnTo>
                <a:lnTo>
                  <a:pt x="1020931" y="201610"/>
                </a:lnTo>
                <a:lnTo>
                  <a:pt x="1012872" y="156829"/>
                </a:lnTo>
                <a:lnTo>
                  <a:pt x="1009941" y="147954"/>
                </a:lnTo>
                <a:close/>
              </a:path>
              <a:path w="1023620" h="890270">
                <a:moveTo>
                  <a:pt x="862964" y="11175"/>
                </a:moveTo>
                <a:lnTo>
                  <a:pt x="800290" y="25955"/>
                </a:lnTo>
                <a:lnTo>
                  <a:pt x="749046" y="70357"/>
                </a:lnTo>
                <a:lnTo>
                  <a:pt x="728571" y="104864"/>
                </a:lnTo>
                <a:lnTo>
                  <a:pt x="712692" y="148955"/>
                </a:lnTo>
                <a:lnTo>
                  <a:pt x="701432" y="202642"/>
                </a:lnTo>
                <a:lnTo>
                  <a:pt x="694817" y="265938"/>
                </a:lnTo>
                <a:lnTo>
                  <a:pt x="791463" y="282320"/>
                </a:lnTo>
                <a:lnTo>
                  <a:pt x="793825" y="248792"/>
                </a:lnTo>
                <a:lnTo>
                  <a:pt x="798068" y="220408"/>
                </a:lnTo>
                <a:lnTo>
                  <a:pt x="812292" y="179069"/>
                </a:lnTo>
                <a:lnTo>
                  <a:pt x="846171" y="149887"/>
                </a:lnTo>
                <a:lnTo>
                  <a:pt x="860551" y="147954"/>
                </a:lnTo>
                <a:lnTo>
                  <a:pt x="1009941" y="147954"/>
                </a:lnTo>
                <a:lnTo>
                  <a:pt x="999456" y="116214"/>
                </a:lnTo>
                <a:lnTo>
                  <a:pt x="980693" y="79755"/>
                </a:lnTo>
                <a:lnTo>
                  <a:pt x="957333" y="49752"/>
                </a:lnTo>
                <a:lnTo>
                  <a:pt x="929925" y="28321"/>
                </a:lnTo>
                <a:lnTo>
                  <a:pt x="898469" y="15462"/>
                </a:lnTo>
                <a:lnTo>
                  <a:pt x="862964" y="11175"/>
                </a:lnTo>
                <a:close/>
              </a:path>
              <a:path w="1023620" h="890270">
                <a:moveTo>
                  <a:pt x="198247" y="0"/>
                </a:moveTo>
                <a:lnTo>
                  <a:pt x="125349" y="0"/>
                </a:lnTo>
                <a:lnTo>
                  <a:pt x="0" y="889888"/>
                </a:lnTo>
                <a:lnTo>
                  <a:pt x="71500" y="889888"/>
                </a:lnTo>
                <a:lnTo>
                  <a:pt x="198247" y="0"/>
                </a:lnTo>
                <a:close/>
              </a:path>
            </a:pathLst>
          </a:custGeom>
          <a:solidFill>
            <a:srgbClr val="FF6B42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88028" y="1055369"/>
            <a:ext cx="6976110" cy="43508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1000"/>
              </a:lnSpc>
              <a:spcBef>
                <a:spcPts val="100"/>
              </a:spcBef>
            </a:pPr>
            <a:r>
              <a:rPr sz="1800" b="1" dirty="0">
                <a:solidFill>
                  <a:srgbClr val="F84D4D"/>
                </a:solidFill>
                <a:latin typeface="微软雅黑" panose="020B0503020204020204" charset="-122"/>
                <a:cs typeface="微软雅黑" panose="020B0503020204020204" charset="-122"/>
              </a:rPr>
              <a:t>京隆科技</a:t>
            </a:r>
            <a:r>
              <a:rPr sz="1800" dirty="0">
                <a:latin typeface="Arial" panose="020B0604020202020204"/>
                <a:cs typeface="Arial" panose="020B0604020202020204"/>
              </a:rPr>
              <a:t>(</a:t>
            </a: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苏州</a:t>
            </a:r>
            <a:r>
              <a:rPr sz="1800" dirty="0">
                <a:latin typeface="Arial" panose="020B0604020202020204"/>
                <a:cs typeface="Arial" panose="020B0604020202020204"/>
              </a:rPr>
              <a:t>)</a:t>
            </a: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有限公司成立于</a:t>
            </a:r>
            <a:r>
              <a:rPr sz="1800" spc="-10" dirty="0">
                <a:solidFill>
                  <a:srgbClr val="F84D4D"/>
                </a:solidFill>
                <a:latin typeface="Arial" panose="020B0604020202020204"/>
                <a:cs typeface="Arial" panose="020B0604020202020204"/>
              </a:rPr>
              <a:t>2002</a:t>
            </a:r>
            <a:r>
              <a:rPr sz="1800" dirty="0">
                <a:solidFill>
                  <a:srgbClr val="F84D4D"/>
                </a:solidFill>
                <a:latin typeface="微软雅黑" panose="020B0503020204020204" charset="-122"/>
                <a:cs typeface="微软雅黑" panose="020B0503020204020204" charset="-122"/>
              </a:rPr>
              <a:t>年</a:t>
            </a:r>
            <a:r>
              <a:rPr sz="1800" spc="-10" dirty="0">
                <a:solidFill>
                  <a:srgbClr val="F84D4D"/>
                </a:solidFill>
                <a:latin typeface="Arial" panose="020B0604020202020204"/>
                <a:cs typeface="Arial" panose="020B0604020202020204"/>
              </a:rPr>
              <a:t>7</a:t>
            </a:r>
            <a:r>
              <a:rPr sz="1800" dirty="0">
                <a:solidFill>
                  <a:srgbClr val="F84D4D"/>
                </a:solidFill>
                <a:latin typeface="微软雅黑" panose="020B0503020204020204" charset="-122"/>
                <a:cs typeface="微软雅黑" panose="020B0503020204020204" charset="-122"/>
              </a:rPr>
              <a:t>月</a:t>
            </a: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，是全球半导体最大专业测 试公司京元电子在中国地区的唯一测试子公司。公司座落在</a:t>
            </a:r>
            <a:r>
              <a:rPr sz="1800" dirty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苏州市工业 </a:t>
            </a:r>
            <a:r>
              <a:rPr sz="180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园区内</a:t>
            </a:r>
            <a:r>
              <a:rPr sz="1800" smtClean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。</a:t>
            </a:r>
            <a:endParaRPr lang="en-US" sz="1800" smtClean="0">
              <a:solidFill>
                <a:srgbClr val="FF0000"/>
              </a:solidFill>
              <a:latin typeface="微软雅黑" panose="020B0503020204020204" charset="-122"/>
              <a:cs typeface="微软雅黑" panose="020B0503020204020204" charset="-122"/>
            </a:endParaRPr>
          </a:p>
          <a:p>
            <a:pPr marL="12700" marR="5080">
              <a:lnSpc>
                <a:spcPct val="111000"/>
              </a:lnSpc>
              <a:spcBef>
                <a:spcPts val="100"/>
              </a:spcBef>
            </a:pPr>
            <a:endParaRPr lang="en-US">
              <a:solidFill>
                <a:srgbClr val="FF0000"/>
              </a:solidFill>
              <a:latin typeface="微软雅黑" panose="020B0503020204020204" charset="-122"/>
              <a:cs typeface="微软雅黑" panose="020B0503020204020204" charset="-122"/>
            </a:endParaRPr>
          </a:p>
          <a:p>
            <a:pPr marL="12700" marR="5080">
              <a:lnSpc>
                <a:spcPct val="111000"/>
              </a:lnSpc>
              <a:spcBef>
                <a:spcPts val="100"/>
              </a:spcBef>
            </a:pPr>
            <a:r>
              <a:rPr sz="1800" smtClean="0">
                <a:latin typeface="微软雅黑" panose="020B0503020204020204" charset="-122"/>
                <a:cs typeface="微软雅黑" panose="020B0503020204020204" charset="-122"/>
              </a:rPr>
              <a:t>京隆科技</a:t>
            </a:r>
            <a:r>
              <a:rPr sz="1800" dirty="0">
                <a:latin typeface="Arial" panose="020B0604020202020204"/>
                <a:cs typeface="Arial" panose="020B0604020202020204"/>
              </a:rPr>
              <a:t>(</a:t>
            </a: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苏州</a:t>
            </a:r>
            <a:r>
              <a:rPr sz="1800" dirty="0">
                <a:latin typeface="Arial" panose="020B0604020202020204"/>
                <a:cs typeface="Arial" panose="020B0604020202020204"/>
              </a:rPr>
              <a:t>)</a:t>
            </a: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有限公司工厂占地</a:t>
            </a:r>
            <a:r>
              <a:rPr sz="1800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44.561</a:t>
            </a:r>
            <a:r>
              <a:rPr sz="1800" dirty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平方米</a:t>
            </a: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，无尘室面积 </a:t>
            </a:r>
            <a:r>
              <a:rPr sz="1800" spc="-5" dirty="0">
                <a:latin typeface="微软雅黑" panose="020B0503020204020204" charset="-122"/>
                <a:cs typeface="微软雅黑" panose="020B0503020204020204" charset="-122"/>
              </a:rPr>
              <a:t>则达</a:t>
            </a:r>
            <a:r>
              <a:rPr sz="1800" spc="-10" dirty="0">
                <a:latin typeface="Arial" panose="020B0604020202020204"/>
                <a:cs typeface="Arial" panose="020B0604020202020204"/>
              </a:rPr>
              <a:t>10,223</a:t>
            </a:r>
            <a:r>
              <a:rPr sz="1800" spc="-5" dirty="0">
                <a:latin typeface="微软雅黑" panose="020B0503020204020204" charset="-122"/>
                <a:cs typeface="微软雅黑" panose="020B0503020204020204" charset="-122"/>
              </a:rPr>
              <a:t>平方米。晶圆针测量每月产能</a:t>
            </a: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达</a:t>
            </a:r>
            <a:r>
              <a:rPr sz="1800" spc="-10" dirty="0">
                <a:latin typeface="Arial" panose="020B0604020202020204"/>
                <a:cs typeface="Arial" panose="020B0604020202020204"/>
              </a:rPr>
              <a:t>6</a:t>
            </a:r>
            <a:r>
              <a:rPr sz="1800" spc="-5" dirty="0">
                <a:latin typeface="微软雅黑" panose="020B0503020204020204" charset="-122"/>
                <a:cs typeface="微软雅黑" panose="020B0503020204020204" charset="-122"/>
              </a:rPr>
              <a:t>万片，</a:t>
            </a:r>
            <a:r>
              <a:rPr sz="1800" spc="-5" dirty="0">
                <a:latin typeface="Arial" panose="020B0604020202020204"/>
                <a:cs typeface="Arial" panose="020B0604020202020204"/>
              </a:rPr>
              <a:t>IC</a:t>
            </a:r>
            <a:r>
              <a:rPr sz="1800" spc="-5" dirty="0">
                <a:latin typeface="微软雅黑" panose="020B0503020204020204" charset="-122"/>
                <a:cs typeface="微软雅黑" panose="020B0503020204020204" charset="-122"/>
              </a:rPr>
              <a:t>成品测试量每月 </a:t>
            </a: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产能可达</a:t>
            </a:r>
            <a:r>
              <a:rPr sz="1800" spc="-10" dirty="0">
                <a:latin typeface="Arial" panose="020B0604020202020204"/>
                <a:cs typeface="Arial" panose="020B0604020202020204"/>
              </a:rPr>
              <a:t>6</a:t>
            </a: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千万颗。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050">
              <a:latin typeface="Times New Roman" panose="02020603050405020304"/>
              <a:cs typeface="Times New Roman" panose="02020603050405020304"/>
            </a:endParaRPr>
          </a:p>
          <a:p>
            <a:pPr marL="12700" marR="80010">
              <a:lnSpc>
                <a:spcPct val="111000"/>
              </a:lnSpc>
            </a:pP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京隆科技</a:t>
            </a:r>
            <a:r>
              <a:rPr sz="1800" dirty="0">
                <a:latin typeface="Arial" panose="020B0604020202020204"/>
                <a:cs typeface="Arial" panose="020B0604020202020204"/>
              </a:rPr>
              <a:t>(</a:t>
            </a: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苏州</a:t>
            </a:r>
            <a:r>
              <a:rPr sz="1800" dirty="0">
                <a:latin typeface="Arial" panose="020B0604020202020204"/>
                <a:cs typeface="Arial" panose="020B0604020202020204"/>
              </a:rPr>
              <a:t>)</a:t>
            </a: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有限公司在半导体制造后段流程中，主营</a:t>
            </a:r>
            <a:r>
              <a:rPr sz="1800" dirty="0">
                <a:solidFill>
                  <a:srgbClr val="F84D4D"/>
                </a:solidFill>
                <a:latin typeface="微软雅黑" panose="020B0503020204020204" charset="-122"/>
                <a:cs typeface="微软雅黑" panose="020B0503020204020204" charset="-122"/>
              </a:rPr>
              <a:t>测试服务</a:t>
            </a: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领域 包括晶圆针测、</a:t>
            </a:r>
            <a:r>
              <a:rPr sz="1800" spc="-5" dirty="0">
                <a:latin typeface="Arial" panose="020B0604020202020204"/>
                <a:cs typeface="Arial" panose="020B0604020202020204"/>
              </a:rPr>
              <a:t>IC</a:t>
            </a: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成品</a:t>
            </a:r>
            <a:r>
              <a:rPr sz="1800" spc="-45" dirty="0">
                <a:latin typeface="微软雅黑" panose="020B0503020204020204" charset="-122"/>
                <a:cs typeface="微软雅黑" panose="020B0503020204020204" charset="-122"/>
              </a:rPr>
              <a:t> </a:t>
            </a:r>
            <a:r>
              <a:rPr sz="1800">
                <a:latin typeface="微软雅黑" panose="020B0503020204020204" charset="-122"/>
                <a:cs typeface="微软雅黑" panose="020B0503020204020204" charset="-122"/>
              </a:rPr>
              <a:t>测试及晶圆研磨切割晶粒挑拣</a:t>
            </a:r>
            <a:r>
              <a:rPr sz="1800" smtClean="0">
                <a:latin typeface="Arial" panose="020B0604020202020204"/>
                <a:cs typeface="Arial" panose="020B0604020202020204"/>
              </a:rPr>
              <a:t>.</a:t>
            </a:r>
            <a:endParaRPr lang="en-US" sz="1800" smtClean="0">
              <a:latin typeface="Arial" panose="020B0604020202020204"/>
              <a:cs typeface="Arial" panose="020B0604020202020204"/>
            </a:endParaRPr>
          </a:p>
          <a:p>
            <a:pPr marL="12700" marR="80010">
              <a:lnSpc>
                <a:spcPct val="111000"/>
              </a:lnSpc>
            </a:pPr>
            <a:r>
              <a:rPr sz="1800" smtClean="0">
                <a:latin typeface="微软雅黑" panose="020B0503020204020204" charset="-122"/>
                <a:cs typeface="微软雅黑" panose="020B0503020204020204" charset="-122"/>
              </a:rPr>
              <a:t>产品线涵盖 </a:t>
            </a:r>
            <a:r>
              <a:rPr sz="1800" spc="-10" dirty="0">
                <a:latin typeface="Arial" panose="020B0604020202020204"/>
                <a:cs typeface="Arial" panose="020B0604020202020204"/>
              </a:rPr>
              <a:t>Memory</a:t>
            </a: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、</a:t>
            </a:r>
            <a:r>
              <a:rPr sz="1800" spc="-5" dirty="0">
                <a:latin typeface="Arial" panose="020B0604020202020204"/>
                <a:cs typeface="Arial" panose="020B0604020202020204"/>
              </a:rPr>
              <a:t>Logic</a:t>
            </a:r>
            <a:r>
              <a:rPr sz="1800" spc="50" dirty="0">
                <a:latin typeface="Arial" panose="020B0604020202020204"/>
                <a:cs typeface="Arial" panose="020B0604020202020204"/>
              </a:rPr>
              <a:t> </a:t>
            </a:r>
            <a:r>
              <a:rPr sz="1800" dirty="0">
                <a:latin typeface="Arial" panose="020B0604020202020204"/>
                <a:cs typeface="Arial" panose="020B0604020202020204"/>
              </a:rPr>
              <a:t>&amp;</a:t>
            </a:r>
            <a:r>
              <a:rPr sz="18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800" spc="-5" dirty="0">
                <a:latin typeface="Arial" panose="020B0604020202020204"/>
                <a:cs typeface="Arial" panose="020B0604020202020204"/>
              </a:rPr>
              <a:t>Mixed-Signal.</a:t>
            </a:r>
            <a:r>
              <a:rPr sz="1800" spc="40" dirty="0">
                <a:latin typeface="Arial" panose="020B0604020202020204"/>
                <a:cs typeface="Arial" panose="020B0604020202020204"/>
              </a:rPr>
              <a:t> </a:t>
            </a:r>
            <a:r>
              <a:rPr sz="1800" spc="-10" dirty="0">
                <a:latin typeface="Arial" panose="020B0604020202020204"/>
                <a:cs typeface="Arial" panose="020B0604020202020204"/>
              </a:rPr>
              <a:t>SoC</a:t>
            </a: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、</a:t>
            </a:r>
            <a:r>
              <a:rPr sz="1800" spc="-5" dirty="0">
                <a:latin typeface="Arial" panose="020B0604020202020204"/>
                <a:cs typeface="Arial" panose="020B0604020202020204"/>
              </a:rPr>
              <a:t>CIS/CCD</a:t>
            </a: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、</a:t>
            </a:r>
            <a:r>
              <a:rPr sz="1800" spc="-5" dirty="0">
                <a:latin typeface="Arial" panose="020B0604020202020204"/>
                <a:cs typeface="Arial" panose="020B0604020202020204"/>
              </a:rPr>
              <a:t>LCD</a:t>
            </a:r>
            <a:r>
              <a:rPr sz="1800" spc="20" dirty="0">
                <a:latin typeface="Arial" panose="020B0604020202020204"/>
                <a:cs typeface="Arial" panose="020B0604020202020204"/>
              </a:rPr>
              <a:t> </a:t>
            </a:r>
            <a:r>
              <a:rPr sz="1800" spc="-5" dirty="0">
                <a:latin typeface="Arial" panose="020B0604020202020204"/>
                <a:cs typeface="Arial" panose="020B0604020202020204"/>
              </a:rPr>
              <a:t>Driver</a:t>
            </a: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、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 marR="45085">
              <a:lnSpc>
                <a:spcPct val="111000"/>
              </a:lnSpc>
            </a:pPr>
            <a:r>
              <a:rPr sz="1800" spc="-5" dirty="0">
                <a:latin typeface="Arial" panose="020B0604020202020204"/>
                <a:cs typeface="Arial" panose="020B0604020202020204"/>
              </a:rPr>
              <a:t>RF</a:t>
            </a:r>
            <a:r>
              <a:rPr sz="18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800" spc="-5" dirty="0">
                <a:latin typeface="Arial" panose="020B0604020202020204"/>
                <a:cs typeface="Arial" panose="020B0604020202020204"/>
              </a:rPr>
              <a:t>Wireless,</a:t>
            </a: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测试机台总数已超过</a:t>
            </a:r>
            <a:r>
              <a:rPr sz="1800" spc="-10" dirty="0">
                <a:latin typeface="Arial" panose="020B0604020202020204"/>
                <a:cs typeface="Arial" panose="020B0604020202020204"/>
              </a:rPr>
              <a:t>300</a:t>
            </a: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台，其中驱动</a:t>
            </a:r>
            <a:r>
              <a:rPr sz="1800" spc="-5" dirty="0">
                <a:latin typeface="Arial" panose="020B0604020202020204"/>
                <a:cs typeface="Arial" panose="020B0604020202020204"/>
              </a:rPr>
              <a:t>IC</a:t>
            </a: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、</a:t>
            </a:r>
            <a:r>
              <a:rPr sz="1800" spc="-5" dirty="0">
                <a:latin typeface="Arial" panose="020B0604020202020204"/>
                <a:cs typeface="Arial" panose="020B0604020202020204"/>
              </a:rPr>
              <a:t>E-Flash</a:t>
            </a: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的测试 规模，已达亚太地区领先的地位。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79347" y="1364741"/>
            <a:ext cx="3124454" cy="41080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79347" y="4900345"/>
            <a:ext cx="3146425" cy="593090"/>
          </a:xfrm>
          <a:prstGeom prst="rect">
            <a:avLst/>
          </a:prstGeom>
          <a:solidFill>
            <a:srgbClr val="778494">
              <a:alpha val="90194"/>
            </a:srgbClr>
          </a:solidFill>
        </p:spPr>
        <p:txBody>
          <a:bodyPr vert="horz" wrap="square" lIns="0" tIns="136525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075"/>
              </a:spcBef>
            </a:pPr>
            <a:r>
              <a:rPr sz="2000" b="1" dirty="0">
                <a:solidFill>
                  <a:srgbClr val="EF5027"/>
                </a:solidFill>
                <a:latin typeface="微软雅黑" panose="020B0503020204020204" charset="-122"/>
                <a:cs typeface="微软雅黑" panose="020B0503020204020204" charset="-122"/>
              </a:rPr>
              <a:t>测试服务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379600" y="505713"/>
            <a:ext cx="263334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EF5027"/>
                </a:solidFill>
              </a:rPr>
              <a:t>京隆科技</a:t>
            </a:r>
            <a:r>
              <a:rPr sz="2800" spc="-110" dirty="0">
                <a:solidFill>
                  <a:srgbClr val="EF5027"/>
                </a:solidFill>
              </a:rPr>
              <a:t> </a:t>
            </a:r>
            <a:r>
              <a:rPr sz="2800" spc="-5" dirty="0">
                <a:solidFill>
                  <a:srgbClr val="EF5027"/>
                </a:solidFill>
                <a:latin typeface="Arial" panose="020B0604020202020204"/>
                <a:cs typeface="Arial" panose="020B0604020202020204"/>
              </a:rPr>
              <a:t>Kltech</a:t>
            </a:r>
            <a:endParaRPr sz="2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82359" y="400347"/>
            <a:ext cx="460060" cy="56803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5" dirty="0"/>
              <a:t>9</a:t>
            </a:fld>
            <a:endParaRPr spc="-5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1172</Words>
  <Application>Microsoft Office PowerPoint</Application>
  <PresentationFormat>宽屏</PresentationFormat>
  <Paragraphs>305</Paragraphs>
  <Slides>36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3" baseType="lpstr">
      <vt:lpstr>宋体</vt:lpstr>
      <vt:lpstr>微软雅黑</vt:lpstr>
      <vt:lpstr>Arial</vt:lpstr>
      <vt:lpstr>Calibri</vt:lpstr>
      <vt:lpstr>Times New Roman</vt:lpstr>
      <vt:lpstr>Wingdings</vt:lpstr>
      <vt:lpstr>Office Theme</vt:lpstr>
      <vt:lpstr>PowerPoint 演示文稿</vt:lpstr>
      <vt:lpstr>PowerPoint 演示文稿</vt:lpstr>
      <vt:lpstr>集团简介</vt:lpstr>
      <vt:lpstr>京元电子集团 KYEC Group</vt:lpstr>
      <vt:lpstr>PowerPoint 演示文稿</vt:lpstr>
      <vt:lpstr>全球据点</vt:lpstr>
      <vt:lpstr>集团业务</vt:lpstr>
      <vt:lpstr>公司介绍</vt:lpstr>
      <vt:lpstr>京隆科技 Kltech</vt:lpstr>
      <vt:lpstr>震坤科技 Zktech</vt:lpstr>
      <vt:lpstr>地理位置</vt:lpstr>
      <vt:lpstr>KLT&amp;ZKT布局</vt:lpstr>
      <vt:lpstr>认证&amp;荣誉资质</vt:lpstr>
      <vt:lpstr>公司环境</vt:lpstr>
      <vt:lpstr>公司内部环境展示</vt:lpstr>
      <vt:lpstr>公司产线环境展示</vt:lpstr>
      <vt:lpstr>公司产线环境展示</vt:lpstr>
      <vt:lpstr>员工宿舍</vt:lpstr>
      <vt:lpstr>PowerPoint 演示文稿</vt:lpstr>
      <vt:lpstr>员工宿舍</vt:lpstr>
      <vt:lpstr>员工宿舍</vt:lpstr>
      <vt:lpstr>PowerPoint 演示文稿</vt:lpstr>
      <vt:lpstr>PowerPoint 演示文稿</vt:lpstr>
      <vt:lpstr>PowerPoint 演示文稿</vt:lpstr>
      <vt:lpstr>宿舍配套设施</vt:lpstr>
      <vt:lpstr>员工膳食</vt:lpstr>
      <vt:lpstr>员工膳食</vt:lpstr>
      <vt:lpstr>咖啡简餐厅</vt:lpstr>
      <vt:lpstr>招聘与人事体系</vt:lpstr>
      <vt:lpstr>员工培训体系</vt:lpstr>
      <vt:lpstr>员工职业生涯规划</vt:lpstr>
      <vt:lpstr>薪资制度</vt:lpstr>
      <vt:lpstr>招募岗位</vt:lpstr>
      <vt:lpstr>招募岗位</vt:lpstr>
      <vt:lpstr>PowerPoint 演示文稿</vt:lpstr>
      <vt:lpstr>京隆科技&amp;震坤科技 欢迎你的加入！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Administrator</cp:lastModifiedBy>
  <cp:revision>8</cp:revision>
  <dcterms:created xsi:type="dcterms:W3CDTF">2022-05-13T05:03:00Z</dcterms:created>
  <dcterms:modified xsi:type="dcterms:W3CDTF">2022-06-01T06:14:40Z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2021-08-25T00:00:00Z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2022-05-13T00:00:00Z</vt:filetime>
  </property>
  <property fmtid="{D5CDD505-2E9C-101B-9397-08002B2CF9AE}" pid="5" name="KSOProductBuildVer">
    <vt:lpwstr>2052-11.1.0.9021</vt:lpwstr>
  </property>
</Properties>
</file>