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81" r:id="rId4"/>
    <p:sldId id="312" r:id="rId5"/>
    <p:sldId id="316" r:id="rId6"/>
    <p:sldId id="288" r:id="rId7"/>
    <p:sldId id="292" r:id="rId8"/>
    <p:sldId id="289" r:id="rId9"/>
    <p:sldId id="283" r:id="rId10"/>
    <p:sldId id="287" r:id="rId11"/>
    <p:sldId id="317" r:id="rId12"/>
    <p:sldId id="286" r:id="rId13"/>
    <p:sldId id="290" r:id="rId14"/>
    <p:sldId id="295" r:id="rId15"/>
    <p:sldId id="296" r:id="rId16"/>
    <p:sldId id="297" r:id="rId17"/>
    <p:sldId id="294" r:id="rId18"/>
    <p:sldId id="299" r:id="rId19"/>
    <p:sldId id="300" r:id="rId20"/>
    <p:sldId id="315" r:id="rId21"/>
    <p:sldId id="298" r:id="rId22"/>
    <p:sldId id="301" r:id="rId23"/>
    <p:sldId id="303" r:id="rId24"/>
    <p:sldId id="306" r:id="rId25"/>
    <p:sldId id="307" r:id="rId26"/>
    <p:sldId id="308" r:id="rId27"/>
    <p:sldId id="309" r:id="rId28"/>
    <p:sldId id="310" r:id="rId29"/>
    <p:sldId id="311" r:id="rId30"/>
    <p:sldId id="314" r:id="rId31"/>
    <p:sldId id="318" r:id="rId32"/>
    <p:sldId id="319" r:id="rId33"/>
    <p:sldId id="320" r:id="rId34"/>
    <p:sldId id="321" r:id="rId35"/>
    <p:sldId id="280" r:id="rId36"/>
  </p:sldIdLst>
  <p:sldSz cx="9144000" cy="5143500" type="screen16x9"/>
  <p:notesSz cx="6858000" cy="9144000"/>
  <p:custDataLst>
    <p:tags r:id="rId40"/>
  </p:custDataLst>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FAFE"/>
    <a:srgbClr val="FFD03B"/>
    <a:srgbClr val="21C5FF"/>
    <a:srgbClr val="0051C8"/>
    <a:srgbClr val="140CB4"/>
    <a:srgbClr val="056AFF"/>
    <a:srgbClr val="82F8FE"/>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85" autoAdjust="0"/>
    <p:restoredTop sz="94660"/>
  </p:normalViewPr>
  <p:slideViewPr>
    <p:cSldViewPr>
      <p:cViewPr varScale="1">
        <p:scale>
          <a:sx n="84" d="100"/>
          <a:sy n="84" d="100"/>
        </p:scale>
        <p:origin x="-1134" y="-108"/>
      </p:cViewPr>
      <p:guideLst>
        <p:guide orient="horz" pos="1620"/>
        <p:guide pos="2880"/>
      </p:guideLst>
    </p:cSldViewPr>
  </p:slideViewPr>
  <p:notesTextViewPr>
    <p:cViewPr>
      <p:scale>
        <a:sx n="100" d="100"/>
        <a:sy n="1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tags" Target="tags/tag3.xml"/><Relationship Id="rId4" Type="http://schemas.openxmlformats.org/officeDocument/2006/relationships/slide" Target="slides/slide2.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52091063\Desktop\&#26032;&#22686;%20Microsoft%20Excel%20&#24037;&#20316;&#349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0287197722120263"/>
          <c:y val="0.000623914627343115"/>
          <c:w val="0.994583288351506"/>
          <c:h val="0.909717317898729"/>
        </c:manualLayout>
      </c:layout>
      <c:barChart>
        <c:barDir val="col"/>
        <c:grouping val="clustered"/>
        <c:varyColors val="0"/>
        <c:ser>
          <c:idx val="0"/>
          <c:order val="0"/>
          <c:spPr>
            <a:gradFill>
              <a:gsLst>
                <a:gs pos="20000">
                  <a:srgbClr val="82F8FE"/>
                </a:gs>
                <a:gs pos="100000">
                  <a:srgbClr val="056AFF"/>
                </a:gs>
              </a:gsLst>
              <a:lin ang="5400000" scaled="0"/>
            </a:gradFill>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bg1"/>
                    </a:solidFill>
                    <a:latin typeface="Arial" panose="020B0604020202020204" pitchFamily="34" charset="0"/>
                    <a:ea typeface="+mn-ea"/>
                    <a:cs typeface="Arial" panose="020B0604020202020204" pitchFamily="34" charset="0"/>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numRef>
              <c:f>工作表1!$A$4:$X$4</c:f>
              <c:numCache>
                <c:formatCode>General</c:formatCode>
                <c:ptCount val="24"/>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2015</c:v>
                </c:pt>
                <c:pt idx="17">
                  <c:v>2016</c:v>
                </c:pt>
                <c:pt idx="18">
                  <c:v>2017</c:v>
                </c:pt>
                <c:pt idx="19">
                  <c:v>2018</c:v>
                </c:pt>
                <c:pt idx="20">
                  <c:v>2019</c:v>
                </c:pt>
                <c:pt idx="21">
                  <c:v>2020</c:v>
                </c:pt>
                <c:pt idx="22">
                  <c:v>2021</c:v>
                </c:pt>
                <c:pt idx="23">
                  <c:v>2022</c:v>
                </c:pt>
              </c:numCache>
            </c:numRef>
          </c:cat>
          <c:val>
            <c:numRef>
              <c:f>工作表1!$A$5:$X$5</c:f>
              <c:numCache>
                <c:formatCode>General</c:formatCode>
                <c:ptCount val="24"/>
                <c:pt idx="0">
                  <c:v>0.5</c:v>
                </c:pt>
                <c:pt idx="1">
                  <c:v>2</c:v>
                </c:pt>
                <c:pt idx="2">
                  <c:v>5</c:v>
                </c:pt>
                <c:pt idx="3">
                  <c:v>7</c:v>
                </c:pt>
                <c:pt idx="4">
                  <c:v>5</c:v>
                </c:pt>
                <c:pt idx="5">
                  <c:v>8</c:v>
                </c:pt>
                <c:pt idx="6">
                  <c:v>23</c:v>
                </c:pt>
                <c:pt idx="7">
                  <c:v>35</c:v>
                </c:pt>
                <c:pt idx="8">
                  <c:v>28</c:v>
                </c:pt>
                <c:pt idx="9">
                  <c:v>35</c:v>
                </c:pt>
                <c:pt idx="10">
                  <c:v>48</c:v>
                </c:pt>
                <c:pt idx="11">
                  <c:v>75</c:v>
                </c:pt>
                <c:pt idx="12">
                  <c:v>97</c:v>
                </c:pt>
                <c:pt idx="13">
                  <c:v>118</c:v>
                </c:pt>
                <c:pt idx="14">
                  <c:v>133</c:v>
                </c:pt>
                <c:pt idx="15">
                  <c:v>154</c:v>
                </c:pt>
                <c:pt idx="16">
                  <c:v>171</c:v>
                </c:pt>
                <c:pt idx="17">
                  <c:v>171</c:v>
                </c:pt>
                <c:pt idx="18">
                  <c:v>239</c:v>
                </c:pt>
                <c:pt idx="19">
                  <c:v>259</c:v>
                </c:pt>
                <c:pt idx="20">
                  <c:v>266</c:v>
                </c:pt>
                <c:pt idx="21">
                  <c:v>299</c:v>
                </c:pt>
                <c:pt idx="22">
                  <c:v>333</c:v>
                </c:pt>
                <c:pt idx="23">
                  <c:v>362</c:v>
                </c:pt>
              </c:numCache>
            </c:numRef>
          </c:val>
        </c:ser>
        <c:dLbls>
          <c:showLegendKey val="0"/>
          <c:showVal val="0"/>
          <c:showCatName val="0"/>
          <c:showSerName val="0"/>
          <c:showPercent val="0"/>
          <c:showBubbleSize val="0"/>
        </c:dLbls>
        <c:gapWidth val="60"/>
        <c:axId val="131955712"/>
        <c:axId val="169285248"/>
      </c:barChart>
      <c:catAx>
        <c:axId val="131955712"/>
        <c:scaling>
          <c:orientation val="minMax"/>
        </c:scaling>
        <c:delete val="0"/>
        <c:axPos val="b"/>
        <c:numFmt formatCode="General" sourceLinked="1"/>
        <c:majorTickMark val="none"/>
        <c:minorTickMark val="none"/>
        <c:tickLblPos val="nextTo"/>
        <c:txPr>
          <a:bodyPr rot="-60000000" spcFirstLastPara="0" vertOverflow="ellipsis" vert="horz" wrap="square" anchor="ctr" anchorCtr="1"/>
          <a:lstStyle/>
          <a:p>
            <a:pPr>
              <a:defRPr lang="zh-CN" sz="1000" b="1" i="0" u="none" strike="noStrike" kern="1200" baseline="0">
                <a:solidFill>
                  <a:schemeClr val="bg1"/>
                </a:solidFill>
                <a:latin typeface="Arial" panose="020B0604020202020204" pitchFamily="34" charset="0"/>
                <a:ea typeface="+mn-ea"/>
                <a:cs typeface="Arial" panose="020B0604020202020204" pitchFamily="34" charset="0"/>
              </a:defRPr>
            </a:pPr>
          </a:p>
        </c:txPr>
        <c:crossAx val="169285248"/>
        <c:crosses val="autoZero"/>
        <c:auto val="1"/>
        <c:lblAlgn val="ctr"/>
        <c:lblOffset val="100"/>
        <c:noMultiLvlLbl val="0"/>
      </c:catAx>
      <c:valAx>
        <c:axId val="169285248"/>
        <c:scaling>
          <c:orientation val="minMax"/>
        </c:scaling>
        <c:delete val="1"/>
        <c:axPos val="l"/>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131955712"/>
        <c:crosses val="autoZero"/>
        <c:crossBetween val="between"/>
      </c:valAx>
    </c:plotArea>
    <c:plotVisOnly val="1"/>
    <c:dispBlanksAs val="gap"/>
    <c:showDLblsOverMax val="0"/>
  </c:chart>
  <c:txPr>
    <a:bodyPr/>
    <a:lstStyle/>
    <a:p>
      <a:pPr>
        <a:defRPr lang="zh-CN"/>
      </a:pPr>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1597819"/>
            <a:ext cx="7772400" cy="1102519"/>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5BBEAD13-0566-4C6C-97E7-55F17F24B09F}" type="datetimeFigureOut">
              <a:rPr lang="zh-TW" altLang="en-US" smtClean="0"/>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endParaRPr lang="zh-TW" altLang="en-US" smtClean="0"/>
          </a:p>
          <a:p>
            <a:pPr lvl="1"/>
            <a:r>
              <a:rPr lang="zh-TW" altLang="en-US" smtClean="0"/>
              <a:t>第二層</a:t>
            </a:r>
            <a:endParaRPr lang="zh-TW" altLang="en-US" smtClean="0"/>
          </a:p>
          <a:p>
            <a:pPr lvl="2"/>
            <a:r>
              <a:rPr lang="zh-TW" altLang="en-US" smtClean="0"/>
              <a:t>第三層</a:t>
            </a:r>
            <a:endParaRPr lang="zh-TW" altLang="en-US" smtClean="0"/>
          </a:p>
          <a:p>
            <a:pPr lvl="3"/>
            <a:r>
              <a:rPr lang="zh-TW" altLang="en-US" smtClean="0"/>
              <a:t>第四層</a:t>
            </a:r>
            <a:endParaRPr lang="zh-TW" altLang="en-US" smtClean="0"/>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5BBEAD13-0566-4C6C-97E7-55F17F24B09F}" type="datetimeFigureOut">
              <a:rPr lang="zh-TW" altLang="en-US" smtClean="0"/>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05979"/>
            <a:ext cx="2057400" cy="4388644"/>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05979"/>
            <a:ext cx="6019800" cy="4388644"/>
          </a:xfrm>
        </p:spPr>
        <p:txBody>
          <a:bodyPr vert="eaVert"/>
          <a:lstStyle/>
          <a:p>
            <a:pPr lvl="0"/>
            <a:r>
              <a:rPr lang="zh-TW" altLang="en-US" smtClean="0"/>
              <a:t>按一下以編輯母片文字樣式</a:t>
            </a:r>
            <a:endParaRPr lang="zh-TW" altLang="en-US" smtClean="0"/>
          </a:p>
          <a:p>
            <a:pPr lvl="1"/>
            <a:r>
              <a:rPr lang="zh-TW" altLang="en-US" smtClean="0"/>
              <a:t>第二層</a:t>
            </a:r>
            <a:endParaRPr lang="zh-TW" altLang="en-US" smtClean="0"/>
          </a:p>
          <a:p>
            <a:pPr lvl="2"/>
            <a:r>
              <a:rPr lang="zh-TW" altLang="en-US" smtClean="0"/>
              <a:t>第三層</a:t>
            </a:r>
            <a:endParaRPr lang="zh-TW" altLang="en-US" smtClean="0"/>
          </a:p>
          <a:p>
            <a:pPr lvl="3"/>
            <a:r>
              <a:rPr lang="zh-TW" altLang="en-US" smtClean="0"/>
              <a:t>第四層</a:t>
            </a:r>
            <a:endParaRPr lang="zh-TW" altLang="en-US" smtClean="0"/>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5BBEAD13-0566-4C6C-97E7-55F17F24B09F}" type="datetimeFigureOut">
              <a:rPr lang="zh-TW" altLang="en-US" smtClean="0"/>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endParaRPr lang="zh-TW" altLang="en-US" smtClean="0"/>
          </a:p>
          <a:p>
            <a:pPr lvl="1"/>
            <a:r>
              <a:rPr lang="zh-TW" altLang="en-US" smtClean="0"/>
              <a:t>第二層</a:t>
            </a:r>
            <a:endParaRPr lang="zh-TW" altLang="en-US" smtClean="0"/>
          </a:p>
          <a:p>
            <a:pPr lvl="2"/>
            <a:r>
              <a:rPr lang="zh-TW" altLang="en-US" smtClean="0"/>
              <a:t>第三層</a:t>
            </a:r>
            <a:endParaRPr lang="zh-TW" altLang="en-US" smtClean="0"/>
          </a:p>
          <a:p>
            <a:pPr lvl="3"/>
            <a:r>
              <a:rPr lang="zh-TW" altLang="en-US" smtClean="0"/>
              <a:t>第四層</a:t>
            </a:r>
            <a:endParaRPr lang="zh-TW" altLang="en-US" smtClean="0"/>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5BBEAD13-0566-4C6C-97E7-55F17F24B09F}" type="datetimeFigureOut">
              <a:rPr lang="zh-TW" altLang="en-US" smtClean="0"/>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3305176"/>
            <a:ext cx="7772400" cy="1021556"/>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endParaRPr lang="zh-TW" altLang="en-US" smtClean="0"/>
          </a:p>
        </p:txBody>
      </p:sp>
      <p:sp>
        <p:nvSpPr>
          <p:cNvPr id="4" name="日期版面配置區 3"/>
          <p:cNvSpPr>
            <a:spLocks noGrp="1"/>
          </p:cNvSpPr>
          <p:nvPr>
            <p:ph type="dt" sz="half" idx="10"/>
          </p:nvPr>
        </p:nvSpPr>
        <p:spPr/>
        <p:txBody>
          <a:bodyPr/>
          <a:lstStyle/>
          <a:p>
            <a:fld id="{5BBEAD13-0566-4C6C-97E7-55F17F24B09F}" type="datetimeFigureOut">
              <a:rPr lang="zh-TW" altLang="en-US" smtClean="0"/>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endParaRPr lang="zh-TW" altLang="en-US" smtClean="0"/>
          </a:p>
          <a:p>
            <a:pPr lvl="1"/>
            <a:r>
              <a:rPr lang="zh-TW" altLang="en-US" smtClean="0"/>
              <a:t>第二層</a:t>
            </a:r>
            <a:endParaRPr lang="zh-TW" altLang="en-US" smtClean="0"/>
          </a:p>
          <a:p>
            <a:pPr lvl="2"/>
            <a:r>
              <a:rPr lang="zh-TW" altLang="en-US" smtClean="0"/>
              <a:t>第三層</a:t>
            </a:r>
            <a:endParaRPr lang="zh-TW" altLang="en-US" smtClean="0"/>
          </a:p>
          <a:p>
            <a:pPr lvl="3"/>
            <a:r>
              <a:rPr lang="zh-TW" altLang="en-US" smtClean="0"/>
              <a:t>第四層</a:t>
            </a:r>
            <a:endParaRPr lang="zh-TW" altLang="en-US" smtClean="0"/>
          </a:p>
          <a:p>
            <a:pPr lvl="4"/>
            <a:r>
              <a:rPr lang="zh-TW" altLang="en-US" smtClean="0"/>
              <a:t>第五層</a:t>
            </a:r>
            <a:endParaRPr lang="zh-TW" altLang="en-US"/>
          </a:p>
        </p:txBody>
      </p:sp>
      <p:sp>
        <p:nvSpPr>
          <p:cNvPr id="4" name="內容版面配置區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endParaRPr lang="zh-TW" altLang="en-US" smtClean="0"/>
          </a:p>
          <a:p>
            <a:pPr lvl="1"/>
            <a:r>
              <a:rPr lang="zh-TW" altLang="en-US" smtClean="0"/>
              <a:t>第二層</a:t>
            </a:r>
            <a:endParaRPr lang="zh-TW" altLang="en-US" smtClean="0"/>
          </a:p>
          <a:p>
            <a:pPr lvl="2"/>
            <a:r>
              <a:rPr lang="zh-TW" altLang="en-US" smtClean="0"/>
              <a:t>第三層</a:t>
            </a:r>
            <a:endParaRPr lang="zh-TW" altLang="en-US" smtClean="0"/>
          </a:p>
          <a:p>
            <a:pPr lvl="3"/>
            <a:r>
              <a:rPr lang="zh-TW" altLang="en-US" smtClean="0"/>
              <a:t>第四層</a:t>
            </a:r>
            <a:endParaRPr lang="zh-TW" altLang="en-US" smtClean="0"/>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5BBEAD13-0566-4C6C-97E7-55F17F24B09F}" type="datetimeFigureOut">
              <a:rPr lang="zh-TW" altLang="en-US" smtClean="0"/>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73DA0BB7-265A-403C-9275-D587AB510EDC}" type="slidenum">
              <a:rPr lang="zh-TW" altLang="en-US" smtClean="0"/>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endParaRPr lang="zh-TW" altLang="en-US" smtClean="0"/>
          </a:p>
        </p:txBody>
      </p:sp>
      <p:sp>
        <p:nvSpPr>
          <p:cNvPr id="4" name="內容版面配置區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endParaRPr lang="zh-TW" altLang="en-US" smtClean="0"/>
          </a:p>
          <a:p>
            <a:pPr lvl="1"/>
            <a:r>
              <a:rPr lang="zh-TW" altLang="en-US" smtClean="0"/>
              <a:t>第二層</a:t>
            </a:r>
            <a:endParaRPr lang="zh-TW" altLang="en-US" smtClean="0"/>
          </a:p>
          <a:p>
            <a:pPr lvl="2"/>
            <a:r>
              <a:rPr lang="zh-TW" altLang="en-US" smtClean="0"/>
              <a:t>第三層</a:t>
            </a:r>
            <a:endParaRPr lang="zh-TW" altLang="en-US" smtClean="0"/>
          </a:p>
          <a:p>
            <a:pPr lvl="3"/>
            <a:r>
              <a:rPr lang="zh-TW" altLang="en-US" smtClean="0"/>
              <a:t>第四層</a:t>
            </a:r>
            <a:endParaRPr lang="zh-TW" altLang="en-US" smtClean="0"/>
          </a:p>
          <a:p>
            <a:pPr lvl="4"/>
            <a:r>
              <a:rPr lang="zh-TW" altLang="en-US" smtClean="0"/>
              <a:t>第五層</a:t>
            </a:r>
            <a:endParaRPr lang="zh-TW" altLang="en-US"/>
          </a:p>
        </p:txBody>
      </p:sp>
      <p:sp>
        <p:nvSpPr>
          <p:cNvPr id="5" name="文字版面配置區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endParaRPr lang="zh-TW" altLang="en-US" smtClean="0"/>
          </a:p>
        </p:txBody>
      </p:sp>
      <p:sp>
        <p:nvSpPr>
          <p:cNvPr id="6" name="內容版面配置區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endParaRPr lang="zh-TW" altLang="en-US" smtClean="0"/>
          </a:p>
          <a:p>
            <a:pPr lvl="1"/>
            <a:r>
              <a:rPr lang="zh-TW" altLang="en-US" smtClean="0"/>
              <a:t>第二層</a:t>
            </a:r>
            <a:endParaRPr lang="zh-TW" altLang="en-US" smtClean="0"/>
          </a:p>
          <a:p>
            <a:pPr lvl="2"/>
            <a:r>
              <a:rPr lang="zh-TW" altLang="en-US" smtClean="0"/>
              <a:t>第三層</a:t>
            </a:r>
            <a:endParaRPr lang="zh-TW" altLang="en-US" smtClean="0"/>
          </a:p>
          <a:p>
            <a:pPr lvl="3"/>
            <a:r>
              <a:rPr lang="zh-TW" altLang="en-US" smtClean="0"/>
              <a:t>第四層</a:t>
            </a:r>
            <a:endParaRPr lang="zh-TW" altLang="en-US" smtClean="0"/>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5BBEAD13-0566-4C6C-97E7-55F17F24B09F}" type="datetimeFigureOut">
              <a:rPr lang="zh-TW" altLang="en-US" smtClean="0"/>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73DA0BB7-265A-403C-9275-D587AB510EDC}" type="slidenum">
              <a:rPr lang="zh-TW" altLang="en-US" smtClean="0"/>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5BBEAD13-0566-4C6C-97E7-55F17F24B09F}" type="datetimeFigureOut">
              <a:rPr lang="zh-TW" altLang="en-US" smtClean="0"/>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73DA0BB7-265A-403C-9275-D587AB510EDC}" type="slidenum">
              <a:rPr lang="zh-TW" altLang="en-US" smtClean="0"/>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1" y="204787"/>
            <a:ext cx="3008313" cy="871538"/>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endParaRPr lang="zh-TW" altLang="en-US" smtClean="0"/>
          </a:p>
          <a:p>
            <a:pPr lvl="1"/>
            <a:r>
              <a:rPr lang="zh-TW" altLang="en-US" smtClean="0"/>
              <a:t>第二層</a:t>
            </a:r>
            <a:endParaRPr lang="zh-TW" altLang="en-US" smtClean="0"/>
          </a:p>
          <a:p>
            <a:pPr lvl="2"/>
            <a:r>
              <a:rPr lang="zh-TW" altLang="en-US" smtClean="0"/>
              <a:t>第三層</a:t>
            </a:r>
            <a:endParaRPr lang="zh-TW" altLang="en-US" smtClean="0"/>
          </a:p>
          <a:p>
            <a:pPr lvl="3"/>
            <a:r>
              <a:rPr lang="zh-TW" altLang="en-US" smtClean="0"/>
              <a:t>第四層</a:t>
            </a:r>
            <a:endParaRPr lang="zh-TW" altLang="en-US" smtClean="0"/>
          </a:p>
          <a:p>
            <a:pPr lvl="4"/>
            <a:r>
              <a:rPr lang="zh-TW" altLang="en-US" smtClean="0"/>
              <a:t>第五層</a:t>
            </a:r>
            <a:endParaRPr lang="zh-TW" altLang="en-US"/>
          </a:p>
        </p:txBody>
      </p:sp>
      <p:sp>
        <p:nvSpPr>
          <p:cNvPr id="4" name="文字版面配置區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endParaRPr lang="zh-TW" altLang="en-US" smtClean="0"/>
          </a:p>
        </p:txBody>
      </p:sp>
      <p:sp>
        <p:nvSpPr>
          <p:cNvPr id="5" name="日期版面配置區 4"/>
          <p:cNvSpPr>
            <a:spLocks noGrp="1"/>
          </p:cNvSpPr>
          <p:nvPr>
            <p:ph type="dt" sz="half" idx="10"/>
          </p:nvPr>
        </p:nvSpPr>
        <p:spPr/>
        <p:txBody>
          <a:bodyPr/>
          <a:lstStyle/>
          <a:p>
            <a:fld id="{5BBEAD13-0566-4C6C-97E7-55F17F24B09F}" type="datetimeFigureOut">
              <a:rPr lang="zh-TW" altLang="en-US" smtClean="0"/>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73DA0BB7-265A-403C-9275-D587AB510EDC}" type="slidenum">
              <a:rPr lang="zh-TW" altLang="en-US" smtClean="0"/>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3600450"/>
            <a:ext cx="5486400" cy="425054"/>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endParaRPr lang="zh-TW" altLang="en-US" smtClean="0"/>
          </a:p>
        </p:txBody>
      </p:sp>
      <p:sp>
        <p:nvSpPr>
          <p:cNvPr id="5" name="日期版面配置區 4"/>
          <p:cNvSpPr>
            <a:spLocks noGrp="1"/>
          </p:cNvSpPr>
          <p:nvPr>
            <p:ph type="dt" sz="half" idx="10"/>
          </p:nvPr>
        </p:nvSpPr>
        <p:spPr/>
        <p:txBody>
          <a:bodyPr/>
          <a:lstStyle/>
          <a:p>
            <a:fld id="{5BBEAD13-0566-4C6C-97E7-55F17F24B09F}" type="datetimeFigureOut">
              <a:rPr lang="zh-TW" altLang="en-US" smtClean="0"/>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73DA0BB7-265A-403C-9275-D587AB510EDC}" type="slidenum">
              <a:rPr lang="zh-TW" altLang="en-US" smtClean="0"/>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TW" altLang="en-US" smtClean="0"/>
              <a:t>按一下以編輯母片文字樣式</a:t>
            </a:r>
            <a:endParaRPr lang="zh-TW" altLang="en-US" smtClean="0"/>
          </a:p>
          <a:p>
            <a:pPr lvl="1"/>
            <a:r>
              <a:rPr lang="zh-TW" altLang="en-US" smtClean="0"/>
              <a:t>第二層</a:t>
            </a:r>
            <a:endParaRPr lang="zh-TW" altLang="en-US" smtClean="0"/>
          </a:p>
          <a:p>
            <a:pPr lvl="2"/>
            <a:r>
              <a:rPr lang="zh-TW" altLang="en-US" smtClean="0"/>
              <a:t>第三層</a:t>
            </a:r>
            <a:endParaRPr lang="zh-TW" altLang="en-US" smtClean="0"/>
          </a:p>
          <a:p>
            <a:pPr lvl="3"/>
            <a:r>
              <a:rPr lang="zh-TW" altLang="en-US" smtClean="0"/>
              <a:t>第四層</a:t>
            </a:r>
            <a:endParaRPr lang="zh-TW" altLang="en-US" smtClean="0"/>
          </a:p>
          <a:p>
            <a:pPr lvl="4"/>
            <a:r>
              <a:rPr lang="zh-TW" altLang="en-US" smtClean="0"/>
              <a:t>第五層</a:t>
            </a:r>
            <a:endParaRPr lang="zh-TW" altLang="en-US"/>
          </a:p>
        </p:txBody>
      </p:sp>
      <p:sp>
        <p:nvSpPr>
          <p:cNvPr id="4" name="日期版面配置區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BEAD13-0566-4C6C-97E7-55F17F24B09F}" type="datetimeFigureOut">
              <a:rPr lang="zh-TW" altLang="en-US" smtClean="0"/>
            </a:fld>
            <a:endParaRPr lang="zh-TW" altLang="en-US"/>
          </a:p>
        </p:txBody>
      </p:sp>
      <p:sp>
        <p:nvSpPr>
          <p:cNvPr id="5" name="頁尾版面配置區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DA0BB7-265A-403C-9275-D587AB510EDC}" type="slidenum">
              <a:rPr lang="zh-TW" altLang="en-US" smtClean="0"/>
            </a:fld>
            <a:endParaRPr lang="zh-TW" altLang="en-US"/>
          </a:p>
        </p:txBody>
      </p:sp>
      <p:pic>
        <p:nvPicPr>
          <p:cNvPr id="7" name="圖片 6"/>
          <p:cNvPicPr>
            <a:picLocks noChangeAspect="1"/>
          </p:cNvPicPr>
          <p:nvPr userDrawn="1"/>
        </p:nvPicPr>
        <p:blipFill>
          <a:blip r:embed="rId12" cstate="print"/>
          <a:stretch>
            <a:fillRect/>
          </a:stretch>
        </p:blipFill>
        <p:spPr>
          <a:xfrm>
            <a:off x="96261" y="102059"/>
            <a:ext cx="1175330" cy="28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jpeg"/><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image85.wdp"/><Relationship Id="rId2" Type="http://schemas.openxmlformats.org/officeDocument/2006/relationships/image" Target="../media/image84.png"/><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6.png"/><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7.jpeg"/><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8.jpeg"/><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9.png"/><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1.png"/><Relationship Id="rId2" Type="http://schemas.openxmlformats.org/officeDocument/2006/relationships/image" Target="../media/image90.jpeg"/><Relationship Id="rId1" Type="http://schemas.openxmlformats.org/officeDocument/2006/relationships/image" Target="../media/image3.jpeg"/></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96.jpeg"/><Relationship Id="rId5" Type="http://schemas.openxmlformats.org/officeDocument/2006/relationships/image" Target="../media/image95.jpeg"/><Relationship Id="rId4" Type="http://schemas.openxmlformats.org/officeDocument/2006/relationships/image" Target="../media/image94.jpeg"/><Relationship Id="rId3" Type="http://schemas.openxmlformats.org/officeDocument/2006/relationships/image" Target="../media/image93.jpeg"/><Relationship Id="rId2" Type="http://schemas.openxmlformats.org/officeDocument/2006/relationships/image" Target="../media/image92.jpeg"/><Relationship Id="rId1" Type="http://schemas.openxmlformats.org/officeDocument/2006/relationships/image" Target="../media/image3.jpe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102.jpeg"/><Relationship Id="rId6" Type="http://schemas.openxmlformats.org/officeDocument/2006/relationships/image" Target="../media/image101.jpeg"/><Relationship Id="rId5" Type="http://schemas.openxmlformats.org/officeDocument/2006/relationships/image" Target="../media/image100.jpeg"/><Relationship Id="rId4" Type="http://schemas.openxmlformats.org/officeDocument/2006/relationships/image" Target="../media/image99.jpeg"/><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image104.wdp"/><Relationship Id="rId2" Type="http://schemas.openxmlformats.org/officeDocument/2006/relationships/image" Target="../media/image103.png"/><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image106.wdp"/><Relationship Id="rId2" Type="http://schemas.openxmlformats.org/officeDocument/2006/relationships/image" Target="../media/image105.png"/><Relationship Id="rId1" Type="http://schemas.openxmlformats.org/officeDocument/2006/relationships/image" Target="../media/image3.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7.png"/><Relationship Id="rId1"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8.png"/><Relationship Id="rId1" Type="http://schemas.openxmlformats.org/officeDocument/2006/relationships/image" Target="../media/image3.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microsoft.com/office/2007/relationships/hdphoto" Target="../media/image12.wdp"/><Relationship Id="rId7" Type="http://schemas.openxmlformats.org/officeDocument/2006/relationships/image" Target="../media/image11.jpeg"/><Relationship Id="rId6" Type="http://schemas.microsoft.com/office/2007/relationships/hdphoto" Target="../media/image10.wdp"/><Relationship Id="rId5" Type="http://schemas.openxmlformats.org/officeDocument/2006/relationships/image" Target="../media/image9.png"/><Relationship Id="rId4" Type="http://schemas.openxmlformats.org/officeDocument/2006/relationships/image" Target="../media/image8.png"/><Relationship Id="rId3" Type="http://schemas.microsoft.com/office/2007/relationships/hdphoto" Target="../media/image7.wdp"/><Relationship Id="rId2" Type="http://schemas.openxmlformats.org/officeDocument/2006/relationships/image" Target="../media/image6.png"/><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3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12.png"/><Relationship Id="rId5" Type="http://schemas.openxmlformats.org/officeDocument/2006/relationships/tags" Target="../tags/tag2.xml"/><Relationship Id="rId4" Type="http://schemas.openxmlformats.org/officeDocument/2006/relationships/image" Target="../media/image111.jpeg"/><Relationship Id="rId3" Type="http://schemas.openxmlformats.org/officeDocument/2006/relationships/image" Target="../media/image110.jpeg"/><Relationship Id="rId2" Type="http://schemas.openxmlformats.org/officeDocument/2006/relationships/image" Target="../media/image109.jpeg"/><Relationship Id="rId1" Type="http://schemas.openxmlformats.org/officeDocument/2006/relationships/image" Target="../media/image3.jpeg"/></Relationships>
</file>

<file path=ppt/slides/_rels/slide32.xml.rels><?xml version="1.0" encoding="UTF-8" standalone="yes"?>
<Relationships xmlns="http://schemas.openxmlformats.org/package/2006/relationships"><Relationship Id="rId9" Type="http://schemas.openxmlformats.org/officeDocument/2006/relationships/image" Target="../media/image120.jpeg"/><Relationship Id="rId8" Type="http://schemas.openxmlformats.org/officeDocument/2006/relationships/image" Target="../media/image119.jpeg"/><Relationship Id="rId7" Type="http://schemas.openxmlformats.org/officeDocument/2006/relationships/image" Target="../media/image118.jpeg"/><Relationship Id="rId6" Type="http://schemas.openxmlformats.org/officeDocument/2006/relationships/image" Target="../media/image117.jpeg"/><Relationship Id="rId5" Type="http://schemas.openxmlformats.org/officeDocument/2006/relationships/image" Target="../media/image116.jpeg"/><Relationship Id="rId4" Type="http://schemas.openxmlformats.org/officeDocument/2006/relationships/image" Target="../media/image115.jpeg"/><Relationship Id="rId3" Type="http://schemas.microsoft.com/office/2007/relationships/hdphoto" Target="../media/image114.wdp"/><Relationship Id="rId2" Type="http://schemas.openxmlformats.org/officeDocument/2006/relationships/image" Target="../media/image113.jpeg"/><Relationship Id="rId17" Type="http://schemas.openxmlformats.org/officeDocument/2006/relationships/slideLayout" Target="../slideLayouts/slideLayout1.xml"/><Relationship Id="rId16" Type="http://schemas.openxmlformats.org/officeDocument/2006/relationships/image" Target="../media/image127.jpeg"/><Relationship Id="rId15" Type="http://schemas.openxmlformats.org/officeDocument/2006/relationships/image" Target="../media/image126.jpeg"/><Relationship Id="rId14" Type="http://schemas.openxmlformats.org/officeDocument/2006/relationships/image" Target="../media/image125.jpeg"/><Relationship Id="rId13" Type="http://schemas.openxmlformats.org/officeDocument/2006/relationships/image" Target="../media/image124.png"/><Relationship Id="rId12" Type="http://schemas.microsoft.com/office/2007/relationships/hdphoto" Target="../media/image123.wdp"/><Relationship Id="rId11" Type="http://schemas.openxmlformats.org/officeDocument/2006/relationships/image" Target="../media/image122.jpeg"/><Relationship Id="rId10" Type="http://schemas.openxmlformats.org/officeDocument/2006/relationships/image" Target="../media/image121.jpeg"/><Relationship Id="rId1" Type="http://schemas.openxmlformats.org/officeDocument/2006/relationships/image" Target="../media/image3.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8.jpe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9" Type="http://schemas.openxmlformats.org/officeDocument/2006/relationships/image" Target="../media/image20.png"/><Relationship Id="rId8" Type="http://schemas.openxmlformats.org/officeDocument/2006/relationships/image" Target="../media/image19.png"/><Relationship Id="rId7" Type="http://schemas.openxmlformats.org/officeDocument/2006/relationships/image" Target="../media/image18.png"/><Relationship Id="rId6" Type="http://schemas.openxmlformats.org/officeDocument/2006/relationships/image" Target="../media/image17.png"/><Relationship Id="rId5" Type="http://schemas.microsoft.com/office/2007/relationships/hdphoto" Target="../media/image16.wdp"/><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3" Type="http://schemas.openxmlformats.org/officeDocument/2006/relationships/slideLayout" Target="../slideLayouts/slideLayout1.xml"/><Relationship Id="rId12" Type="http://schemas.openxmlformats.org/officeDocument/2006/relationships/image" Target="../media/image23.png"/><Relationship Id="rId11" Type="http://schemas.openxmlformats.org/officeDocument/2006/relationships/image" Target="../media/image22.png"/><Relationship Id="rId10" Type="http://schemas.microsoft.com/office/2007/relationships/hdphoto" Target="../media/image21.wdp"/><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9" Type="http://schemas.microsoft.com/office/2007/relationships/hdphoto" Target="../media/image31.wdp"/><Relationship Id="rId8" Type="http://schemas.openxmlformats.org/officeDocument/2006/relationships/image" Target="../media/image30.png"/><Relationship Id="rId7" Type="http://schemas.microsoft.com/office/2007/relationships/hdphoto" Target="../media/image29.wdp"/><Relationship Id="rId6" Type="http://schemas.openxmlformats.org/officeDocument/2006/relationships/image" Target="../media/image28.png"/><Relationship Id="rId57" Type="http://schemas.openxmlformats.org/officeDocument/2006/relationships/slideLayout" Target="../slideLayouts/slideLayout1.xml"/><Relationship Id="rId56" Type="http://schemas.openxmlformats.org/officeDocument/2006/relationships/image" Target="../media/image78.png"/><Relationship Id="rId55" Type="http://schemas.openxmlformats.org/officeDocument/2006/relationships/image" Target="../media/image77.jpeg"/><Relationship Id="rId54" Type="http://schemas.openxmlformats.org/officeDocument/2006/relationships/image" Target="../media/image76.jpeg"/><Relationship Id="rId53" Type="http://schemas.openxmlformats.org/officeDocument/2006/relationships/image" Target="../media/image75.jpeg"/><Relationship Id="rId52" Type="http://schemas.openxmlformats.org/officeDocument/2006/relationships/image" Target="../media/image74.jpeg"/><Relationship Id="rId51" Type="http://schemas.openxmlformats.org/officeDocument/2006/relationships/image" Target="../media/image73.jpeg"/><Relationship Id="rId50" Type="http://schemas.openxmlformats.org/officeDocument/2006/relationships/image" Target="../media/image72.jpeg"/><Relationship Id="rId5" Type="http://schemas.microsoft.com/office/2007/relationships/hdphoto" Target="../media/image27.wdp"/><Relationship Id="rId49" Type="http://schemas.openxmlformats.org/officeDocument/2006/relationships/image" Target="../media/image71.png"/><Relationship Id="rId48" Type="http://schemas.openxmlformats.org/officeDocument/2006/relationships/image" Target="../media/image70.jpeg"/><Relationship Id="rId47" Type="http://schemas.openxmlformats.org/officeDocument/2006/relationships/image" Target="../media/image69.jpeg"/><Relationship Id="rId46" Type="http://schemas.openxmlformats.org/officeDocument/2006/relationships/image" Target="../media/image68.jpeg"/><Relationship Id="rId45" Type="http://schemas.openxmlformats.org/officeDocument/2006/relationships/image" Target="../media/image67.jpeg"/><Relationship Id="rId44" Type="http://schemas.openxmlformats.org/officeDocument/2006/relationships/image" Target="../media/image66.png"/><Relationship Id="rId43" Type="http://schemas.openxmlformats.org/officeDocument/2006/relationships/image" Target="../media/image65.png"/><Relationship Id="rId42" Type="http://schemas.openxmlformats.org/officeDocument/2006/relationships/image" Target="../media/image64.jpeg"/><Relationship Id="rId41" Type="http://schemas.openxmlformats.org/officeDocument/2006/relationships/image" Target="../media/image63.png"/><Relationship Id="rId40" Type="http://schemas.openxmlformats.org/officeDocument/2006/relationships/image" Target="../media/image62.jpeg"/><Relationship Id="rId4" Type="http://schemas.openxmlformats.org/officeDocument/2006/relationships/image" Target="../media/image26.png"/><Relationship Id="rId39" Type="http://schemas.openxmlformats.org/officeDocument/2006/relationships/image" Target="../media/image61.png"/><Relationship Id="rId38" Type="http://schemas.openxmlformats.org/officeDocument/2006/relationships/image" Target="../media/image60.png"/><Relationship Id="rId37" Type="http://schemas.openxmlformats.org/officeDocument/2006/relationships/image" Target="../media/image59.png"/><Relationship Id="rId36" Type="http://schemas.openxmlformats.org/officeDocument/2006/relationships/image" Target="../media/image58.png"/><Relationship Id="rId35" Type="http://schemas.openxmlformats.org/officeDocument/2006/relationships/image" Target="../media/image57.png"/><Relationship Id="rId34" Type="http://schemas.openxmlformats.org/officeDocument/2006/relationships/image" Target="../media/image56.png"/><Relationship Id="rId33" Type="http://schemas.microsoft.com/office/2007/relationships/hdphoto" Target="../media/image55.wdp"/><Relationship Id="rId32" Type="http://schemas.openxmlformats.org/officeDocument/2006/relationships/image" Target="../media/image54.png"/><Relationship Id="rId31" Type="http://schemas.microsoft.com/office/2007/relationships/hdphoto" Target="../media/image53.wdp"/><Relationship Id="rId30" Type="http://schemas.openxmlformats.org/officeDocument/2006/relationships/image" Target="../media/image52.png"/><Relationship Id="rId3" Type="http://schemas.microsoft.com/office/2007/relationships/hdphoto" Target="../media/image25.wdp"/><Relationship Id="rId29" Type="http://schemas.microsoft.com/office/2007/relationships/hdphoto" Target="../media/image51.wdp"/><Relationship Id="rId28" Type="http://schemas.openxmlformats.org/officeDocument/2006/relationships/image" Target="../media/image50.png"/><Relationship Id="rId27" Type="http://schemas.microsoft.com/office/2007/relationships/hdphoto" Target="../media/image49.wdp"/><Relationship Id="rId26" Type="http://schemas.openxmlformats.org/officeDocument/2006/relationships/image" Target="../media/image48.png"/><Relationship Id="rId25" Type="http://schemas.microsoft.com/office/2007/relationships/hdphoto" Target="../media/image47.wdp"/><Relationship Id="rId24" Type="http://schemas.openxmlformats.org/officeDocument/2006/relationships/image" Target="../media/image46.png"/><Relationship Id="rId23" Type="http://schemas.microsoft.com/office/2007/relationships/hdphoto" Target="../media/image45.wdp"/><Relationship Id="rId22" Type="http://schemas.openxmlformats.org/officeDocument/2006/relationships/image" Target="../media/image44.png"/><Relationship Id="rId21" Type="http://schemas.microsoft.com/office/2007/relationships/hdphoto" Target="../media/image43.wdp"/><Relationship Id="rId20" Type="http://schemas.openxmlformats.org/officeDocument/2006/relationships/image" Target="../media/image42.png"/><Relationship Id="rId2" Type="http://schemas.openxmlformats.org/officeDocument/2006/relationships/image" Target="../media/image24.png"/><Relationship Id="rId19" Type="http://schemas.microsoft.com/office/2007/relationships/hdphoto" Target="../media/image41.wdp"/><Relationship Id="rId18" Type="http://schemas.openxmlformats.org/officeDocument/2006/relationships/image" Target="../media/image40.png"/><Relationship Id="rId17" Type="http://schemas.microsoft.com/office/2007/relationships/hdphoto" Target="../media/image39.wdp"/><Relationship Id="rId16" Type="http://schemas.openxmlformats.org/officeDocument/2006/relationships/image" Target="../media/image38.png"/><Relationship Id="rId15" Type="http://schemas.microsoft.com/office/2007/relationships/hdphoto" Target="../media/image37.wdp"/><Relationship Id="rId14" Type="http://schemas.openxmlformats.org/officeDocument/2006/relationships/image" Target="../media/image36.png"/><Relationship Id="rId13" Type="http://schemas.microsoft.com/office/2007/relationships/hdphoto" Target="../media/image35.wdp"/><Relationship Id="rId12" Type="http://schemas.openxmlformats.org/officeDocument/2006/relationships/image" Target="../media/image34.png"/><Relationship Id="rId11" Type="http://schemas.microsoft.com/office/2007/relationships/hdphoto" Target="../media/image33.wdp"/><Relationship Id="rId10" Type="http://schemas.openxmlformats.org/officeDocument/2006/relationships/image" Target="../media/image32.png"/><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1.pn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Rectangle 3127"/>
          <p:cNvSpPr>
            <a:spLocks noChangeArrowheads="1"/>
          </p:cNvSpPr>
          <p:nvPr/>
        </p:nvSpPr>
        <p:spPr bwMode="auto">
          <a:xfrm>
            <a:off x="125760" y="647371"/>
            <a:ext cx="8892480" cy="2754621"/>
          </a:xfrm>
          <a:prstGeom prst="rect">
            <a:avLst/>
          </a:prstGeom>
          <a:noFill/>
          <a:ln w="9525">
            <a:noFill/>
            <a:miter lim="800000"/>
          </a:ln>
        </p:spPr>
        <p:txBody>
          <a:bodyPr lIns="0" tIns="45709" rIns="0" bIns="45709" anchor="ctr"/>
          <a:lstStyle/>
          <a:p>
            <a:pPr algn="ctr" defTabSz="685800">
              <a:lnSpc>
                <a:spcPts val="10800"/>
              </a:lnSpc>
              <a:defRPr/>
            </a:pPr>
            <a:r>
              <a:rPr lang="zh-CN" altLang="en-US" sz="6000" b="1" dirty="0" smtClean="0">
                <a:solidFill>
                  <a:schemeClr val="bg1"/>
                </a:solidFill>
                <a:effectLst>
                  <a:glow rad="101600">
                    <a:schemeClr val="accent1">
                      <a:satMod val="175000"/>
                      <a:alpha val="40000"/>
                    </a:schemeClr>
                  </a:glow>
                  <a:outerShdw blurRad="38100" dist="38100" dir="2700000" algn="tl">
                    <a:srgbClr val="000000">
                      <a:alpha val="77000"/>
                    </a:srgbClr>
                  </a:outerShdw>
                </a:effectLst>
                <a:latin typeface="Arial" panose="020B0604020202020204" pitchFamily="34" charset="0"/>
                <a:ea typeface="DFKai-SB" panose="03000509000000000000" pitchFamily="65" charset="-120"/>
                <a:cs typeface="Arial" panose="020B0604020202020204" pitchFamily="34" charset="0"/>
              </a:rPr>
              <a:t>鹏鼎控股 </a:t>
            </a:r>
            <a:r>
              <a:rPr lang="en-US" altLang="zh-CN" sz="6000" b="1" dirty="0" smtClean="0">
                <a:solidFill>
                  <a:schemeClr val="bg1"/>
                </a:solidFill>
                <a:effectLst>
                  <a:glow rad="101600">
                    <a:schemeClr val="accent1">
                      <a:satMod val="175000"/>
                      <a:alpha val="40000"/>
                    </a:schemeClr>
                  </a:glow>
                  <a:outerShdw blurRad="38100" dist="38100" dir="2700000" algn="tl">
                    <a:srgbClr val="000000">
                      <a:alpha val="77000"/>
                    </a:srgbClr>
                  </a:outerShdw>
                </a:effectLst>
                <a:latin typeface="Arial" panose="020B0604020202020204" pitchFamily="34" charset="0"/>
                <a:ea typeface="DFKai-SB" panose="03000509000000000000" pitchFamily="65" charset="-120"/>
                <a:cs typeface="Arial" panose="020B0604020202020204" pitchFamily="34" charset="0"/>
              </a:rPr>
              <a:t>2023 </a:t>
            </a:r>
            <a:r>
              <a:rPr lang="zh-CN" altLang="en-US" sz="6000" b="1" dirty="0" smtClean="0">
                <a:solidFill>
                  <a:schemeClr val="bg1"/>
                </a:solidFill>
                <a:effectLst>
                  <a:glow rad="101600">
                    <a:schemeClr val="accent1">
                      <a:satMod val="175000"/>
                      <a:alpha val="40000"/>
                    </a:schemeClr>
                  </a:glow>
                  <a:outerShdw blurRad="38100" dist="38100" dir="2700000" algn="tl">
                    <a:srgbClr val="000000">
                      <a:alpha val="77000"/>
                    </a:srgbClr>
                  </a:outerShdw>
                </a:effectLst>
                <a:latin typeface="Arial" panose="020B0604020202020204" pitchFamily="34" charset="0"/>
                <a:ea typeface="DFKai-SB" panose="03000509000000000000" pitchFamily="65" charset="-120"/>
                <a:cs typeface="Arial" panose="020B0604020202020204" pitchFamily="34" charset="0"/>
              </a:rPr>
              <a:t>雏鹰计划</a:t>
            </a:r>
            <a:endParaRPr lang="en-US" altLang="zh-CN" sz="6000" b="1" dirty="0" smtClean="0">
              <a:solidFill>
                <a:schemeClr val="bg1"/>
              </a:solidFill>
              <a:effectLst>
                <a:glow rad="101600">
                  <a:schemeClr val="accent1">
                    <a:satMod val="175000"/>
                    <a:alpha val="40000"/>
                  </a:schemeClr>
                </a:glow>
                <a:outerShdw blurRad="38100" dist="38100" dir="2700000" algn="tl">
                  <a:srgbClr val="000000">
                    <a:alpha val="77000"/>
                  </a:srgbClr>
                </a:outerShdw>
              </a:effectLst>
              <a:latin typeface="Arial" panose="020B0604020202020204" pitchFamily="34" charset="0"/>
              <a:ea typeface="DFKai-SB" panose="03000509000000000000" pitchFamily="65" charset="-120"/>
              <a:cs typeface="Arial" panose="020B0604020202020204" pitchFamily="34" charset="0"/>
            </a:endParaRPr>
          </a:p>
          <a:p>
            <a:pPr algn="ctr" defTabSz="685800">
              <a:lnSpc>
                <a:spcPts val="10800"/>
              </a:lnSpc>
              <a:defRPr/>
            </a:pPr>
            <a:r>
              <a:rPr lang="zh-CN" altLang="en-US" sz="8000" b="1" dirty="0">
                <a:solidFill>
                  <a:schemeClr val="bg1"/>
                </a:solidFill>
                <a:effectLst>
                  <a:glow rad="101600">
                    <a:schemeClr val="accent1">
                      <a:satMod val="175000"/>
                      <a:alpha val="40000"/>
                    </a:schemeClr>
                  </a:glow>
                  <a:outerShdw blurRad="38100" dist="38100" dir="2700000" algn="tl">
                    <a:srgbClr val="000000">
                      <a:alpha val="77000"/>
                    </a:srgbClr>
                  </a:outerShdw>
                </a:effectLst>
                <a:latin typeface="Arial" panose="020B0604020202020204" pitchFamily="34" charset="0"/>
                <a:ea typeface="DFKai-SB" panose="03000509000000000000" pitchFamily="65" charset="-120"/>
                <a:cs typeface="Arial" panose="020B0604020202020204" pitchFamily="34" charset="0"/>
              </a:rPr>
              <a:t>校园</a:t>
            </a:r>
            <a:r>
              <a:rPr lang="zh-CN" altLang="en-US" sz="8000" b="1" dirty="0" smtClean="0">
                <a:solidFill>
                  <a:schemeClr val="bg1"/>
                </a:solidFill>
                <a:effectLst>
                  <a:glow rad="101600">
                    <a:schemeClr val="accent1">
                      <a:satMod val="175000"/>
                      <a:alpha val="40000"/>
                    </a:schemeClr>
                  </a:glow>
                  <a:outerShdw blurRad="38100" dist="38100" dir="2700000" algn="tl">
                    <a:srgbClr val="000000">
                      <a:alpha val="77000"/>
                    </a:srgbClr>
                  </a:outerShdw>
                </a:effectLst>
                <a:latin typeface="Arial" panose="020B0604020202020204" pitchFamily="34" charset="0"/>
                <a:ea typeface="DFKai-SB" panose="03000509000000000000" pitchFamily="65" charset="-120"/>
                <a:cs typeface="Arial" panose="020B0604020202020204" pitchFamily="34" charset="0"/>
              </a:rPr>
              <a:t>招聘</a:t>
            </a:r>
            <a:endParaRPr lang="zh-CN" altLang="en-US" sz="8000" b="1" dirty="0">
              <a:solidFill>
                <a:schemeClr val="bg1"/>
              </a:solidFill>
              <a:effectLst>
                <a:glow rad="101600">
                  <a:schemeClr val="accent1">
                    <a:satMod val="175000"/>
                    <a:alpha val="40000"/>
                  </a:schemeClr>
                </a:glow>
                <a:outerShdw blurRad="38100" dist="38100" dir="2700000" algn="tl">
                  <a:srgbClr val="000000">
                    <a:alpha val="77000"/>
                  </a:srgbClr>
                </a:outerShdw>
              </a:effectLst>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aphicFrame>
        <p:nvGraphicFramePr>
          <p:cNvPr id="13" name="圖表 12"/>
          <p:cNvGraphicFramePr/>
          <p:nvPr/>
        </p:nvGraphicFramePr>
        <p:xfrm>
          <a:off x="168223" y="1320762"/>
          <a:ext cx="8784976" cy="3456384"/>
        </p:xfrm>
        <a:graphic>
          <a:graphicData uri="http://schemas.openxmlformats.org/drawingml/2006/chart">
            <c:chart xmlns:c="http://schemas.openxmlformats.org/drawingml/2006/chart" xmlns:r="http://schemas.openxmlformats.org/officeDocument/2006/relationships" r:id="rId1"/>
          </a:graphicData>
        </a:graphic>
      </p:graphicFrame>
      <p:sp>
        <p:nvSpPr>
          <p:cNvPr id="14" name="文字方塊 13"/>
          <p:cNvSpPr txBox="1"/>
          <p:nvPr/>
        </p:nvSpPr>
        <p:spPr>
          <a:xfrm>
            <a:off x="0" y="624899"/>
            <a:ext cx="9144000" cy="490199"/>
          </a:xfrm>
          <a:prstGeom prst="rect">
            <a:avLst/>
          </a:prstGeom>
          <a:noFill/>
        </p:spPr>
        <p:txBody>
          <a:bodyPr wrap="square" rtlCol="0">
            <a:spAutoFit/>
          </a:bodyPr>
          <a:lstStyle/>
          <a:p>
            <a:pPr algn="ctr">
              <a:lnSpc>
                <a:spcPts val="3000"/>
              </a:lnSpc>
              <a:spcAft>
                <a:spcPts val="600"/>
              </a:spcAft>
            </a:pPr>
            <a:r>
              <a:rPr lang="zh-CN" altLang="en-US" sz="3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鹏鼎控股营收及成长趋势图</a:t>
            </a:r>
            <a:endParaRPr lang="zh-TW" altLang="en-US" sz="3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5" name="橢圓 14"/>
          <p:cNvSpPr/>
          <p:nvPr/>
        </p:nvSpPr>
        <p:spPr>
          <a:xfrm>
            <a:off x="293750" y="3807175"/>
            <a:ext cx="210961" cy="210961"/>
          </a:xfrm>
          <a:prstGeom prst="ellipse">
            <a:avLst/>
          </a:prstGeom>
          <a:gradFill>
            <a:gsLst>
              <a:gs pos="3750">
                <a:srgbClr val="056AFF"/>
              </a:gs>
              <a:gs pos="72000">
                <a:srgbClr val="82F8FE"/>
              </a:gs>
              <a:gs pos="100000">
                <a:schemeClr val="bg1"/>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8" name="橢圓 17"/>
          <p:cNvSpPr/>
          <p:nvPr/>
        </p:nvSpPr>
        <p:spPr>
          <a:xfrm>
            <a:off x="5352799" y="2583039"/>
            <a:ext cx="210961" cy="210961"/>
          </a:xfrm>
          <a:prstGeom prst="ellipse">
            <a:avLst/>
          </a:prstGeom>
          <a:gradFill>
            <a:gsLst>
              <a:gs pos="3750">
                <a:srgbClr val="056AFF"/>
              </a:gs>
              <a:gs pos="72000">
                <a:srgbClr val="82F8FE"/>
              </a:gs>
              <a:gs pos="100000">
                <a:schemeClr val="bg1"/>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橢圓 18"/>
          <p:cNvSpPr/>
          <p:nvPr/>
        </p:nvSpPr>
        <p:spPr>
          <a:xfrm>
            <a:off x="6792959" y="1680802"/>
            <a:ext cx="210961" cy="210961"/>
          </a:xfrm>
          <a:prstGeom prst="ellipse">
            <a:avLst/>
          </a:prstGeom>
          <a:gradFill>
            <a:gsLst>
              <a:gs pos="3750">
                <a:srgbClr val="056AFF"/>
              </a:gs>
              <a:gs pos="72000">
                <a:srgbClr val="82F8FE"/>
              </a:gs>
              <a:gs pos="100000">
                <a:schemeClr val="bg1"/>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21" name="直線單箭頭接點 20"/>
          <p:cNvCxnSpPr/>
          <p:nvPr/>
        </p:nvCxnSpPr>
        <p:spPr>
          <a:xfrm rot="-60000" flipV="1">
            <a:off x="672279" y="2786891"/>
            <a:ext cx="4536504" cy="1020284"/>
          </a:xfrm>
          <a:prstGeom prst="straightConnector1">
            <a:avLst/>
          </a:prstGeom>
          <a:ln w="34925">
            <a:solidFill>
              <a:srgbClr val="82F8FE"/>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5" name="直線單箭頭接點 24"/>
          <p:cNvCxnSpPr/>
          <p:nvPr/>
        </p:nvCxnSpPr>
        <p:spPr>
          <a:xfrm rot="60000" flipV="1">
            <a:off x="5785573" y="1923678"/>
            <a:ext cx="863370" cy="614206"/>
          </a:xfrm>
          <a:prstGeom prst="straightConnector1">
            <a:avLst/>
          </a:prstGeom>
          <a:ln w="34925">
            <a:solidFill>
              <a:srgbClr val="82F8FE"/>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6" name="直線單箭頭接點 25"/>
          <p:cNvCxnSpPr/>
          <p:nvPr/>
        </p:nvCxnSpPr>
        <p:spPr>
          <a:xfrm flipV="1">
            <a:off x="7265510" y="1103809"/>
            <a:ext cx="1265766" cy="492242"/>
          </a:xfrm>
          <a:prstGeom prst="straightConnector1">
            <a:avLst/>
          </a:prstGeom>
          <a:ln w="34925">
            <a:solidFill>
              <a:srgbClr val="82F8FE"/>
            </a:solidFill>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grpSp>
        <p:nvGrpSpPr>
          <p:cNvPr id="10" name="组合 167"/>
          <p:cNvGrpSpPr>
            <a:grpSpLocks noChangeAspect="1"/>
          </p:cNvGrpSpPr>
          <p:nvPr/>
        </p:nvGrpSpPr>
        <p:grpSpPr>
          <a:xfrm>
            <a:off x="450000" y="3318417"/>
            <a:ext cx="8244000" cy="1470919"/>
            <a:chOff x="694574" y="3750037"/>
            <a:chExt cx="10802853" cy="1927461"/>
          </a:xfrm>
        </p:grpSpPr>
        <p:sp>
          <p:nvSpPr>
            <p:cNvPr id="11" name="任意多边形: 形状 168"/>
            <p:cNvSpPr/>
            <p:nvPr/>
          </p:nvSpPr>
          <p:spPr>
            <a:xfrm>
              <a:off x="797822" y="5654066"/>
              <a:ext cx="10596355" cy="23432"/>
            </a:xfrm>
            <a:custGeom>
              <a:avLst/>
              <a:gdLst>
                <a:gd name="connsiteX0" fmla="*/ 0 w 5649911"/>
                <a:gd name="connsiteY0" fmla="*/ 0 h 25874"/>
                <a:gd name="connsiteX1" fmla="*/ 5649912 w 5649911"/>
                <a:gd name="connsiteY1" fmla="*/ 0 h 25874"/>
                <a:gd name="connsiteX2" fmla="*/ 5649912 w 5649911"/>
                <a:gd name="connsiteY2" fmla="*/ 25874 h 25874"/>
                <a:gd name="connsiteX3" fmla="*/ 0 w 5649911"/>
                <a:gd name="connsiteY3" fmla="*/ 25874 h 25874"/>
              </a:gdLst>
              <a:ahLst/>
              <a:cxnLst>
                <a:cxn ang="0">
                  <a:pos x="connsiteX0" y="connsiteY0"/>
                </a:cxn>
                <a:cxn ang="0">
                  <a:pos x="connsiteX1" y="connsiteY1"/>
                </a:cxn>
                <a:cxn ang="0">
                  <a:pos x="connsiteX2" y="connsiteY2"/>
                </a:cxn>
                <a:cxn ang="0">
                  <a:pos x="connsiteX3" y="connsiteY3"/>
                </a:cxn>
              </a:cxnLst>
              <a:rect l="l" t="t" r="r" b="b"/>
              <a:pathLst>
                <a:path w="5649911" h="25874">
                  <a:moveTo>
                    <a:pt x="0" y="0"/>
                  </a:moveTo>
                  <a:lnTo>
                    <a:pt x="5649912" y="0"/>
                  </a:lnTo>
                  <a:lnTo>
                    <a:pt x="5649912" y="25874"/>
                  </a:lnTo>
                  <a:lnTo>
                    <a:pt x="0" y="25874"/>
                  </a:lnTo>
                  <a:close/>
                </a:path>
              </a:pathLst>
            </a:custGeom>
            <a:gradFill>
              <a:gsLst>
                <a:gs pos="50000">
                  <a:srgbClr val="82F8FE"/>
                </a:gs>
                <a:gs pos="0">
                  <a:schemeClr val="bg1">
                    <a:alpha val="10000"/>
                  </a:schemeClr>
                </a:gs>
                <a:gs pos="100000">
                  <a:schemeClr val="bg1">
                    <a:alpha val="10000"/>
                  </a:schemeClr>
                </a:gs>
              </a:gsLst>
              <a:lin ang="16800000" scaled="0"/>
            </a:gradFill>
            <a:ln w="13763" cap="flat">
              <a:noFill/>
              <a:prstDash val="solid"/>
              <a:miter/>
            </a:ln>
          </p:spPr>
          <p:txBody>
            <a:bodyPr rtlCol="0" anchor="ctr"/>
            <a:lstStyle/>
            <a:p>
              <a:endParaRPr lang="zh-CN" altLang="en-US">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2" name="任意多边形: 形状 169"/>
            <p:cNvSpPr/>
            <p:nvPr/>
          </p:nvSpPr>
          <p:spPr>
            <a:xfrm>
              <a:off x="694574" y="3750037"/>
              <a:ext cx="10802853" cy="1757949"/>
            </a:xfrm>
            <a:custGeom>
              <a:avLst/>
              <a:gdLst>
                <a:gd name="connsiteX0" fmla="*/ 5759740 w 5760015"/>
                <a:gd name="connsiteY0" fmla="*/ 1582725 h 1941109"/>
                <a:gd name="connsiteX1" fmla="*/ 5760015 w 5760015"/>
                <a:gd name="connsiteY1" fmla="*/ 1582725 h 1941109"/>
                <a:gd name="connsiteX2" fmla="*/ 5759740 w 5760015"/>
                <a:gd name="connsiteY2" fmla="*/ 1583170 h 1941109"/>
                <a:gd name="connsiteX3" fmla="*/ 843248 w 5760015"/>
                <a:gd name="connsiteY3" fmla="*/ 0 h 1941109"/>
                <a:gd name="connsiteX4" fmla="*/ 4916629 w 5760015"/>
                <a:gd name="connsiteY4" fmla="*/ 0 h 1941109"/>
                <a:gd name="connsiteX5" fmla="*/ 5280105 w 5760015"/>
                <a:gd name="connsiteY5" fmla="*/ 180293 h 1941109"/>
                <a:gd name="connsiteX6" fmla="*/ 5748316 w 5760015"/>
                <a:gd name="connsiteY6" fmla="*/ 1514874 h 1941109"/>
                <a:gd name="connsiteX7" fmla="*/ 5753559 w 5760015"/>
                <a:gd name="connsiteY7" fmla="*/ 1593161 h 1941109"/>
                <a:gd name="connsiteX8" fmla="*/ 5759740 w 5760015"/>
                <a:gd name="connsiteY8" fmla="*/ 1583170 h 1941109"/>
                <a:gd name="connsiteX9" fmla="*/ 5759740 w 5760015"/>
                <a:gd name="connsiteY9" fmla="*/ 1734254 h 1941109"/>
                <a:gd name="connsiteX10" fmla="*/ 5463288 w 5760015"/>
                <a:gd name="connsiteY10" fmla="*/ 1941109 h 1941109"/>
                <a:gd name="connsiteX11" fmla="*/ 296451 w 5760015"/>
                <a:gd name="connsiteY11" fmla="*/ 1941109 h 1941109"/>
                <a:gd name="connsiteX12" fmla="*/ 0 w 5760015"/>
                <a:gd name="connsiteY12" fmla="*/ 1733566 h 1941109"/>
                <a:gd name="connsiteX13" fmla="*/ 138 w 5760015"/>
                <a:gd name="connsiteY13" fmla="*/ 1575568 h 1941109"/>
                <a:gd name="connsiteX14" fmla="*/ 7165 w 5760015"/>
                <a:gd name="connsiteY14" fmla="*/ 1582565 h 1941109"/>
                <a:gd name="connsiteX15" fmla="*/ 11698 w 5760015"/>
                <a:gd name="connsiteY15" fmla="*/ 1514874 h 1941109"/>
                <a:gd name="connsiteX16" fmla="*/ 479909 w 5760015"/>
                <a:gd name="connsiteY16" fmla="*/ 180293 h 1941109"/>
                <a:gd name="connsiteX17" fmla="*/ 843248 w 5760015"/>
                <a:gd name="connsiteY17" fmla="*/ 0 h 1941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0015" h="1941109">
                  <a:moveTo>
                    <a:pt x="5759740" y="1582725"/>
                  </a:moveTo>
                  <a:lnTo>
                    <a:pt x="5760015" y="1582725"/>
                  </a:lnTo>
                  <a:lnTo>
                    <a:pt x="5759740" y="1583170"/>
                  </a:lnTo>
                  <a:close/>
                  <a:moveTo>
                    <a:pt x="843248" y="0"/>
                  </a:moveTo>
                  <a:lnTo>
                    <a:pt x="4916629" y="0"/>
                  </a:lnTo>
                  <a:cubicBezTo>
                    <a:pt x="5082471" y="0"/>
                    <a:pt x="5244735" y="79549"/>
                    <a:pt x="5280105" y="180293"/>
                  </a:cubicBezTo>
                  <a:lnTo>
                    <a:pt x="5748316" y="1514874"/>
                  </a:lnTo>
                  <a:lnTo>
                    <a:pt x="5753559" y="1593161"/>
                  </a:lnTo>
                  <a:lnTo>
                    <a:pt x="5759740" y="1583170"/>
                  </a:lnTo>
                  <a:lnTo>
                    <a:pt x="5759740" y="1734254"/>
                  </a:lnTo>
                  <a:cubicBezTo>
                    <a:pt x="5759327" y="1851926"/>
                    <a:pt x="5641241" y="1941109"/>
                    <a:pt x="5463288" y="1941109"/>
                  </a:cubicBezTo>
                  <a:lnTo>
                    <a:pt x="296451" y="1941109"/>
                  </a:lnTo>
                  <a:cubicBezTo>
                    <a:pt x="118223" y="1941109"/>
                    <a:pt x="0" y="1851513"/>
                    <a:pt x="0" y="1733566"/>
                  </a:cubicBezTo>
                  <a:lnTo>
                    <a:pt x="138" y="1575568"/>
                  </a:lnTo>
                  <a:lnTo>
                    <a:pt x="7165" y="1582565"/>
                  </a:lnTo>
                  <a:lnTo>
                    <a:pt x="11698" y="1514874"/>
                  </a:lnTo>
                  <a:lnTo>
                    <a:pt x="479909" y="180293"/>
                  </a:lnTo>
                  <a:cubicBezTo>
                    <a:pt x="515280" y="79549"/>
                    <a:pt x="677543" y="0"/>
                    <a:pt x="843248" y="0"/>
                  </a:cubicBezTo>
                  <a:close/>
                </a:path>
              </a:pathLst>
            </a:custGeom>
            <a:gradFill>
              <a:gsLst>
                <a:gs pos="1000">
                  <a:srgbClr val="056AFF"/>
                </a:gs>
                <a:gs pos="100000">
                  <a:srgbClr val="82F8FE">
                    <a:alpha val="42000"/>
                  </a:srgbClr>
                </a:gs>
              </a:gsLst>
              <a:lin ang="3600000" scaled="0"/>
            </a:gradFill>
            <a:ln w="9525" cap="flat">
              <a:noFill/>
              <a:prstDash val="solid"/>
              <a:miter/>
            </a:ln>
          </p:spPr>
          <p:txBody>
            <a:bodyPr rtlCol="0" anchor="ctr"/>
            <a:lstStyle/>
            <a:p>
              <a:endParaRPr lang="zh-CN" altLang="en-US">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 name="任意多边形: 形状 170"/>
            <p:cNvSpPr/>
            <p:nvPr/>
          </p:nvSpPr>
          <p:spPr>
            <a:xfrm>
              <a:off x="694622" y="5190649"/>
              <a:ext cx="10802756" cy="198555"/>
            </a:xfrm>
            <a:custGeom>
              <a:avLst/>
              <a:gdLst>
                <a:gd name="connsiteX0" fmla="*/ 5463401 w 5759963"/>
                <a:gd name="connsiteY0" fmla="*/ 197497 h 219241"/>
                <a:gd name="connsiteX1" fmla="*/ 296563 w 5759963"/>
                <a:gd name="connsiteY1" fmla="*/ 197497 h 219241"/>
                <a:gd name="connsiteX2" fmla="*/ 388 w 5759963"/>
                <a:gd name="connsiteY2" fmla="*/ 0 h 219241"/>
                <a:gd name="connsiteX3" fmla="*/ 296563 w 5759963"/>
                <a:gd name="connsiteY3" fmla="*/ 219242 h 219241"/>
                <a:gd name="connsiteX4" fmla="*/ 5463401 w 5759963"/>
                <a:gd name="connsiteY4" fmla="*/ 219242 h 219241"/>
                <a:gd name="connsiteX5" fmla="*/ 5759576 w 5759963"/>
                <a:gd name="connsiteY5" fmla="*/ 0 h 219241"/>
                <a:gd name="connsiteX6" fmla="*/ 5463401 w 5759963"/>
                <a:gd name="connsiteY6" fmla="*/ 197497 h 21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963" h="219241">
                  <a:moveTo>
                    <a:pt x="5463401" y="197497"/>
                  </a:moveTo>
                  <a:lnTo>
                    <a:pt x="296563" y="197497"/>
                  </a:lnTo>
                  <a:cubicBezTo>
                    <a:pt x="123427" y="197497"/>
                    <a:pt x="6994" y="112993"/>
                    <a:pt x="388" y="0"/>
                  </a:cubicBezTo>
                  <a:cubicBezTo>
                    <a:pt x="-7732" y="123728"/>
                    <a:pt x="112417" y="219242"/>
                    <a:pt x="296563" y="219242"/>
                  </a:cubicBezTo>
                  <a:lnTo>
                    <a:pt x="5463401" y="219242"/>
                  </a:lnTo>
                  <a:cubicBezTo>
                    <a:pt x="5647547" y="219242"/>
                    <a:pt x="5767696" y="123590"/>
                    <a:pt x="5759576" y="0"/>
                  </a:cubicBezTo>
                  <a:cubicBezTo>
                    <a:pt x="5752971" y="112855"/>
                    <a:pt x="5636537" y="197497"/>
                    <a:pt x="5463401" y="197497"/>
                  </a:cubicBezTo>
                  <a:close/>
                </a:path>
              </a:pathLst>
            </a:custGeom>
            <a:solidFill>
              <a:schemeClr val="accent3"/>
            </a:solidFill>
            <a:ln w="9525" cap="flat">
              <a:noFill/>
              <a:prstDash val="solid"/>
              <a:miter/>
            </a:ln>
          </p:spPr>
          <p:txBody>
            <a:bodyPr rtlCol="0" anchor="ctr"/>
            <a:lstStyle/>
            <a:p>
              <a:endParaRPr lang="zh-CN" altLang="en-US">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 name="椭圆 171"/>
            <p:cNvSpPr/>
            <p:nvPr/>
          </p:nvSpPr>
          <p:spPr>
            <a:xfrm>
              <a:off x="9735737" y="4411993"/>
              <a:ext cx="254801" cy="191030"/>
            </a:xfrm>
            <a:prstGeom prst="ellipse">
              <a:avLst/>
            </a:prstGeom>
            <a:solidFill>
              <a:schemeClr val="accent1">
                <a:alpha val="20000"/>
              </a:schemeClr>
            </a:solidFill>
            <a:scene3d>
              <a:camera prst="isometricOffAxis1Top"/>
              <a:lightRig rig="threePt" dir="t"/>
            </a:scene3d>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CN" altLang="en-US" sz="20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 name="椭圆 172"/>
            <p:cNvSpPr/>
            <p:nvPr/>
          </p:nvSpPr>
          <p:spPr>
            <a:xfrm>
              <a:off x="9812246" y="4469355"/>
              <a:ext cx="101780" cy="76307"/>
            </a:xfrm>
            <a:prstGeom prst="ellipse">
              <a:avLst/>
            </a:prstGeom>
            <a:solidFill>
              <a:schemeClr val="accent1">
                <a:alpha val="38000"/>
              </a:schemeClr>
            </a:solidFill>
            <a:scene3d>
              <a:camera prst="isometricOffAxis1Top"/>
              <a:lightRig rig="threePt" dir="t"/>
            </a:scene3d>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CN" altLang="en-US" sz="20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pic>
        <p:nvPicPr>
          <p:cNvPr id="50" name="图片 173"/>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Effect>
                      <a14:colorTemperature colorTemp="4700"/>
                    </a14:imgEffect>
                  </a14:imgLayer>
                </a14:imgProps>
              </a:ext>
            </a:extLst>
          </a:blip>
          <a:srcRect/>
          <a:stretch>
            <a:fillRect/>
          </a:stretch>
        </p:blipFill>
        <p:spPr>
          <a:xfrm>
            <a:off x="1728000" y="562891"/>
            <a:ext cx="5688000" cy="3199496"/>
          </a:xfrm>
          <a:prstGeom prst="rect">
            <a:avLst/>
          </a:prstGeom>
          <a:ln>
            <a:noFill/>
          </a:ln>
          <a:effectLst>
            <a:glow rad="101600">
              <a:schemeClr val="accent1">
                <a:satMod val="175000"/>
                <a:alpha val="40000"/>
              </a:schemeClr>
            </a:glow>
          </a:effectLst>
        </p:spPr>
      </p:pic>
      <p:sp>
        <p:nvSpPr>
          <p:cNvPr id="17" name="矩形 16"/>
          <p:cNvSpPr/>
          <p:nvPr/>
        </p:nvSpPr>
        <p:spPr>
          <a:xfrm>
            <a:off x="1109353" y="3928613"/>
            <a:ext cx="6925294" cy="461665"/>
          </a:xfrm>
          <a:prstGeom prst="rect">
            <a:avLst/>
          </a:prstGeom>
          <a:ln>
            <a:noFill/>
          </a:ln>
        </p:spPr>
        <p:txBody>
          <a:bodyPr wrap="none">
            <a:spAutoFit/>
          </a:bodyPr>
          <a:lstStyle/>
          <a:p>
            <a:pPr algn="dist">
              <a:spcAft>
                <a:spcPts val="0"/>
              </a:spcAft>
              <a:defRPr/>
            </a:pPr>
            <a:r>
              <a:rPr lang="zh-CN" altLang="zh-CN" sz="24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鹏鼎控股于</a:t>
            </a:r>
            <a:r>
              <a:rPr lang="en-US" altLang="zh-CN" sz="24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2018</a:t>
            </a:r>
            <a:r>
              <a:rPr lang="zh-CN" altLang="zh-CN" sz="24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年</a:t>
            </a:r>
            <a:r>
              <a:rPr lang="en-US" altLang="zh-CN" sz="24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9</a:t>
            </a:r>
            <a:r>
              <a:rPr lang="zh-CN" altLang="zh-CN" sz="24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月</a:t>
            </a:r>
            <a:r>
              <a:rPr lang="en-US" altLang="zh-CN" sz="24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18</a:t>
            </a:r>
            <a:r>
              <a:rPr lang="zh-CN" altLang="zh-CN" sz="24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日在深圳证券交易所上市</a:t>
            </a:r>
            <a:endParaRPr lang="zh-CN" altLang="zh-CN" sz="24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pic>
        <p:nvPicPr>
          <p:cNvPr id="4" name="圖片 3"/>
          <p:cNvPicPr>
            <a:picLocks noChangeAspect="1"/>
          </p:cNvPicPr>
          <p:nvPr/>
        </p:nvPicPr>
        <p:blipFill rotWithShape="1">
          <a:blip r:embed="rId2" cstate="print"/>
          <a:srcRect/>
          <a:stretch>
            <a:fillRect/>
          </a:stretch>
        </p:blipFill>
        <p:spPr>
          <a:xfrm>
            <a:off x="0" y="1095836"/>
            <a:ext cx="9144000" cy="3749000"/>
          </a:xfrm>
          <a:prstGeom prst="rect">
            <a:avLst/>
          </a:prstGeom>
          <a:effectLst>
            <a:softEdge rad="63500"/>
          </a:effectLst>
        </p:spPr>
      </p:pic>
      <p:sp>
        <p:nvSpPr>
          <p:cNvPr id="35" name="文字方塊 34"/>
          <p:cNvSpPr txBox="1"/>
          <p:nvPr/>
        </p:nvSpPr>
        <p:spPr>
          <a:xfrm>
            <a:off x="4496" y="557196"/>
            <a:ext cx="9135010" cy="400110"/>
          </a:xfrm>
          <a:prstGeom prst="rect">
            <a:avLst/>
          </a:prstGeom>
          <a:noFill/>
        </p:spPr>
        <p:txBody>
          <a:bodyPr wrap="square" rtlCol="0">
            <a:spAutoFit/>
          </a:bodyPr>
          <a:lstStyle>
            <a:defPPr>
              <a:defRPr lang="zh-TW"/>
            </a:defPPr>
            <a:lvl1pPr marL="174625" indent="-174625">
              <a:lnSpc>
                <a:spcPts val="2400"/>
              </a:lnSpc>
              <a:buFont typeface="Wingdings" panose="05000000000000000000" pitchFamily="2" charset="2"/>
              <a:buChar char="l"/>
              <a:defRPr b="1">
                <a:gradFill>
                  <a:gsLst>
                    <a:gs pos="0">
                      <a:srgbClr val="FFF67F"/>
                    </a:gs>
                    <a:gs pos="100000">
                      <a:srgbClr val="EAC058"/>
                    </a:gs>
                  </a:gsLst>
                  <a:lin ang="5400000" scaled="1"/>
                </a:gradFill>
                <a:latin typeface="Arial" panose="020B0604020202020204" pitchFamily="34" charset="0"/>
                <a:ea typeface="DFKai-SB" panose="03000509000000000000" pitchFamily="65" charset="-120"/>
                <a:cs typeface="Arial" panose="020B0604020202020204" pitchFamily="34" charset="0"/>
              </a:defRPr>
            </a:lvl1pPr>
          </a:lstStyle>
          <a:p>
            <a:pPr marL="0" indent="0" algn="ctr">
              <a:buNone/>
            </a:pPr>
            <a:r>
              <a:rPr lang="en-US" altLang="zh-CN" sz="3600" dirty="0" smtClean="0">
                <a:solidFill>
                  <a:schemeClr val="bg1"/>
                </a:solidFill>
              </a:rPr>
              <a:t>10</a:t>
            </a:r>
            <a:r>
              <a:rPr lang="zh-CN" altLang="en-US" sz="1400" dirty="0" smtClean="0">
                <a:solidFill>
                  <a:schemeClr val="bg1"/>
                </a:solidFill>
              </a:rPr>
              <a:t>个园区 </a:t>
            </a:r>
            <a:r>
              <a:rPr lang="zh-CN" altLang="en-US" sz="1600" dirty="0" smtClean="0">
                <a:solidFill>
                  <a:schemeClr val="bg1"/>
                </a:solidFill>
              </a:rPr>
              <a:t>、 </a:t>
            </a:r>
            <a:r>
              <a:rPr lang="en-US" altLang="zh-CN" sz="3600" dirty="0" smtClean="0">
                <a:solidFill>
                  <a:schemeClr val="bg1"/>
                </a:solidFill>
              </a:rPr>
              <a:t>9</a:t>
            </a:r>
            <a:r>
              <a:rPr lang="zh-CN" altLang="en-US" sz="1400" dirty="0" smtClean="0">
                <a:solidFill>
                  <a:schemeClr val="bg1"/>
                </a:solidFill>
              </a:rPr>
              <a:t>类产品 </a:t>
            </a:r>
            <a:r>
              <a:rPr lang="zh-CN" altLang="en-US" sz="1600" dirty="0" smtClean="0">
                <a:solidFill>
                  <a:schemeClr val="bg1"/>
                </a:solidFill>
              </a:rPr>
              <a:t>、 </a:t>
            </a:r>
            <a:r>
              <a:rPr lang="en-US" altLang="zh-CN" sz="3600" dirty="0" smtClean="0">
                <a:solidFill>
                  <a:schemeClr val="bg1"/>
                </a:solidFill>
              </a:rPr>
              <a:t>25</a:t>
            </a:r>
            <a:r>
              <a:rPr lang="zh-CN" altLang="en-US" sz="1400" dirty="0" smtClean="0">
                <a:solidFill>
                  <a:schemeClr val="bg1"/>
                </a:solidFill>
              </a:rPr>
              <a:t>个生产基地</a:t>
            </a:r>
            <a:endParaRPr lang="zh-TW" altLang="en-US" sz="1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pic>
        <p:nvPicPr>
          <p:cNvPr id="4" name="图片 20" descr="公路上有许多车&#10;&#10;描述已自动生成"/>
          <p:cNvPicPr>
            <a:picLocks noChangeAspect="1"/>
          </p:cNvPicPr>
          <p:nvPr/>
        </p:nvPicPr>
        <p:blipFill rotWithShape="1">
          <a:blip r:embed="rId2" cstate="print"/>
          <a:srcRect/>
          <a:stretch>
            <a:fillRect/>
          </a:stretch>
        </p:blipFill>
        <p:spPr>
          <a:xfrm>
            <a:off x="0" y="824241"/>
            <a:ext cx="5990399" cy="3744000"/>
          </a:xfrm>
          <a:prstGeom prst="rect">
            <a:avLst/>
          </a:prstGeom>
        </p:spPr>
      </p:pic>
      <p:sp>
        <p:nvSpPr>
          <p:cNvPr id="2" name="矩形 1"/>
          <p:cNvSpPr/>
          <p:nvPr/>
        </p:nvSpPr>
        <p:spPr>
          <a:xfrm>
            <a:off x="5990398" y="0"/>
            <a:ext cx="2880000" cy="5143500"/>
          </a:xfrm>
          <a:prstGeom prst="rect">
            <a:avLst/>
          </a:prstGeom>
          <a:gradFill>
            <a:gsLst>
              <a:gs pos="85000">
                <a:srgbClr val="40ADFF"/>
              </a:gs>
              <a:gs pos="54000">
                <a:srgbClr val="056AFF"/>
              </a:gs>
              <a:gs pos="100000">
                <a:srgbClr val="82F8FE"/>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tIns="540000" rtlCol="0" anchor="t"/>
          <a:lstStyle/>
          <a:p>
            <a:pPr algn="ctr"/>
            <a:r>
              <a:rPr lang="zh-CN" altLang="en-US" sz="3200" b="1" dirty="0">
                <a:latin typeface="DFKai-SB" panose="03000509000000000000" pitchFamily="65" charset="-120"/>
                <a:ea typeface="DFKai-SB" panose="03000509000000000000" pitchFamily="65" charset="-120"/>
              </a:rPr>
              <a:t>淮安第一园</a:t>
            </a:r>
            <a:r>
              <a:rPr lang="zh-CN" altLang="en-US" sz="3200" b="1" dirty="0" smtClean="0">
                <a:latin typeface="DFKai-SB" panose="03000509000000000000" pitchFamily="65" charset="-120"/>
                <a:ea typeface="DFKai-SB" panose="03000509000000000000" pitchFamily="65" charset="-120"/>
              </a:rPr>
              <a:t>区</a:t>
            </a:r>
            <a:endParaRPr lang="en-US" altLang="zh-CN" sz="3200" b="1" dirty="0" smtClean="0">
              <a:latin typeface="DFKai-SB" panose="03000509000000000000" pitchFamily="65" charset="-120"/>
              <a:ea typeface="DFKai-SB" panose="03000509000000000000" pitchFamily="65" charset="-120"/>
            </a:endParaRPr>
          </a:p>
          <a:p>
            <a:pPr algn="ctr"/>
            <a:endParaRPr lang="en-US" altLang="zh-CN" sz="3200" b="1" dirty="0">
              <a:latin typeface="DFKai-SB" panose="03000509000000000000" pitchFamily="65" charset="-120"/>
              <a:ea typeface="DFKai-SB" panose="03000509000000000000" pitchFamily="65" charset="-120"/>
            </a:endParaRPr>
          </a:p>
          <a:p>
            <a:pPr algn="ctr"/>
            <a:endParaRPr lang="en-US" altLang="zh-CN" sz="3200" b="1" dirty="0" smtClean="0">
              <a:latin typeface="DFKai-SB" panose="03000509000000000000" pitchFamily="65" charset="-120"/>
              <a:ea typeface="DFKai-SB" panose="03000509000000000000" pitchFamily="65" charset="-120"/>
            </a:endParaRPr>
          </a:p>
          <a:p>
            <a:pPr algn="ctr"/>
            <a:endParaRPr lang="en-US" altLang="zh-CN" sz="3200" b="1" dirty="0">
              <a:latin typeface="DFKai-SB" panose="03000509000000000000" pitchFamily="65" charset="-120"/>
              <a:ea typeface="DFKai-SB" panose="03000509000000000000" pitchFamily="65" charset="-120"/>
            </a:endParaRPr>
          </a:p>
        </p:txBody>
      </p:sp>
      <p:grpSp>
        <p:nvGrpSpPr>
          <p:cNvPr id="15" name="群組 14"/>
          <p:cNvGrpSpPr/>
          <p:nvPr/>
        </p:nvGrpSpPr>
        <p:grpSpPr>
          <a:xfrm>
            <a:off x="6187706" y="1716202"/>
            <a:ext cx="468000" cy="317500"/>
            <a:chOff x="1793081" y="328613"/>
            <a:chExt cx="490537" cy="317500"/>
          </a:xfrm>
        </p:grpSpPr>
        <p:sp>
          <p:nvSpPr>
            <p:cNvPr id="16" name="Freeform 588"/>
            <p:cNvSpPr/>
            <p:nvPr/>
          </p:nvSpPr>
          <p:spPr bwMode="auto">
            <a:xfrm>
              <a:off x="2143918" y="452437"/>
              <a:ext cx="84137"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0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0" y="12"/>
                    <a:pt x="0" y="12"/>
                    <a:pt x="0" y="12"/>
                  </a:cubicBezTo>
                  <a:cubicBezTo>
                    <a:pt x="0" y="10"/>
                    <a:pt x="0" y="10"/>
                    <a:pt x="0" y="10"/>
                  </a:cubicBezTo>
                  <a:cubicBezTo>
                    <a:pt x="0" y="10"/>
                    <a:pt x="0" y="10"/>
                    <a:pt x="0" y="10"/>
                  </a:cubicBezTo>
                  <a:cubicBezTo>
                    <a:pt x="0"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589"/>
            <p:cNvSpPr/>
            <p:nvPr/>
          </p:nvSpPr>
          <p:spPr bwMode="auto">
            <a:xfrm>
              <a:off x="2143918" y="476250"/>
              <a:ext cx="38100" cy="69850"/>
            </a:xfrm>
            <a:custGeom>
              <a:avLst/>
              <a:gdLst>
                <a:gd name="T0" fmla="*/ 5 w 5"/>
                <a:gd name="T1" fmla="*/ 9 h 9"/>
                <a:gd name="T2" fmla="*/ 0 w 5"/>
                <a:gd name="T3" fmla="*/ 9 h 9"/>
                <a:gd name="T4" fmla="*/ 0 w 5"/>
                <a:gd name="T5" fmla="*/ 7 h 9"/>
                <a:gd name="T6" fmla="*/ 0 w 5"/>
                <a:gd name="T7" fmla="*/ 7 h 9"/>
                <a:gd name="T8" fmla="*/ 1 w 5"/>
                <a:gd name="T9" fmla="*/ 5 h 9"/>
                <a:gd name="T10" fmla="*/ 1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0" y="9"/>
                    <a:pt x="0" y="9"/>
                    <a:pt x="0" y="9"/>
                  </a:cubicBezTo>
                  <a:cubicBezTo>
                    <a:pt x="0" y="7"/>
                    <a:pt x="0" y="7"/>
                    <a:pt x="0" y="7"/>
                  </a:cubicBezTo>
                  <a:cubicBezTo>
                    <a:pt x="0" y="7"/>
                    <a:pt x="0" y="7"/>
                    <a:pt x="0" y="7"/>
                  </a:cubicBezTo>
                  <a:cubicBezTo>
                    <a:pt x="0" y="6"/>
                    <a:pt x="1" y="6"/>
                    <a:pt x="1" y="5"/>
                  </a:cubicBezTo>
                  <a:cubicBezTo>
                    <a:pt x="1" y="0"/>
                    <a:pt x="1" y="0"/>
                    <a:pt x="1"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590"/>
            <p:cNvSpPr/>
            <p:nvPr/>
          </p:nvSpPr>
          <p:spPr bwMode="auto">
            <a:xfrm>
              <a:off x="2150268" y="452437"/>
              <a:ext cx="63500" cy="77788"/>
            </a:xfrm>
            <a:custGeom>
              <a:avLst/>
              <a:gdLst>
                <a:gd name="T0" fmla="*/ 1 w 8"/>
                <a:gd name="T1" fmla="*/ 0 h 10"/>
                <a:gd name="T2" fmla="*/ 8 w 8"/>
                <a:gd name="T3" fmla="*/ 0 h 10"/>
                <a:gd name="T4" fmla="*/ 8 w 8"/>
                <a:gd name="T5" fmla="*/ 6 h 10"/>
                <a:gd name="T6" fmla="*/ 8 w 8"/>
                <a:gd name="T7" fmla="*/ 7 h 10"/>
                <a:gd name="T8" fmla="*/ 4 w 8"/>
                <a:gd name="T9" fmla="*/ 10 h 10"/>
                <a:gd name="T10" fmla="*/ 1 w 8"/>
                <a:gd name="T11" fmla="*/ 7 h 10"/>
                <a:gd name="T12" fmla="*/ 0 w 8"/>
                <a:gd name="T13" fmla="*/ 6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8" y="0"/>
                    <a:pt x="8" y="0"/>
                    <a:pt x="8" y="0"/>
                  </a:cubicBezTo>
                  <a:cubicBezTo>
                    <a:pt x="8" y="6"/>
                    <a:pt x="8" y="6"/>
                    <a:pt x="8" y="6"/>
                  </a:cubicBezTo>
                  <a:cubicBezTo>
                    <a:pt x="8" y="7"/>
                    <a:pt x="8" y="7"/>
                    <a:pt x="8" y="7"/>
                  </a:cubicBezTo>
                  <a:cubicBezTo>
                    <a:pt x="7" y="9"/>
                    <a:pt x="6" y="10"/>
                    <a:pt x="4" y="10"/>
                  </a:cubicBezTo>
                  <a:cubicBezTo>
                    <a:pt x="3" y="10"/>
                    <a:pt x="2" y="9"/>
                    <a:pt x="1" y="7"/>
                  </a:cubicBezTo>
                  <a:cubicBezTo>
                    <a:pt x="0"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591"/>
            <p:cNvSpPr/>
            <p:nvPr/>
          </p:nvSpPr>
          <p:spPr bwMode="auto">
            <a:xfrm>
              <a:off x="2128043" y="366712"/>
              <a:ext cx="115887" cy="139700"/>
            </a:xfrm>
            <a:custGeom>
              <a:avLst/>
              <a:gdLst>
                <a:gd name="T0" fmla="*/ 7 w 15"/>
                <a:gd name="T1" fmla="*/ 18 h 18"/>
                <a:gd name="T2" fmla="*/ 3 w 15"/>
                <a:gd name="T3" fmla="*/ 16 h 18"/>
                <a:gd name="T4" fmla="*/ 0 w 15"/>
                <a:gd name="T5" fmla="*/ 10 h 18"/>
                <a:gd name="T6" fmla="*/ 0 w 15"/>
                <a:gd name="T7" fmla="*/ 10 h 18"/>
                <a:gd name="T8" fmla="*/ 0 w 15"/>
                <a:gd name="T9" fmla="*/ 10 h 18"/>
                <a:gd name="T10" fmla="*/ 0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1" y="14"/>
                    <a:pt x="0" y="12"/>
                    <a:pt x="0" y="10"/>
                  </a:cubicBezTo>
                  <a:cubicBezTo>
                    <a:pt x="0" y="10"/>
                    <a:pt x="0" y="10"/>
                    <a:pt x="0" y="10"/>
                  </a:cubicBezTo>
                  <a:cubicBezTo>
                    <a:pt x="0" y="10"/>
                    <a:pt x="0" y="10"/>
                    <a:pt x="0" y="10"/>
                  </a:cubicBezTo>
                  <a:cubicBezTo>
                    <a:pt x="0" y="10"/>
                    <a:pt x="0" y="9"/>
                    <a:pt x="0" y="9"/>
                  </a:cubicBezTo>
                  <a:cubicBezTo>
                    <a:pt x="0"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592"/>
            <p:cNvSpPr/>
            <p:nvPr/>
          </p:nvSpPr>
          <p:spPr bwMode="auto">
            <a:xfrm>
              <a:off x="2080418" y="522287"/>
              <a:ext cx="203200" cy="93663"/>
            </a:xfrm>
            <a:custGeom>
              <a:avLst/>
              <a:gdLst>
                <a:gd name="T0" fmla="*/ 14 w 26"/>
                <a:gd name="T1" fmla="*/ 2 h 12"/>
                <a:gd name="T2" fmla="*/ 12 w 26"/>
                <a:gd name="T3" fmla="*/ 2 h 12"/>
                <a:gd name="T4" fmla="*/ 9 w 26"/>
                <a:gd name="T5" fmla="*/ 0 h 12"/>
                <a:gd name="T6" fmla="*/ 8 w 26"/>
                <a:gd name="T7" fmla="*/ 1 h 12"/>
                <a:gd name="T8" fmla="*/ 0 w 26"/>
                <a:gd name="T9" fmla="*/ 6 h 12"/>
                <a:gd name="T10" fmla="*/ 0 w 26"/>
                <a:gd name="T11" fmla="*/ 10 h 12"/>
                <a:gd name="T12" fmla="*/ 3 w 26"/>
                <a:gd name="T13" fmla="*/ 12 h 12"/>
                <a:gd name="T14" fmla="*/ 7 w 26"/>
                <a:gd name="T15" fmla="*/ 12 h 12"/>
                <a:gd name="T16" fmla="*/ 12 w 26"/>
                <a:gd name="T17" fmla="*/ 12 h 12"/>
                <a:gd name="T18" fmla="*/ 15 w 26"/>
                <a:gd name="T19" fmla="*/ 12 h 12"/>
                <a:gd name="T20" fmla="*/ 19 w 26"/>
                <a:gd name="T21" fmla="*/ 12 h 12"/>
                <a:gd name="T22" fmla="*/ 24 w 26"/>
                <a:gd name="T23" fmla="*/ 12 h 12"/>
                <a:gd name="T24" fmla="*/ 26 w 26"/>
                <a:gd name="T25" fmla="*/ 10 h 12"/>
                <a:gd name="T26" fmla="*/ 26 w 26"/>
                <a:gd name="T27" fmla="*/ 6 h 12"/>
                <a:gd name="T28" fmla="*/ 19 w 26"/>
                <a:gd name="T29" fmla="*/ 1 h 12"/>
                <a:gd name="T30" fmla="*/ 18 w 26"/>
                <a:gd name="T31" fmla="*/ 0 h 12"/>
                <a:gd name="T32" fmla="*/ 14 w 26"/>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12">
                  <a:moveTo>
                    <a:pt x="14" y="2"/>
                  </a:moveTo>
                  <a:cubicBezTo>
                    <a:pt x="12" y="2"/>
                    <a:pt x="12" y="2"/>
                    <a:pt x="12" y="2"/>
                  </a:cubicBezTo>
                  <a:cubicBezTo>
                    <a:pt x="9" y="0"/>
                    <a:pt x="9" y="0"/>
                    <a:pt x="9" y="0"/>
                  </a:cubicBezTo>
                  <a:cubicBezTo>
                    <a:pt x="8" y="1"/>
                    <a:pt x="8" y="1"/>
                    <a:pt x="8" y="1"/>
                  </a:cubicBezTo>
                  <a:cubicBezTo>
                    <a:pt x="4" y="1"/>
                    <a:pt x="0" y="3"/>
                    <a:pt x="0" y="6"/>
                  </a:cubicBezTo>
                  <a:cubicBezTo>
                    <a:pt x="0" y="7"/>
                    <a:pt x="0" y="9"/>
                    <a:pt x="0" y="10"/>
                  </a:cubicBezTo>
                  <a:cubicBezTo>
                    <a:pt x="0" y="11"/>
                    <a:pt x="1" y="12"/>
                    <a:pt x="3" y="12"/>
                  </a:cubicBezTo>
                  <a:cubicBezTo>
                    <a:pt x="7" y="12"/>
                    <a:pt x="7" y="12"/>
                    <a:pt x="7" y="12"/>
                  </a:cubicBezTo>
                  <a:cubicBezTo>
                    <a:pt x="12" y="12"/>
                    <a:pt x="12" y="12"/>
                    <a:pt x="12" y="12"/>
                  </a:cubicBezTo>
                  <a:cubicBezTo>
                    <a:pt x="15" y="12"/>
                    <a:pt x="15" y="12"/>
                    <a:pt x="15" y="12"/>
                  </a:cubicBezTo>
                  <a:cubicBezTo>
                    <a:pt x="19" y="12"/>
                    <a:pt x="19" y="12"/>
                    <a:pt x="19" y="12"/>
                  </a:cubicBezTo>
                  <a:cubicBezTo>
                    <a:pt x="24" y="12"/>
                    <a:pt x="24" y="12"/>
                    <a:pt x="24" y="12"/>
                  </a:cubicBezTo>
                  <a:cubicBezTo>
                    <a:pt x="25" y="12"/>
                    <a:pt x="26" y="11"/>
                    <a:pt x="26" y="10"/>
                  </a:cubicBezTo>
                  <a:cubicBezTo>
                    <a:pt x="26" y="6"/>
                    <a:pt x="26" y="6"/>
                    <a:pt x="26" y="6"/>
                  </a:cubicBezTo>
                  <a:cubicBezTo>
                    <a:pt x="26" y="3"/>
                    <a:pt x="23" y="1"/>
                    <a:pt x="19" y="1"/>
                  </a:cubicBezTo>
                  <a:cubicBezTo>
                    <a:pt x="18" y="0"/>
                    <a:pt x="18" y="0"/>
                    <a:pt x="18" y="0"/>
                  </a:cubicBezTo>
                  <a:lnTo>
                    <a:pt x="14" y="2"/>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593"/>
            <p:cNvSpPr/>
            <p:nvPr/>
          </p:nvSpPr>
          <p:spPr bwMode="auto">
            <a:xfrm>
              <a:off x="2143918" y="522287"/>
              <a:ext cx="84137" cy="93663"/>
            </a:xfrm>
            <a:custGeom>
              <a:avLst/>
              <a:gdLst>
                <a:gd name="T0" fmla="*/ 29 w 53"/>
                <a:gd name="T1" fmla="*/ 10 h 59"/>
                <a:gd name="T2" fmla="*/ 19 w 53"/>
                <a:gd name="T3" fmla="*/ 10 h 59"/>
                <a:gd name="T4" fmla="*/ 4 w 53"/>
                <a:gd name="T5" fmla="*/ 0 h 59"/>
                <a:gd name="T6" fmla="*/ 0 w 53"/>
                <a:gd name="T7" fmla="*/ 5 h 59"/>
                <a:gd name="T8" fmla="*/ 29 w 53"/>
                <a:gd name="T9" fmla="*/ 34 h 59"/>
                <a:gd name="T10" fmla="*/ 34 w 53"/>
                <a:gd name="T11" fmla="*/ 59 h 59"/>
                <a:gd name="T12" fmla="*/ 34 w 53"/>
                <a:gd name="T13" fmla="*/ 59 h 59"/>
                <a:gd name="T14" fmla="*/ 29 w 53"/>
                <a:gd name="T15" fmla="*/ 29 h 59"/>
                <a:gd name="T16" fmla="*/ 53 w 53"/>
                <a:gd name="T17" fmla="*/ 5 h 59"/>
                <a:gd name="T18" fmla="*/ 53 w 53"/>
                <a:gd name="T19" fmla="*/ 5 h 59"/>
                <a:gd name="T20" fmla="*/ 48 w 53"/>
                <a:gd name="T21" fmla="*/ 0 h 59"/>
                <a:gd name="T22" fmla="*/ 29 w 53"/>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59">
                  <a:moveTo>
                    <a:pt x="29" y="10"/>
                  </a:moveTo>
                  <a:lnTo>
                    <a:pt x="19" y="10"/>
                  </a:lnTo>
                  <a:lnTo>
                    <a:pt x="4" y="0"/>
                  </a:lnTo>
                  <a:lnTo>
                    <a:pt x="0" y="5"/>
                  </a:lnTo>
                  <a:lnTo>
                    <a:pt x="29" y="34"/>
                  </a:lnTo>
                  <a:lnTo>
                    <a:pt x="34" y="59"/>
                  </a:lnTo>
                  <a:lnTo>
                    <a:pt x="34" y="59"/>
                  </a:lnTo>
                  <a:lnTo>
                    <a:pt x="29" y="29"/>
                  </a:lnTo>
                  <a:lnTo>
                    <a:pt x="53" y="5"/>
                  </a:lnTo>
                  <a:lnTo>
                    <a:pt x="53" y="5"/>
                  </a:lnTo>
                  <a:lnTo>
                    <a:pt x="48" y="0"/>
                  </a:lnTo>
                  <a:lnTo>
                    <a:pt x="29" y="10"/>
                  </a:lnTo>
                  <a:close/>
                </a:path>
              </a:pathLst>
            </a:custGeom>
            <a:solidFill>
              <a:srgbClr val="DAE1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594"/>
            <p:cNvSpPr/>
            <p:nvPr/>
          </p:nvSpPr>
          <p:spPr bwMode="auto">
            <a:xfrm>
              <a:off x="2135981"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2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2" y="4"/>
                    <a:pt x="12" y="4"/>
                    <a:pt x="12" y="3"/>
                  </a:cubicBezTo>
                  <a:cubicBezTo>
                    <a:pt x="12" y="2"/>
                    <a:pt x="12" y="2"/>
                    <a:pt x="12" y="1"/>
                  </a:cubicBezTo>
                  <a:cubicBezTo>
                    <a:pt x="11" y="0"/>
                    <a:pt x="10" y="1"/>
                    <a:pt x="9" y="1"/>
                  </a:cubicBezTo>
                  <a:cubicBezTo>
                    <a:pt x="8" y="1"/>
                    <a:pt x="7"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595"/>
            <p:cNvSpPr/>
            <p:nvPr/>
          </p:nvSpPr>
          <p:spPr bwMode="auto">
            <a:xfrm>
              <a:off x="2135981" y="398462"/>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596"/>
            <p:cNvSpPr/>
            <p:nvPr/>
          </p:nvSpPr>
          <p:spPr bwMode="auto">
            <a:xfrm>
              <a:off x="2174081" y="538162"/>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2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2" y="7"/>
                    <a:pt x="2" y="5"/>
                    <a:pt x="2" y="3"/>
                  </a:cubicBez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0"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597"/>
            <p:cNvSpPr/>
            <p:nvPr/>
          </p:nvSpPr>
          <p:spPr bwMode="auto">
            <a:xfrm>
              <a:off x="2174081" y="538162"/>
              <a:ext cx="23812" cy="38100"/>
            </a:xfrm>
            <a:custGeom>
              <a:avLst/>
              <a:gdLst>
                <a:gd name="T0" fmla="*/ 2 w 3"/>
                <a:gd name="T1" fmla="*/ 3 h 5"/>
                <a:gd name="T2" fmla="*/ 2 w 3"/>
                <a:gd name="T3" fmla="*/ 3 h 5"/>
                <a:gd name="T4" fmla="*/ 3 w 3"/>
                <a:gd name="T5" fmla="*/ 1 h 5"/>
                <a:gd name="T6" fmla="*/ 3 w 3"/>
                <a:gd name="T7" fmla="*/ 0 h 5"/>
                <a:gd name="T8" fmla="*/ 2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598"/>
            <p:cNvSpPr/>
            <p:nvPr/>
          </p:nvSpPr>
          <p:spPr bwMode="auto">
            <a:xfrm>
              <a:off x="2143918" y="522287"/>
              <a:ext cx="38100" cy="38100"/>
            </a:xfrm>
            <a:custGeom>
              <a:avLst/>
              <a:gdLst>
                <a:gd name="T0" fmla="*/ 24 w 24"/>
                <a:gd name="T1" fmla="*/ 10 h 24"/>
                <a:gd name="T2" fmla="*/ 4 w 24"/>
                <a:gd name="T3" fmla="*/ 0 h 24"/>
                <a:gd name="T4" fmla="*/ 0 w 24"/>
                <a:gd name="T5" fmla="*/ 5 h 24"/>
                <a:gd name="T6" fmla="*/ 19 w 24"/>
                <a:gd name="T7" fmla="*/ 24 h 24"/>
                <a:gd name="T8" fmla="*/ 24 w 24"/>
                <a:gd name="T9" fmla="*/ 10 h 24"/>
              </a:gdLst>
              <a:ahLst/>
              <a:cxnLst>
                <a:cxn ang="0">
                  <a:pos x="T0" y="T1"/>
                </a:cxn>
                <a:cxn ang="0">
                  <a:pos x="T2" y="T3"/>
                </a:cxn>
                <a:cxn ang="0">
                  <a:pos x="T4" y="T5"/>
                </a:cxn>
                <a:cxn ang="0">
                  <a:pos x="T6" y="T7"/>
                </a:cxn>
                <a:cxn ang="0">
                  <a:pos x="T8" y="T9"/>
                </a:cxn>
              </a:cxnLst>
              <a:rect l="0" t="0" r="r" b="b"/>
              <a:pathLst>
                <a:path w="24" h="24">
                  <a:moveTo>
                    <a:pt x="24" y="10"/>
                  </a:moveTo>
                  <a:lnTo>
                    <a:pt x="4" y="0"/>
                  </a:lnTo>
                  <a:lnTo>
                    <a:pt x="0" y="5"/>
                  </a:lnTo>
                  <a:lnTo>
                    <a:pt x="19" y="24"/>
                  </a:lnTo>
                  <a:lnTo>
                    <a:pt x="24"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599"/>
            <p:cNvSpPr/>
            <p:nvPr/>
          </p:nvSpPr>
          <p:spPr bwMode="auto">
            <a:xfrm>
              <a:off x="2182018" y="522287"/>
              <a:ext cx="46037" cy="38100"/>
            </a:xfrm>
            <a:custGeom>
              <a:avLst/>
              <a:gdLst>
                <a:gd name="T0" fmla="*/ 0 w 29"/>
                <a:gd name="T1" fmla="*/ 10 h 24"/>
                <a:gd name="T2" fmla="*/ 24 w 29"/>
                <a:gd name="T3" fmla="*/ 0 h 24"/>
                <a:gd name="T4" fmla="*/ 29 w 29"/>
                <a:gd name="T5" fmla="*/ 5 h 24"/>
                <a:gd name="T6" fmla="*/ 10 w 29"/>
                <a:gd name="T7" fmla="*/ 24 h 24"/>
                <a:gd name="T8" fmla="*/ 0 w 29"/>
                <a:gd name="T9" fmla="*/ 10 h 24"/>
              </a:gdLst>
              <a:ahLst/>
              <a:cxnLst>
                <a:cxn ang="0">
                  <a:pos x="T0" y="T1"/>
                </a:cxn>
                <a:cxn ang="0">
                  <a:pos x="T2" y="T3"/>
                </a:cxn>
                <a:cxn ang="0">
                  <a:pos x="T4" y="T5"/>
                </a:cxn>
                <a:cxn ang="0">
                  <a:pos x="T6" y="T7"/>
                </a:cxn>
                <a:cxn ang="0">
                  <a:pos x="T8" y="T9"/>
                </a:cxn>
              </a:cxnLst>
              <a:rect l="0" t="0" r="r" b="b"/>
              <a:pathLst>
                <a:path w="29" h="24">
                  <a:moveTo>
                    <a:pt x="0" y="10"/>
                  </a:moveTo>
                  <a:lnTo>
                    <a:pt x="24" y="0"/>
                  </a:lnTo>
                  <a:lnTo>
                    <a:pt x="29" y="5"/>
                  </a:lnTo>
                  <a:lnTo>
                    <a:pt x="10"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600"/>
            <p:cNvSpPr/>
            <p:nvPr/>
          </p:nvSpPr>
          <p:spPr bwMode="auto">
            <a:xfrm>
              <a:off x="1847056" y="452437"/>
              <a:ext cx="85725"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1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1" y="12"/>
                    <a:pt x="1" y="12"/>
                    <a:pt x="1" y="12"/>
                  </a:cubicBezTo>
                  <a:cubicBezTo>
                    <a:pt x="0" y="10"/>
                    <a:pt x="0" y="10"/>
                    <a:pt x="0" y="10"/>
                  </a:cubicBezTo>
                  <a:cubicBezTo>
                    <a:pt x="0" y="10"/>
                    <a:pt x="0" y="10"/>
                    <a:pt x="0" y="10"/>
                  </a:cubicBezTo>
                  <a:cubicBezTo>
                    <a:pt x="1"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601"/>
            <p:cNvSpPr/>
            <p:nvPr/>
          </p:nvSpPr>
          <p:spPr bwMode="auto">
            <a:xfrm>
              <a:off x="1847056" y="476250"/>
              <a:ext cx="39687" cy="69850"/>
            </a:xfrm>
            <a:custGeom>
              <a:avLst/>
              <a:gdLst>
                <a:gd name="T0" fmla="*/ 5 w 5"/>
                <a:gd name="T1" fmla="*/ 9 h 9"/>
                <a:gd name="T2" fmla="*/ 1 w 5"/>
                <a:gd name="T3" fmla="*/ 9 h 9"/>
                <a:gd name="T4" fmla="*/ 0 w 5"/>
                <a:gd name="T5" fmla="*/ 7 h 9"/>
                <a:gd name="T6" fmla="*/ 0 w 5"/>
                <a:gd name="T7" fmla="*/ 7 h 9"/>
                <a:gd name="T8" fmla="*/ 1 w 5"/>
                <a:gd name="T9" fmla="*/ 5 h 9"/>
                <a:gd name="T10" fmla="*/ 2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1" y="9"/>
                    <a:pt x="1" y="9"/>
                    <a:pt x="1" y="9"/>
                  </a:cubicBezTo>
                  <a:cubicBezTo>
                    <a:pt x="0" y="7"/>
                    <a:pt x="0" y="7"/>
                    <a:pt x="0" y="7"/>
                  </a:cubicBezTo>
                  <a:cubicBezTo>
                    <a:pt x="0" y="7"/>
                    <a:pt x="0" y="7"/>
                    <a:pt x="0" y="7"/>
                  </a:cubicBezTo>
                  <a:cubicBezTo>
                    <a:pt x="1" y="6"/>
                    <a:pt x="1" y="6"/>
                    <a:pt x="1" y="5"/>
                  </a:cubicBezTo>
                  <a:cubicBezTo>
                    <a:pt x="2" y="0"/>
                    <a:pt x="2" y="0"/>
                    <a:pt x="2"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602"/>
            <p:cNvSpPr/>
            <p:nvPr/>
          </p:nvSpPr>
          <p:spPr bwMode="auto">
            <a:xfrm>
              <a:off x="1854993" y="452437"/>
              <a:ext cx="69850" cy="77788"/>
            </a:xfrm>
            <a:custGeom>
              <a:avLst/>
              <a:gdLst>
                <a:gd name="T0" fmla="*/ 1 w 9"/>
                <a:gd name="T1" fmla="*/ 0 h 10"/>
                <a:gd name="T2" fmla="*/ 8 w 9"/>
                <a:gd name="T3" fmla="*/ 0 h 10"/>
                <a:gd name="T4" fmla="*/ 9 w 9"/>
                <a:gd name="T5" fmla="*/ 6 h 10"/>
                <a:gd name="T6" fmla="*/ 8 w 9"/>
                <a:gd name="T7" fmla="*/ 7 h 10"/>
                <a:gd name="T8" fmla="*/ 4 w 9"/>
                <a:gd name="T9" fmla="*/ 10 h 10"/>
                <a:gd name="T10" fmla="*/ 1 w 9"/>
                <a:gd name="T11" fmla="*/ 7 h 10"/>
                <a:gd name="T12" fmla="*/ 0 w 9"/>
                <a:gd name="T13" fmla="*/ 6 h 10"/>
                <a:gd name="T14" fmla="*/ 1 w 9"/>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0"/>
                  </a:moveTo>
                  <a:cubicBezTo>
                    <a:pt x="8" y="0"/>
                    <a:pt x="8" y="0"/>
                    <a:pt x="8" y="0"/>
                  </a:cubicBezTo>
                  <a:cubicBezTo>
                    <a:pt x="9" y="6"/>
                    <a:pt x="9" y="6"/>
                    <a:pt x="9" y="6"/>
                  </a:cubicBezTo>
                  <a:cubicBezTo>
                    <a:pt x="9" y="7"/>
                    <a:pt x="8" y="7"/>
                    <a:pt x="8" y="7"/>
                  </a:cubicBezTo>
                  <a:cubicBezTo>
                    <a:pt x="7" y="9"/>
                    <a:pt x="6" y="10"/>
                    <a:pt x="4" y="10"/>
                  </a:cubicBezTo>
                  <a:cubicBezTo>
                    <a:pt x="3" y="10"/>
                    <a:pt x="2" y="9"/>
                    <a:pt x="1" y="7"/>
                  </a:cubicBezTo>
                  <a:cubicBezTo>
                    <a:pt x="1"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603"/>
            <p:cNvSpPr/>
            <p:nvPr/>
          </p:nvSpPr>
          <p:spPr bwMode="auto">
            <a:xfrm>
              <a:off x="1832768" y="366712"/>
              <a:ext cx="115887" cy="139700"/>
            </a:xfrm>
            <a:custGeom>
              <a:avLst/>
              <a:gdLst>
                <a:gd name="T0" fmla="*/ 7 w 15"/>
                <a:gd name="T1" fmla="*/ 18 h 18"/>
                <a:gd name="T2" fmla="*/ 3 w 15"/>
                <a:gd name="T3" fmla="*/ 16 h 18"/>
                <a:gd name="T4" fmla="*/ 1 w 15"/>
                <a:gd name="T5" fmla="*/ 10 h 18"/>
                <a:gd name="T6" fmla="*/ 1 w 15"/>
                <a:gd name="T7" fmla="*/ 10 h 18"/>
                <a:gd name="T8" fmla="*/ 1 w 15"/>
                <a:gd name="T9" fmla="*/ 10 h 18"/>
                <a:gd name="T10" fmla="*/ 1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2" y="14"/>
                    <a:pt x="1" y="12"/>
                    <a:pt x="1" y="10"/>
                  </a:cubicBezTo>
                  <a:cubicBezTo>
                    <a:pt x="1" y="10"/>
                    <a:pt x="1" y="10"/>
                    <a:pt x="1" y="10"/>
                  </a:cubicBezTo>
                  <a:cubicBezTo>
                    <a:pt x="1" y="10"/>
                    <a:pt x="1" y="10"/>
                    <a:pt x="1" y="10"/>
                  </a:cubicBezTo>
                  <a:cubicBezTo>
                    <a:pt x="1" y="10"/>
                    <a:pt x="1" y="9"/>
                    <a:pt x="1" y="9"/>
                  </a:cubicBezTo>
                  <a:cubicBezTo>
                    <a:pt x="1"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604"/>
            <p:cNvSpPr/>
            <p:nvPr/>
          </p:nvSpPr>
          <p:spPr bwMode="auto">
            <a:xfrm>
              <a:off x="1793081" y="522287"/>
              <a:ext cx="195262" cy="93663"/>
            </a:xfrm>
            <a:custGeom>
              <a:avLst/>
              <a:gdLst>
                <a:gd name="T0" fmla="*/ 14 w 25"/>
                <a:gd name="T1" fmla="*/ 2 h 12"/>
                <a:gd name="T2" fmla="*/ 11 w 25"/>
                <a:gd name="T3" fmla="*/ 2 h 12"/>
                <a:gd name="T4" fmla="*/ 8 w 25"/>
                <a:gd name="T5" fmla="*/ 0 h 12"/>
                <a:gd name="T6" fmla="*/ 7 w 25"/>
                <a:gd name="T7" fmla="*/ 1 h 12"/>
                <a:gd name="T8" fmla="*/ 0 w 25"/>
                <a:gd name="T9" fmla="*/ 6 h 12"/>
                <a:gd name="T10" fmla="*/ 0 w 25"/>
                <a:gd name="T11" fmla="*/ 10 h 12"/>
                <a:gd name="T12" fmla="*/ 2 w 25"/>
                <a:gd name="T13" fmla="*/ 12 h 12"/>
                <a:gd name="T14" fmla="*/ 6 w 25"/>
                <a:gd name="T15" fmla="*/ 12 h 12"/>
                <a:gd name="T16" fmla="*/ 11 w 25"/>
                <a:gd name="T17" fmla="*/ 12 h 12"/>
                <a:gd name="T18" fmla="*/ 14 w 25"/>
                <a:gd name="T19" fmla="*/ 12 h 12"/>
                <a:gd name="T20" fmla="*/ 19 w 25"/>
                <a:gd name="T21" fmla="*/ 12 h 12"/>
                <a:gd name="T22" fmla="*/ 23 w 25"/>
                <a:gd name="T23" fmla="*/ 12 h 12"/>
                <a:gd name="T24" fmla="*/ 25 w 25"/>
                <a:gd name="T25" fmla="*/ 10 h 12"/>
                <a:gd name="T26" fmla="*/ 25 w 25"/>
                <a:gd name="T27" fmla="*/ 6 h 12"/>
                <a:gd name="T28" fmla="*/ 18 w 25"/>
                <a:gd name="T29" fmla="*/ 1 h 12"/>
                <a:gd name="T30" fmla="*/ 17 w 25"/>
                <a:gd name="T31" fmla="*/ 0 h 12"/>
                <a:gd name="T32" fmla="*/ 14 w 25"/>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2">
                  <a:moveTo>
                    <a:pt x="14" y="2"/>
                  </a:moveTo>
                  <a:cubicBezTo>
                    <a:pt x="11" y="2"/>
                    <a:pt x="11" y="2"/>
                    <a:pt x="11" y="2"/>
                  </a:cubicBezTo>
                  <a:cubicBezTo>
                    <a:pt x="8" y="0"/>
                    <a:pt x="8" y="0"/>
                    <a:pt x="8" y="0"/>
                  </a:cubicBezTo>
                  <a:cubicBezTo>
                    <a:pt x="7" y="1"/>
                    <a:pt x="7" y="1"/>
                    <a:pt x="7" y="1"/>
                  </a:cubicBezTo>
                  <a:cubicBezTo>
                    <a:pt x="3" y="1"/>
                    <a:pt x="0" y="3"/>
                    <a:pt x="0" y="6"/>
                  </a:cubicBezTo>
                  <a:cubicBezTo>
                    <a:pt x="0" y="7"/>
                    <a:pt x="0" y="9"/>
                    <a:pt x="0" y="10"/>
                  </a:cubicBezTo>
                  <a:cubicBezTo>
                    <a:pt x="0" y="11"/>
                    <a:pt x="1" y="12"/>
                    <a:pt x="2" y="12"/>
                  </a:cubicBezTo>
                  <a:cubicBezTo>
                    <a:pt x="6" y="12"/>
                    <a:pt x="6" y="12"/>
                    <a:pt x="6" y="12"/>
                  </a:cubicBezTo>
                  <a:cubicBezTo>
                    <a:pt x="11" y="12"/>
                    <a:pt x="11" y="12"/>
                    <a:pt x="11" y="12"/>
                  </a:cubicBezTo>
                  <a:cubicBezTo>
                    <a:pt x="14" y="12"/>
                    <a:pt x="14" y="12"/>
                    <a:pt x="14" y="12"/>
                  </a:cubicBezTo>
                  <a:cubicBezTo>
                    <a:pt x="19" y="12"/>
                    <a:pt x="19" y="12"/>
                    <a:pt x="19" y="12"/>
                  </a:cubicBezTo>
                  <a:cubicBezTo>
                    <a:pt x="23" y="12"/>
                    <a:pt x="23" y="12"/>
                    <a:pt x="23" y="12"/>
                  </a:cubicBezTo>
                  <a:cubicBezTo>
                    <a:pt x="24" y="12"/>
                    <a:pt x="25" y="11"/>
                    <a:pt x="25" y="10"/>
                  </a:cubicBezTo>
                  <a:cubicBezTo>
                    <a:pt x="25" y="6"/>
                    <a:pt x="25" y="6"/>
                    <a:pt x="25" y="6"/>
                  </a:cubicBezTo>
                  <a:cubicBezTo>
                    <a:pt x="25" y="3"/>
                    <a:pt x="22" y="1"/>
                    <a:pt x="18" y="1"/>
                  </a:cubicBezTo>
                  <a:cubicBezTo>
                    <a:pt x="17" y="0"/>
                    <a:pt x="17" y="0"/>
                    <a:pt x="17" y="0"/>
                  </a:cubicBezTo>
                  <a:lnTo>
                    <a:pt x="14" y="2"/>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605"/>
            <p:cNvSpPr/>
            <p:nvPr/>
          </p:nvSpPr>
          <p:spPr bwMode="auto">
            <a:xfrm>
              <a:off x="1847056" y="522287"/>
              <a:ext cx="93662" cy="93663"/>
            </a:xfrm>
            <a:custGeom>
              <a:avLst/>
              <a:gdLst>
                <a:gd name="T0" fmla="*/ 35 w 59"/>
                <a:gd name="T1" fmla="*/ 10 h 59"/>
                <a:gd name="T2" fmla="*/ 20 w 59"/>
                <a:gd name="T3" fmla="*/ 10 h 59"/>
                <a:gd name="T4" fmla="*/ 5 w 59"/>
                <a:gd name="T5" fmla="*/ 0 h 59"/>
                <a:gd name="T6" fmla="*/ 0 w 59"/>
                <a:gd name="T7" fmla="*/ 5 h 59"/>
                <a:gd name="T8" fmla="*/ 30 w 59"/>
                <a:gd name="T9" fmla="*/ 34 h 59"/>
                <a:gd name="T10" fmla="*/ 35 w 59"/>
                <a:gd name="T11" fmla="*/ 59 h 59"/>
                <a:gd name="T12" fmla="*/ 35 w 59"/>
                <a:gd name="T13" fmla="*/ 59 h 59"/>
                <a:gd name="T14" fmla="*/ 35 w 59"/>
                <a:gd name="T15" fmla="*/ 29 h 59"/>
                <a:gd name="T16" fmla="*/ 59 w 59"/>
                <a:gd name="T17" fmla="*/ 5 h 59"/>
                <a:gd name="T18" fmla="*/ 54 w 59"/>
                <a:gd name="T19" fmla="*/ 5 h 59"/>
                <a:gd name="T20" fmla="*/ 49 w 59"/>
                <a:gd name="T21" fmla="*/ 0 h 59"/>
                <a:gd name="T22" fmla="*/ 35 w 59"/>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5" y="10"/>
                  </a:moveTo>
                  <a:lnTo>
                    <a:pt x="20" y="10"/>
                  </a:lnTo>
                  <a:lnTo>
                    <a:pt x="5" y="0"/>
                  </a:lnTo>
                  <a:lnTo>
                    <a:pt x="0" y="5"/>
                  </a:lnTo>
                  <a:lnTo>
                    <a:pt x="30" y="34"/>
                  </a:lnTo>
                  <a:lnTo>
                    <a:pt x="35" y="59"/>
                  </a:lnTo>
                  <a:lnTo>
                    <a:pt x="35" y="59"/>
                  </a:lnTo>
                  <a:lnTo>
                    <a:pt x="35" y="29"/>
                  </a:lnTo>
                  <a:lnTo>
                    <a:pt x="59" y="5"/>
                  </a:lnTo>
                  <a:lnTo>
                    <a:pt x="54" y="5"/>
                  </a:lnTo>
                  <a:lnTo>
                    <a:pt x="49" y="0"/>
                  </a:lnTo>
                  <a:lnTo>
                    <a:pt x="35" y="10"/>
                  </a:lnTo>
                  <a:close/>
                </a:path>
              </a:pathLst>
            </a:custGeom>
            <a:solidFill>
              <a:srgbClr val="DAE1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606"/>
            <p:cNvSpPr/>
            <p:nvPr/>
          </p:nvSpPr>
          <p:spPr bwMode="auto">
            <a:xfrm>
              <a:off x="1840706"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3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3" y="4"/>
                    <a:pt x="13" y="4"/>
                    <a:pt x="13" y="3"/>
                  </a:cubicBezTo>
                  <a:cubicBezTo>
                    <a:pt x="13" y="2"/>
                    <a:pt x="13" y="2"/>
                    <a:pt x="12" y="1"/>
                  </a:cubicBezTo>
                  <a:cubicBezTo>
                    <a:pt x="11" y="0"/>
                    <a:pt x="10" y="1"/>
                    <a:pt x="9" y="1"/>
                  </a:cubicBezTo>
                  <a:cubicBezTo>
                    <a:pt x="8" y="1"/>
                    <a:pt x="7"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608"/>
            <p:cNvSpPr/>
            <p:nvPr/>
          </p:nvSpPr>
          <p:spPr bwMode="auto">
            <a:xfrm>
              <a:off x="1840706" y="398463"/>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609"/>
            <p:cNvSpPr/>
            <p:nvPr/>
          </p:nvSpPr>
          <p:spPr bwMode="auto">
            <a:xfrm>
              <a:off x="1878806" y="538163"/>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3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3" y="7"/>
                    <a:pt x="2" y="5"/>
                    <a:pt x="2" y="3"/>
                  </a:cubicBez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610"/>
            <p:cNvSpPr/>
            <p:nvPr/>
          </p:nvSpPr>
          <p:spPr bwMode="auto">
            <a:xfrm>
              <a:off x="1878806" y="538163"/>
              <a:ext cx="23812" cy="38100"/>
            </a:xfrm>
            <a:custGeom>
              <a:avLst/>
              <a:gdLst>
                <a:gd name="T0" fmla="*/ 2 w 3"/>
                <a:gd name="T1" fmla="*/ 3 h 5"/>
                <a:gd name="T2" fmla="*/ 2 w 3"/>
                <a:gd name="T3" fmla="*/ 3 h 5"/>
                <a:gd name="T4" fmla="*/ 3 w 3"/>
                <a:gd name="T5" fmla="*/ 1 h 5"/>
                <a:gd name="T6" fmla="*/ 3 w 3"/>
                <a:gd name="T7" fmla="*/ 0 h 5"/>
                <a:gd name="T8" fmla="*/ 3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611"/>
            <p:cNvSpPr/>
            <p:nvPr/>
          </p:nvSpPr>
          <p:spPr bwMode="auto">
            <a:xfrm>
              <a:off x="1847056" y="522288"/>
              <a:ext cx="47625" cy="38100"/>
            </a:xfrm>
            <a:custGeom>
              <a:avLst/>
              <a:gdLst>
                <a:gd name="T0" fmla="*/ 30 w 30"/>
                <a:gd name="T1" fmla="*/ 10 h 24"/>
                <a:gd name="T2" fmla="*/ 5 w 30"/>
                <a:gd name="T3" fmla="*/ 0 h 24"/>
                <a:gd name="T4" fmla="*/ 0 w 30"/>
                <a:gd name="T5" fmla="*/ 5 h 24"/>
                <a:gd name="T6" fmla="*/ 20 w 30"/>
                <a:gd name="T7" fmla="*/ 24 h 24"/>
                <a:gd name="T8" fmla="*/ 30 w 30"/>
                <a:gd name="T9" fmla="*/ 10 h 24"/>
              </a:gdLst>
              <a:ahLst/>
              <a:cxnLst>
                <a:cxn ang="0">
                  <a:pos x="T0" y="T1"/>
                </a:cxn>
                <a:cxn ang="0">
                  <a:pos x="T2" y="T3"/>
                </a:cxn>
                <a:cxn ang="0">
                  <a:pos x="T4" y="T5"/>
                </a:cxn>
                <a:cxn ang="0">
                  <a:pos x="T6" y="T7"/>
                </a:cxn>
                <a:cxn ang="0">
                  <a:pos x="T8" y="T9"/>
                </a:cxn>
              </a:cxnLst>
              <a:rect l="0" t="0" r="r" b="b"/>
              <a:pathLst>
                <a:path w="30" h="24">
                  <a:moveTo>
                    <a:pt x="30" y="10"/>
                  </a:moveTo>
                  <a:lnTo>
                    <a:pt x="5" y="0"/>
                  </a:lnTo>
                  <a:lnTo>
                    <a:pt x="0" y="5"/>
                  </a:lnTo>
                  <a:lnTo>
                    <a:pt x="20" y="24"/>
                  </a:lnTo>
                  <a:lnTo>
                    <a:pt x="30"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612"/>
            <p:cNvSpPr/>
            <p:nvPr/>
          </p:nvSpPr>
          <p:spPr bwMode="auto">
            <a:xfrm>
              <a:off x="1894681" y="522288"/>
              <a:ext cx="38100" cy="38100"/>
            </a:xfrm>
            <a:custGeom>
              <a:avLst/>
              <a:gdLst>
                <a:gd name="T0" fmla="*/ 0 w 24"/>
                <a:gd name="T1" fmla="*/ 10 h 24"/>
                <a:gd name="T2" fmla="*/ 19 w 24"/>
                <a:gd name="T3" fmla="*/ 0 h 24"/>
                <a:gd name="T4" fmla="*/ 24 w 24"/>
                <a:gd name="T5" fmla="*/ 5 h 24"/>
                <a:gd name="T6" fmla="*/ 5 w 24"/>
                <a:gd name="T7" fmla="*/ 24 h 24"/>
                <a:gd name="T8" fmla="*/ 0 w 24"/>
                <a:gd name="T9" fmla="*/ 10 h 24"/>
              </a:gdLst>
              <a:ahLst/>
              <a:cxnLst>
                <a:cxn ang="0">
                  <a:pos x="T0" y="T1"/>
                </a:cxn>
                <a:cxn ang="0">
                  <a:pos x="T2" y="T3"/>
                </a:cxn>
                <a:cxn ang="0">
                  <a:pos x="T4" y="T5"/>
                </a:cxn>
                <a:cxn ang="0">
                  <a:pos x="T6" y="T7"/>
                </a:cxn>
                <a:cxn ang="0">
                  <a:pos x="T8" y="T9"/>
                </a:cxn>
              </a:cxnLst>
              <a:rect l="0" t="0" r="r" b="b"/>
              <a:pathLst>
                <a:path w="24" h="24">
                  <a:moveTo>
                    <a:pt x="0" y="10"/>
                  </a:moveTo>
                  <a:lnTo>
                    <a:pt x="19" y="0"/>
                  </a:lnTo>
                  <a:lnTo>
                    <a:pt x="24" y="5"/>
                  </a:lnTo>
                  <a:lnTo>
                    <a:pt x="5"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613"/>
            <p:cNvSpPr/>
            <p:nvPr/>
          </p:nvSpPr>
          <p:spPr bwMode="auto">
            <a:xfrm>
              <a:off x="1980406" y="436563"/>
              <a:ext cx="115887" cy="123825"/>
            </a:xfrm>
            <a:custGeom>
              <a:avLst/>
              <a:gdLst>
                <a:gd name="T0" fmla="*/ 3 w 15"/>
                <a:gd name="T1" fmla="*/ 0 h 16"/>
                <a:gd name="T2" fmla="*/ 12 w 15"/>
                <a:gd name="T3" fmla="*/ 0 h 16"/>
                <a:gd name="T4" fmla="*/ 13 w 15"/>
                <a:gd name="T5" fmla="*/ 11 h 16"/>
                <a:gd name="T6" fmla="*/ 15 w 15"/>
                <a:gd name="T7" fmla="*/ 12 h 16"/>
                <a:gd name="T8" fmla="*/ 15 w 15"/>
                <a:gd name="T9" fmla="*/ 12 h 16"/>
                <a:gd name="T10" fmla="*/ 14 w 15"/>
                <a:gd name="T11" fmla="*/ 16 h 16"/>
                <a:gd name="T12" fmla="*/ 1 w 15"/>
                <a:gd name="T13" fmla="*/ 15 h 16"/>
                <a:gd name="T14" fmla="*/ 0 w 15"/>
                <a:gd name="T15" fmla="*/ 12 h 16"/>
                <a:gd name="T16" fmla="*/ 1 w 15"/>
                <a:gd name="T17" fmla="*/ 12 h 16"/>
                <a:gd name="T18" fmla="*/ 2 w 15"/>
                <a:gd name="T19" fmla="*/ 11 h 16"/>
                <a:gd name="T20" fmla="*/ 3 w 15"/>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6">
                  <a:moveTo>
                    <a:pt x="3" y="0"/>
                  </a:moveTo>
                  <a:cubicBezTo>
                    <a:pt x="12" y="0"/>
                    <a:pt x="12" y="0"/>
                    <a:pt x="12" y="0"/>
                  </a:cubicBezTo>
                  <a:cubicBezTo>
                    <a:pt x="13" y="11"/>
                    <a:pt x="13" y="11"/>
                    <a:pt x="13" y="11"/>
                  </a:cubicBezTo>
                  <a:cubicBezTo>
                    <a:pt x="13" y="11"/>
                    <a:pt x="14" y="12"/>
                    <a:pt x="15" y="12"/>
                  </a:cubicBezTo>
                  <a:cubicBezTo>
                    <a:pt x="15" y="12"/>
                    <a:pt x="15" y="12"/>
                    <a:pt x="15" y="12"/>
                  </a:cubicBezTo>
                  <a:cubicBezTo>
                    <a:pt x="14" y="16"/>
                    <a:pt x="14" y="16"/>
                    <a:pt x="14" y="16"/>
                  </a:cubicBezTo>
                  <a:cubicBezTo>
                    <a:pt x="1" y="15"/>
                    <a:pt x="1" y="15"/>
                    <a:pt x="1" y="15"/>
                  </a:cubicBezTo>
                  <a:cubicBezTo>
                    <a:pt x="0" y="12"/>
                    <a:pt x="0" y="12"/>
                    <a:pt x="0" y="12"/>
                  </a:cubicBezTo>
                  <a:cubicBezTo>
                    <a:pt x="1" y="12"/>
                    <a:pt x="1" y="12"/>
                    <a:pt x="1" y="12"/>
                  </a:cubicBezTo>
                  <a:cubicBezTo>
                    <a:pt x="1" y="12"/>
                    <a:pt x="2" y="11"/>
                    <a:pt x="2" y="11"/>
                  </a:cubicBezTo>
                  <a:lnTo>
                    <a:pt x="3" y="0"/>
                  </a:lnTo>
                  <a:close/>
                </a:path>
              </a:pathLst>
            </a:custGeom>
            <a:solidFill>
              <a:srgbClr val="E3CC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614"/>
            <p:cNvSpPr/>
            <p:nvPr/>
          </p:nvSpPr>
          <p:spPr bwMode="auto">
            <a:xfrm>
              <a:off x="1980406" y="460375"/>
              <a:ext cx="53975" cy="100013"/>
            </a:xfrm>
            <a:custGeom>
              <a:avLst/>
              <a:gdLst>
                <a:gd name="T0" fmla="*/ 7 w 7"/>
                <a:gd name="T1" fmla="*/ 13 h 13"/>
                <a:gd name="T2" fmla="*/ 1 w 7"/>
                <a:gd name="T3" fmla="*/ 12 h 13"/>
                <a:gd name="T4" fmla="*/ 0 w 7"/>
                <a:gd name="T5" fmla="*/ 9 h 13"/>
                <a:gd name="T6" fmla="*/ 1 w 7"/>
                <a:gd name="T7" fmla="*/ 9 h 13"/>
                <a:gd name="T8" fmla="*/ 2 w 7"/>
                <a:gd name="T9" fmla="*/ 8 h 13"/>
                <a:gd name="T10" fmla="*/ 3 w 7"/>
                <a:gd name="T11" fmla="*/ 0 h 13"/>
                <a:gd name="T12" fmla="*/ 7 w 7"/>
                <a:gd name="T13" fmla="*/ 0 h 13"/>
                <a:gd name="T14" fmla="*/ 7 w 7"/>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3">
                  <a:moveTo>
                    <a:pt x="7" y="13"/>
                  </a:moveTo>
                  <a:cubicBezTo>
                    <a:pt x="1" y="12"/>
                    <a:pt x="1" y="12"/>
                    <a:pt x="1" y="12"/>
                  </a:cubicBezTo>
                  <a:cubicBezTo>
                    <a:pt x="0" y="9"/>
                    <a:pt x="0" y="9"/>
                    <a:pt x="0" y="9"/>
                  </a:cubicBezTo>
                  <a:cubicBezTo>
                    <a:pt x="1" y="9"/>
                    <a:pt x="1" y="9"/>
                    <a:pt x="1" y="9"/>
                  </a:cubicBezTo>
                  <a:cubicBezTo>
                    <a:pt x="1" y="9"/>
                    <a:pt x="2" y="8"/>
                    <a:pt x="2" y="8"/>
                  </a:cubicBezTo>
                  <a:cubicBezTo>
                    <a:pt x="3" y="0"/>
                    <a:pt x="3" y="0"/>
                    <a:pt x="3" y="0"/>
                  </a:cubicBezTo>
                  <a:cubicBezTo>
                    <a:pt x="7" y="0"/>
                    <a:pt x="7" y="0"/>
                    <a:pt x="7" y="0"/>
                  </a:cubicBezTo>
                  <a:lnTo>
                    <a:pt x="7" y="13"/>
                  </a:lnTo>
                  <a:close/>
                </a:path>
              </a:pathLst>
            </a:custGeom>
            <a:solidFill>
              <a:srgbClr val="D4C5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615"/>
            <p:cNvSpPr/>
            <p:nvPr/>
          </p:nvSpPr>
          <p:spPr bwMode="auto">
            <a:xfrm>
              <a:off x="1994693" y="436563"/>
              <a:ext cx="85725" cy="93663"/>
            </a:xfrm>
            <a:custGeom>
              <a:avLst/>
              <a:gdLst>
                <a:gd name="T0" fmla="*/ 1 w 11"/>
                <a:gd name="T1" fmla="*/ 0 h 12"/>
                <a:gd name="T2" fmla="*/ 10 w 11"/>
                <a:gd name="T3" fmla="*/ 0 h 12"/>
                <a:gd name="T4" fmla="*/ 11 w 11"/>
                <a:gd name="T5" fmla="*/ 8 h 12"/>
                <a:gd name="T6" fmla="*/ 10 w 11"/>
                <a:gd name="T7" fmla="*/ 9 h 12"/>
                <a:gd name="T8" fmla="*/ 6 w 11"/>
                <a:gd name="T9" fmla="*/ 12 h 12"/>
                <a:gd name="T10" fmla="*/ 1 w 11"/>
                <a:gd name="T11" fmla="*/ 9 h 12"/>
                <a:gd name="T12" fmla="*/ 0 w 11"/>
                <a:gd name="T13" fmla="*/ 8 h 12"/>
                <a:gd name="T14" fmla="*/ 1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1" y="0"/>
                  </a:moveTo>
                  <a:cubicBezTo>
                    <a:pt x="10" y="0"/>
                    <a:pt x="10" y="0"/>
                    <a:pt x="10" y="0"/>
                  </a:cubicBezTo>
                  <a:cubicBezTo>
                    <a:pt x="11" y="8"/>
                    <a:pt x="11" y="8"/>
                    <a:pt x="11" y="8"/>
                  </a:cubicBezTo>
                  <a:cubicBezTo>
                    <a:pt x="11" y="8"/>
                    <a:pt x="11" y="9"/>
                    <a:pt x="10" y="9"/>
                  </a:cubicBezTo>
                  <a:cubicBezTo>
                    <a:pt x="9" y="11"/>
                    <a:pt x="7" y="12"/>
                    <a:pt x="6" y="12"/>
                  </a:cubicBezTo>
                  <a:cubicBezTo>
                    <a:pt x="4" y="12"/>
                    <a:pt x="2" y="11"/>
                    <a:pt x="1" y="9"/>
                  </a:cubicBezTo>
                  <a:cubicBezTo>
                    <a:pt x="0" y="9"/>
                    <a:pt x="0" y="8"/>
                    <a:pt x="0" y="8"/>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616"/>
            <p:cNvSpPr/>
            <p:nvPr/>
          </p:nvSpPr>
          <p:spPr bwMode="auto">
            <a:xfrm>
              <a:off x="1964531" y="328613"/>
              <a:ext cx="147637" cy="177800"/>
            </a:xfrm>
            <a:custGeom>
              <a:avLst/>
              <a:gdLst>
                <a:gd name="T0" fmla="*/ 9 w 19"/>
                <a:gd name="T1" fmla="*/ 23 h 23"/>
                <a:gd name="T2" fmla="*/ 4 w 19"/>
                <a:gd name="T3" fmla="*/ 20 h 23"/>
                <a:gd name="T4" fmla="*/ 1 w 19"/>
                <a:gd name="T5" fmla="*/ 12 h 23"/>
                <a:gd name="T6" fmla="*/ 1 w 19"/>
                <a:gd name="T7" fmla="*/ 12 h 23"/>
                <a:gd name="T8" fmla="*/ 1 w 19"/>
                <a:gd name="T9" fmla="*/ 12 h 23"/>
                <a:gd name="T10" fmla="*/ 1 w 19"/>
                <a:gd name="T11" fmla="*/ 12 h 23"/>
                <a:gd name="T12" fmla="*/ 9 w 19"/>
                <a:gd name="T13" fmla="*/ 0 h 23"/>
                <a:gd name="T14" fmla="*/ 18 w 19"/>
                <a:gd name="T15" fmla="*/ 12 h 23"/>
                <a:gd name="T16" fmla="*/ 18 w 19"/>
                <a:gd name="T17" fmla="*/ 12 h 23"/>
                <a:gd name="T18" fmla="*/ 18 w 19"/>
                <a:gd name="T19" fmla="*/ 12 h 23"/>
                <a:gd name="T20" fmla="*/ 18 w 19"/>
                <a:gd name="T21" fmla="*/ 12 h 23"/>
                <a:gd name="T22" fmla="*/ 15 w 19"/>
                <a:gd name="T23" fmla="*/ 20 h 23"/>
                <a:gd name="T24" fmla="*/ 9 w 19"/>
                <a:gd name="T2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3">
                  <a:moveTo>
                    <a:pt x="9" y="23"/>
                  </a:moveTo>
                  <a:cubicBezTo>
                    <a:pt x="7" y="23"/>
                    <a:pt x="5" y="22"/>
                    <a:pt x="4" y="20"/>
                  </a:cubicBezTo>
                  <a:cubicBezTo>
                    <a:pt x="2" y="18"/>
                    <a:pt x="1" y="15"/>
                    <a:pt x="1" y="12"/>
                  </a:cubicBezTo>
                  <a:cubicBezTo>
                    <a:pt x="1" y="12"/>
                    <a:pt x="1" y="12"/>
                    <a:pt x="1" y="12"/>
                  </a:cubicBezTo>
                  <a:cubicBezTo>
                    <a:pt x="1" y="12"/>
                    <a:pt x="1" y="12"/>
                    <a:pt x="1" y="12"/>
                  </a:cubicBezTo>
                  <a:cubicBezTo>
                    <a:pt x="1" y="12"/>
                    <a:pt x="1" y="12"/>
                    <a:pt x="1" y="12"/>
                  </a:cubicBezTo>
                  <a:cubicBezTo>
                    <a:pt x="1" y="6"/>
                    <a:pt x="0" y="0"/>
                    <a:pt x="9" y="0"/>
                  </a:cubicBezTo>
                  <a:cubicBezTo>
                    <a:pt x="19" y="0"/>
                    <a:pt x="18" y="6"/>
                    <a:pt x="18" y="12"/>
                  </a:cubicBezTo>
                  <a:cubicBezTo>
                    <a:pt x="18" y="12"/>
                    <a:pt x="18" y="12"/>
                    <a:pt x="18" y="12"/>
                  </a:cubicBezTo>
                  <a:cubicBezTo>
                    <a:pt x="18" y="12"/>
                    <a:pt x="18" y="12"/>
                    <a:pt x="18" y="12"/>
                  </a:cubicBezTo>
                  <a:cubicBezTo>
                    <a:pt x="18" y="12"/>
                    <a:pt x="18" y="12"/>
                    <a:pt x="18" y="12"/>
                  </a:cubicBezTo>
                  <a:cubicBezTo>
                    <a:pt x="18" y="15"/>
                    <a:pt x="17" y="18"/>
                    <a:pt x="15" y="20"/>
                  </a:cubicBezTo>
                  <a:cubicBezTo>
                    <a:pt x="14" y="22"/>
                    <a:pt x="12" y="23"/>
                    <a:pt x="9" y="23"/>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617"/>
            <p:cNvSpPr/>
            <p:nvPr/>
          </p:nvSpPr>
          <p:spPr bwMode="auto">
            <a:xfrm>
              <a:off x="1910556" y="522288"/>
              <a:ext cx="255587" cy="123825"/>
            </a:xfrm>
            <a:custGeom>
              <a:avLst/>
              <a:gdLst>
                <a:gd name="T0" fmla="*/ 18 w 33"/>
                <a:gd name="T1" fmla="*/ 3 h 16"/>
                <a:gd name="T2" fmla="*/ 15 w 33"/>
                <a:gd name="T3" fmla="*/ 3 h 16"/>
                <a:gd name="T4" fmla="*/ 11 w 33"/>
                <a:gd name="T5" fmla="*/ 0 h 16"/>
                <a:gd name="T6" fmla="*/ 9 w 33"/>
                <a:gd name="T7" fmla="*/ 1 h 16"/>
                <a:gd name="T8" fmla="*/ 0 w 33"/>
                <a:gd name="T9" fmla="*/ 8 h 16"/>
                <a:gd name="T10" fmla="*/ 0 w 33"/>
                <a:gd name="T11" fmla="*/ 13 h 16"/>
                <a:gd name="T12" fmla="*/ 3 w 33"/>
                <a:gd name="T13" fmla="*/ 16 h 16"/>
                <a:gd name="T14" fmla="*/ 8 w 33"/>
                <a:gd name="T15" fmla="*/ 16 h 16"/>
                <a:gd name="T16" fmla="*/ 15 w 33"/>
                <a:gd name="T17" fmla="*/ 16 h 16"/>
                <a:gd name="T18" fmla="*/ 18 w 33"/>
                <a:gd name="T19" fmla="*/ 16 h 16"/>
                <a:gd name="T20" fmla="*/ 24 w 33"/>
                <a:gd name="T21" fmla="*/ 16 h 16"/>
                <a:gd name="T22" fmla="*/ 30 w 33"/>
                <a:gd name="T23" fmla="*/ 16 h 16"/>
                <a:gd name="T24" fmla="*/ 33 w 33"/>
                <a:gd name="T25" fmla="*/ 13 h 16"/>
                <a:gd name="T26" fmla="*/ 33 w 33"/>
                <a:gd name="T27" fmla="*/ 8 h 16"/>
                <a:gd name="T28" fmla="*/ 24 w 33"/>
                <a:gd name="T29" fmla="*/ 1 h 16"/>
                <a:gd name="T30" fmla="*/ 22 w 33"/>
                <a:gd name="T31" fmla="*/ 0 h 16"/>
                <a:gd name="T32" fmla="*/ 18 w 33"/>
                <a:gd name="T3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6">
                  <a:moveTo>
                    <a:pt x="18" y="3"/>
                  </a:moveTo>
                  <a:cubicBezTo>
                    <a:pt x="15" y="3"/>
                    <a:pt x="15" y="3"/>
                    <a:pt x="15" y="3"/>
                  </a:cubicBezTo>
                  <a:cubicBezTo>
                    <a:pt x="11" y="0"/>
                    <a:pt x="11" y="0"/>
                    <a:pt x="11" y="0"/>
                  </a:cubicBezTo>
                  <a:cubicBezTo>
                    <a:pt x="9" y="1"/>
                    <a:pt x="9" y="1"/>
                    <a:pt x="9" y="1"/>
                  </a:cubicBezTo>
                  <a:cubicBezTo>
                    <a:pt x="4" y="2"/>
                    <a:pt x="0" y="4"/>
                    <a:pt x="0" y="8"/>
                  </a:cubicBezTo>
                  <a:cubicBezTo>
                    <a:pt x="0" y="10"/>
                    <a:pt x="0" y="11"/>
                    <a:pt x="0" y="13"/>
                  </a:cubicBezTo>
                  <a:cubicBezTo>
                    <a:pt x="0" y="14"/>
                    <a:pt x="1" y="16"/>
                    <a:pt x="3" y="16"/>
                  </a:cubicBezTo>
                  <a:cubicBezTo>
                    <a:pt x="8" y="16"/>
                    <a:pt x="8" y="16"/>
                    <a:pt x="8" y="16"/>
                  </a:cubicBezTo>
                  <a:cubicBezTo>
                    <a:pt x="15" y="16"/>
                    <a:pt x="15" y="16"/>
                    <a:pt x="15" y="16"/>
                  </a:cubicBezTo>
                  <a:cubicBezTo>
                    <a:pt x="18" y="16"/>
                    <a:pt x="18" y="16"/>
                    <a:pt x="18" y="16"/>
                  </a:cubicBezTo>
                  <a:cubicBezTo>
                    <a:pt x="24" y="16"/>
                    <a:pt x="24" y="16"/>
                    <a:pt x="24" y="16"/>
                  </a:cubicBezTo>
                  <a:cubicBezTo>
                    <a:pt x="30" y="16"/>
                    <a:pt x="30" y="16"/>
                    <a:pt x="30" y="16"/>
                  </a:cubicBezTo>
                  <a:cubicBezTo>
                    <a:pt x="32" y="16"/>
                    <a:pt x="33" y="14"/>
                    <a:pt x="33" y="13"/>
                  </a:cubicBezTo>
                  <a:cubicBezTo>
                    <a:pt x="33" y="8"/>
                    <a:pt x="33" y="8"/>
                    <a:pt x="33" y="8"/>
                  </a:cubicBezTo>
                  <a:cubicBezTo>
                    <a:pt x="33" y="4"/>
                    <a:pt x="29" y="2"/>
                    <a:pt x="24" y="1"/>
                  </a:cubicBezTo>
                  <a:cubicBezTo>
                    <a:pt x="22" y="0"/>
                    <a:pt x="22" y="0"/>
                    <a:pt x="22" y="0"/>
                  </a:cubicBezTo>
                  <a:lnTo>
                    <a:pt x="18" y="3"/>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618"/>
            <p:cNvSpPr/>
            <p:nvPr/>
          </p:nvSpPr>
          <p:spPr bwMode="auto">
            <a:xfrm>
              <a:off x="1980406" y="522288"/>
              <a:ext cx="115887" cy="123825"/>
            </a:xfrm>
            <a:custGeom>
              <a:avLst/>
              <a:gdLst>
                <a:gd name="T0" fmla="*/ 44 w 73"/>
                <a:gd name="T1" fmla="*/ 15 h 78"/>
                <a:gd name="T2" fmla="*/ 29 w 73"/>
                <a:gd name="T3" fmla="*/ 15 h 78"/>
                <a:gd name="T4" fmla="*/ 9 w 73"/>
                <a:gd name="T5" fmla="*/ 0 h 78"/>
                <a:gd name="T6" fmla="*/ 0 w 73"/>
                <a:gd name="T7" fmla="*/ 5 h 78"/>
                <a:gd name="T8" fmla="*/ 44 w 73"/>
                <a:gd name="T9" fmla="*/ 49 h 78"/>
                <a:gd name="T10" fmla="*/ 44 w 73"/>
                <a:gd name="T11" fmla="*/ 78 h 78"/>
                <a:gd name="T12" fmla="*/ 49 w 73"/>
                <a:gd name="T13" fmla="*/ 78 h 78"/>
                <a:gd name="T14" fmla="*/ 44 w 73"/>
                <a:gd name="T15" fmla="*/ 39 h 78"/>
                <a:gd name="T16" fmla="*/ 73 w 73"/>
                <a:gd name="T17" fmla="*/ 5 h 78"/>
                <a:gd name="T18" fmla="*/ 73 w 73"/>
                <a:gd name="T19" fmla="*/ 5 h 78"/>
                <a:gd name="T20" fmla="*/ 63 w 73"/>
                <a:gd name="T21" fmla="*/ 0 h 78"/>
                <a:gd name="T22" fmla="*/ 44 w 73"/>
                <a:gd name="T23"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8">
                  <a:moveTo>
                    <a:pt x="44" y="15"/>
                  </a:moveTo>
                  <a:lnTo>
                    <a:pt x="29" y="15"/>
                  </a:lnTo>
                  <a:lnTo>
                    <a:pt x="9" y="0"/>
                  </a:lnTo>
                  <a:lnTo>
                    <a:pt x="0" y="5"/>
                  </a:lnTo>
                  <a:lnTo>
                    <a:pt x="44" y="49"/>
                  </a:lnTo>
                  <a:lnTo>
                    <a:pt x="44" y="78"/>
                  </a:lnTo>
                  <a:lnTo>
                    <a:pt x="49" y="78"/>
                  </a:lnTo>
                  <a:lnTo>
                    <a:pt x="44" y="39"/>
                  </a:lnTo>
                  <a:lnTo>
                    <a:pt x="73" y="5"/>
                  </a:lnTo>
                  <a:lnTo>
                    <a:pt x="73" y="5"/>
                  </a:lnTo>
                  <a:lnTo>
                    <a:pt x="63" y="0"/>
                  </a:lnTo>
                  <a:lnTo>
                    <a:pt x="44" y="15"/>
                  </a:lnTo>
                  <a:close/>
                </a:path>
              </a:pathLst>
            </a:custGeom>
            <a:solidFill>
              <a:srgbClr val="DAE1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619"/>
            <p:cNvSpPr/>
            <p:nvPr/>
          </p:nvSpPr>
          <p:spPr bwMode="auto">
            <a:xfrm>
              <a:off x="1972468" y="366713"/>
              <a:ext cx="131762" cy="147638"/>
            </a:xfrm>
            <a:custGeom>
              <a:avLst/>
              <a:gdLst>
                <a:gd name="T0" fmla="*/ 3 w 17"/>
                <a:gd name="T1" fmla="*/ 16 h 19"/>
                <a:gd name="T2" fmla="*/ 8 w 17"/>
                <a:gd name="T3" fmla="*/ 19 h 19"/>
                <a:gd name="T4" fmla="*/ 14 w 17"/>
                <a:gd name="T5" fmla="*/ 16 h 19"/>
                <a:gd name="T6" fmla="*/ 17 w 17"/>
                <a:gd name="T7" fmla="*/ 8 h 19"/>
                <a:gd name="T8" fmla="*/ 17 w 17"/>
                <a:gd name="T9" fmla="*/ 6 h 19"/>
                <a:gd name="T10" fmla="*/ 16 w 17"/>
                <a:gd name="T11" fmla="*/ 4 h 19"/>
                <a:gd name="T12" fmla="*/ 16 w 17"/>
                <a:gd name="T13" fmla="*/ 2 h 19"/>
                <a:gd name="T14" fmla="*/ 12 w 17"/>
                <a:gd name="T15" fmla="*/ 1 h 19"/>
                <a:gd name="T16" fmla="*/ 8 w 17"/>
                <a:gd name="T17" fmla="*/ 2 h 19"/>
                <a:gd name="T18" fmla="*/ 5 w 17"/>
                <a:gd name="T19" fmla="*/ 1 h 19"/>
                <a:gd name="T20" fmla="*/ 5 w 17"/>
                <a:gd name="T21" fmla="*/ 1 h 19"/>
                <a:gd name="T22" fmla="*/ 1 w 17"/>
                <a:gd name="T23" fmla="*/ 2 h 19"/>
                <a:gd name="T24" fmla="*/ 1 w 17"/>
                <a:gd name="T25" fmla="*/ 4 h 19"/>
                <a:gd name="T26" fmla="*/ 0 w 17"/>
                <a:gd name="T27" fmla="*/ 6 h 19"/>
                <a:gd name="T28" fmla="*/ 0 w 17"/>
                <a:gd name="T29" fmla="*/ 8 h 19"/>
                <a:gd name="T30" fmla="*/ 3 w 17"/>
                <a:gd name="T3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9">
                  <a:moveTo>
                    <a:pt x="3" y="16"/>
                  </a:moveTo>
                  <a:cubicBezTo>
                    <a:pt x="4" y="18"/>
                    <a:pt x="6" y="19"/>
                    <a:pt x="8" y="19"/>
                  </a:cubicBezTo>
                  <a:cubicBezTo>
                    <a:pt x="11" y="19"/>
                    <a:pt x="13" y="18"/>
                    <a:pt x="14" y="16"/>
                  </a:cubicBezTo>
                  <a:cubicBezTo>
                    <a:pt x="16" y="14"/>
                    <a:pt x="17" y="11"/>
                    <a:pt x="17" y="8"/>
                  </a:cubicBezTo>
                  <a:cubicBezTo>
                    <a:pt x="17" y="6"/>
                    <a:pt x="17" y="6"/>
                    <a:pt x="17" y="6"/>
                  </a:cubicBezTo>
                  <a:cubicBezTo>
                    <a:pt x="16" y="5"/>
                    <a:pt x="16" y="5"/>
                    <a:pt x="16" y="4"/>
                  </a:cubicBezTo>
                  <a:cubicBezTo>
                    <a:pt x="16" y="3"/>
                    <a:pt x="16" y="2"/>
                    <a:pt x="16" y="2"/>
                  </a:cubicBezTo>
                  <a:cubicBezTo>
                    <a:pt x="15" y="0"/>
                    <a:pt x="14" y="1"/>
                    <a:pt x="12" y="1"/>
                  </a:cubicBezTo>
                  <a:cubicBezTo>
                    <a:pt x="11" y="2"/>
                    <a:pt x="10"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FFE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620"/>
            <p:cNvSpPr/>
            <p:nvPr/>
          </p:nvSpPr>
          <p:spPr bwMode="auto">
            <a:xfrm>
              <a:off x="1972468" y="366713"/>
              <a:ext cx="61912" cy="147638"/>
            </a:xfrm>
            <a:custGeom>
              <a:avLst/>
              <a:gdLst>
                <a:gd name="T0" fmla="*/ 3 w 8"/>
                <a:gd name="T1" fmla="*/ 16 h 19"/>
                <a:gd name="T2" fmla="*/ 8 w 8"/>
                <a:gd name="T3" fmla="*/ 19 h 19"/>
                <a:gd name="T4" fmla="*/ 8 w 8"/>
                <a:gd name="T5" fmla="*/ 2 h 19"/>
                <a:gd name="T6" fmla="*/ 5 w 8"/>
                <a:gd name="T7" fmla="*/ 1 h 19"/>
                <a:gd name="T8" fmla="*/ 5 w 8"/>
                <a:gd name="T9" fmla="*/ 1 h 19"/>
                <a:gd name="T10" fmla="*/ 1 w 8"/>
                <a:gd name="T11" fmla="*/ 2 h 19"/>
                <a:gd name="T12" fmla="*/ 1 w 8"/>
                <a:gd name="T13" fmla="*/ 4 h 19"/>
                <a:gd name="T14" fmla="*/ 0 w 8"/>
                <a:gd name="T15" fmla="*/ 6 h 19"/>
                <a:gd name="T16" fmla="*/ 0 w 8"/>
                <a:gd name="T17" fmla="*/ 8 h 19"/>
                <a:gd name="T18" fmla="*/ 3 w 8"/>
                <a:gd name="T1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3" y="16"/>
                  </a:moveTo>
                  <a:cubicBezTo>
                    <a:pt x="4" y="18"/>
                    <a:pt x="6" y="19"/>
                    <a:pt x="8" y="19"/>
                  </a:cubicBezTo>
                  <a:cubicBezTo>
                    <a:pt x="8" y="2"/>
                    <a:pt x="8"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E8D6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621"/>
            <p:cNvSpPr/>
            <p:nvPr/>
          </p:nvSpPr>
          <p:spPr bwMode="auto">
            <a:xfrm>
              <a:off x="2026443" y="546100"/>
              <a:ext cx="23812" cy="100013"/>
            </a:xfrm>
            <a:custGeom>
              <a:avLst/>
              <a:gdLst>
                <a:gd name="T0" fmla="*/ 0 w 3"/>
                <a:gd name="T1" fmla="*/ 13 h 13"/>
                <a:gd name="T2" fmla="*/ 3 w 3"/>
                <a:gd name="T3" fmla="*/ 13 h 13"/>
                <a:gd name="T4" fmla="*/ 2 w 3"/>
                <a:gd name="T5" fmla="*/ 4 h 13"/>
                <a:gd name="T6" fmla="*/ 2 w 3"/>
                <a:gd name="T7" fmla="*/ 3 h 13"/>
                <a:gd name="T8" fmla="*/ 3 w 3"/>
                <a:gd name="T9" fmla="*/ 1 h 13"/>
                <a:gd name="T10" fmla="*/ 3 w 3"/>
                <a:gd name="T11" fmla="*/ 0 h 13"/>
                <a:gd name="T12" fmla="*/ 3 w 3"/>
                <a:gd name="T13" fmla="*/ 0 h 13"/>
                <a:gd name="T14" fmla="*/ 0 w 3"/>
                <a:gd name="T15" fmla="*/ 0 h 13"/>
                <a:gd name="T16" fmla="*/ 0 w 3"/>
                <a:gd name="T17" fmla="*/ 0 h 13"/>
                <a:gd name="T18" fmla="*/ 0 w 3"/>
                <a:gd name="T19" fmla="*/ 1 h 13"/>
                <a:gd name="T20" fmla="*/ 1 w 3"/>
                <a:gd name="T21" fmla="*/ 3 h 13"/>
                <a:gd name="T22" fmla="*/ 1 w 3"/>
                <a:gd name="T23" fmla="*/ 4 h 13"/>
                <a:gd name="T24" fmla="*/ 0 w 3"/>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3">
                  <a:moveTo>
                    <a:pt x="0" y="13"/>
                  </a:moveTo>
                  <a:cubicBezTo>
                    <a:pt x="3" y="13"/>
                    <a:pt x="3" y="13"/>
                    <a:pt x="3" y="13"/>
                  </a:cubicBezTo>
                  <a:cubicBezTo>
                    <a:pt x="3" y="9"/>
                    <a:pt x="3" y="7"/>
                    <a:pt x="2" y="4"/>
                  </a:cubicBez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0" y="7"/>
                    <a:pt x="0" y="9"/>
                    <a:pt x="0" y="13"/>
                  </a:cubicBez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622"/>
            <p:cNvSpPr/>
            <p:nvPr/>
          </p:nvSpPr>
          <p:spPr bwMode="auto">
            <a:xfrm>
              <a:off x="2026443" y="546100"/>
              <a:ext cx="23812" cy="46038"/>
            </a:xfrm>
            <a:custGeom>
              <a:avLst/>
              <a:gdLst>
                <a:gd name="T0" fmla="*/ 2 w 3"/>
                <a:gd name="T1" fmla="*/ 4 h 6"/>
                <a:gd name="T2" fmla="*/ 2 w 3"/>
                <a:gd name="T3" fmla="*/ 3 h 6"/>
                <a:gd name="T4" fmla="*/ 3 w 3"/>
                <a:gd name="T5" fmla="*/ 1 h 6"/>
                <a:gd name="T6" fmla="*/ 3 w 3"/>
                <a:gd name="T7" fmla="*/ 0 h 6"/>
                <a:gd name="T8" fmla="*/ 3 w 3"/>
                <a:gd name="T9" fmla="*/ 0 h 6"/>
                <a:gd name="T10" fmla="*/ 0 w 3"/>
                <a:gd name="T11" fmla="*/ 0 h 6"/>
                <a:gd name="T12" fmla="*/ 0 w 3"/>
                <a:gd name="T13" fmla="*/ 0 h 6"/>
                <a:gd name="T14" fmla="*/ 0 w 3"/>
                <a:gd name="T15" fmla="*/ 1 h 6"/>
                <a:gd name="T16" fmla="*/ 1 w 3"/>
                <a:gd name="T17" fmla="*/ 3 h 6"/>
                <a:gd name="T18" fmla="*/ 1 w 3"/>
                <a:gd name="T19" fmla="*/ 4 h 6"/>
                <a:gd name="T20" fmla="*/ 1 w 3"/>
                <a:gd name="T21" fmla="*/ 5 h 6"/>
                <a:gd name="T22" fmla="*/ 3 w 3"/>
                <a:gd name="T23" fmla="*/ 6 h 6"/>
                <a:gd name="T24" fmla="*/ 2 w 3"/>
                <a:gd name="T25"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6">
                  <a:moveTo>
                    <a:pt x="2" y="4"/>
                  </a:move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1" y="5"/>
                    <a:pt x="1" y="5"/>
                    <a:pt x="1" y="5"/>
                  </a:cubicBezTo>
                  <a:cubicBezTo>
                    <a:pt x="3" y="6"/>
                    <a:pt x="3" y="6"/>
                    <a:pt x="3" y="6"/>
                  </a:cubicBezTo>
                  <a:lnTo>
                    <a:pt x="2" y="4"/>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623"/>
            <p:cNvSpPr/>
            <p:nvPr/>
          </p:nvSpPr>
          <p:spPr bwMode="auto">
            <a:xfrm>
              <a:off x="1980406" y="522288"/>
              <a:ext cx="61912" cy="46038"/>
            </a:xfrm>
            <a:custGeom>
              <a:avLst/>
              <a:gdLst>
                <a:gd name="T0" fmla="*/ 39 w 39"/>
                <a:gd name="T1" fmla="*/ 15 h 29"/>
                <a:gd name="T2" fmla="*/ 9 w 39"/>
                <a:gd name="T3" fmla="*/ 0 h 29"/>
                <a:gd name="T4" fmla="*/ 0 w 39"/>
                <a:gd name="T5" fmla="*/ 5 h 29"/>
                <a:gd name="T6" fmla="*/ 29 w 39"/>
                <a:gd name="T7" fmla="*/ 29 h 29"/>
                <a:gd name="T8" fmla="*/ 39 w 39"/>
                <a:gd name="T9" fmla="*/ 15 h 29"/>
              </a:gdLst>
              <a:ahLst/>
              <a:cxnLst>
                <a:cxn ang="0">
                  <a:pos x="T0" y="T1"/>
                </a:cxn>
                <a:cxn ang="0">
                  <a:pos x="T2" y="T3"/>
                </a:cxn>
                <a:cxn ang="0">
                  <a:pos x="T4" y="T5"/>
                </a:cxn>
                <a:cxn ang="0">
                  <a:pos x="T6" y="T7"/>
                </a:cxn>
                <a:cxn ang="0">
                  <a:pos x="T8" y="T9"/>
                </a:cxn>
              </a:cxnLst>
              <a:rect l="0" t="0" r="r" b="b"/>
              <a:pathLst>
                <a:path w="39" h="29">
                  <a:moveTo>
                    <a:pt x="39" y="15"/>
                  </a:moveTo>
                  <a:lnTo>
                    <a:pt x="9" y="0"/>
                  </a:lnTo>
                  <a:lnTo>
                    <a:pt x="0" y="5"/>
                  </a:lnTo>
                  <a:lnTo>
                    <a:pt x="29" y="29"/>
                  </a:lnTo>
                  <a:lnTo>
                    <a:pt x="39" y="15"/>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624"/>
            <p:cNvSpPr/>
            <p:nvPr/>
          </p:nvSpPr>
          <p:spPr bwMode="auto">
            <a:xfrm>
              <a:off x="2042318" y="522288"/>
              <a:ext cx="53975" cy="46038"/>
            </a:xfrm>
            <a:custGeom>
              <a:avLst/>
              <a:gdLst>
                <a:gd name="T0" fmla="*/ 0 w 34"/>
                <a:gd name="T1" fmla="*/ 15 h 29"/>
                <a:gd name="T2" fmla="*/ 24 w 34"/>
                <a:gd name="T3" fmla="*/ 0 h 29"/>
                <a:gd name="T4" fmla="*/ 34 w 34"/>
                <a:gd name="T5" fmla="*/ 5 h 29"/>
                <a:gd name="T6" fmla="*/ 5 w 34"/>
                <a:gd name="T7" fmla="*/ 29 h 29"/>
                <a:gd name="T8" fmla="*/ 0 w 34"/>
                <a:gd name="T9" fmla="*/ 15 h 29"/>
              </a:gdLst>
              <a:ahLst/>
              <a:cxnLst>
                <a:cxn ang="0">
                  <a:pos x="T0" y="T1"/>
                </a:cxn>
                <a:cxn ang="0">
                  <a:pos x="T2" y="T3"/>
                </a:cxn>
                <a:cxn ang="0">
                  <a:pos x="T4" y="T5"/>
                </a:cxn>
                <a:cxn ang="0">
                  <a:pos x="T6" y="T7"/>
                </a:cxn>
                <a:cxn ang="0">
                  <a:pos x="T8" y="T9"/>
                </a:cxn>
              </a:cxnLst>
              <a:rect l="0" t="0" r="r" b="b"/>
              <a:pathLst>
                <a:path w="34" h="29">
                  <a:moveTo>
                    <a:pt x="0" y="15"/>
                  </a:moveTo>
                  <a:lnTo>
                    <a:pt x="24" y="0"/>
                  </a:lnTo>
                  <a:lnTo>
                    <a:pt x="34" y="5"/>
                  </a:lnTo>
                  <a:lnTo>
                    <a:pt x="5" y="29"/>
                  </a:lnTo>
                  <a:lnTo>
                    <a:pt x="0" y="15"/>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625"/>
            <p:cNvSpPr>
              <a:spLocks noEditPoints="1"/>
            </p:cNvSpPr>
            <p:nvPr/>
          </p:nvSpPr>
          <p:spPr bwMode="auto">
            <a:xfrm>
              <a:off x="1910556" y="530225"/>
              <a:ext cx="255587" cy="115888"/>
            </a:xfrm>
            <a:custGeom>
              <a:avLst/>
              <a:gdLst>
                <a:gd name="T0" fmla="*/ 0 w 33"/>
                <a:gd name="T1" fmla="*/ 7 h 15"/>
                <a:gd name="T2" fmla="*/ 0 w 33"/>
                <a:gd name="T3" fmla="*/ 12 h 15"/>
                <a:gd name="T4" fmla="*/ 3 w 33"/>
                <a:gd name="T5" fmla="*/ 15 h 15"/>
                <a:gd name="T6" fmla="*/ 16 w 33"/>
                <a:gd name="T7" fmla="*/ 15 h 15"/>
                <a:gd name="T8" fmla="*/ 15 w 33"/>
                <a:gd name="T9" fmla="*/ 13 h 15"/>
                <a:gd name="T10" fmla="*/ 9 w 33"/>
                <a:gd name="T11" fmla="*/ 0 h 15"/>
                <a:gd name="T12" fmla="*/ 0 w 33"/>
                <a:gd name="T13" fmla="*/ 7 h 15"/>
                <a:gd name="T14" fmla="*/ 17 w 33"/>
                <a:gd name="T15" fmla="*/ 15 h 15"/>
                <a:gd name="T16" fmla="*/ 30 w 33"/>
                <a:gd name="T17" fmla="*/ 15 h 15"/>
                <a:gd name="T18" fmla="*/ 33 w 33"/>
                <a:gd name="T19" fmla="*/ 12 h 15"/>
                <a:gd name="T20" fmla="*/ 33 w 33"/>
                <a:gd name="T21" fmla="*/ 7 h 15"/>
                <a:gd name="T22" fmla="*/ 24 w 33"/>
                <a:gd name="T23" fmla="*/ 0 h 15"/>
                <a:gd name="T24" fmla="*/ 18 w 33"/>
                <a:gd name="T25" fmla="*/ 13 h 15"/>
                <a:gd name="T26" fmla="*/ 17 w 33"/>
                <a:gd name="T2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5">
                  <a:moveTo>
                    <a:pt x="0" y="7"/>
                  </a:moveTo>
                  <a:cubicBezTo>
                    <a:pt x="0" y="9"/>
                    <a:pt x="0" y="10"/>
                    <a:pt x="0" y="12"/>
                  </a:cubicBezTo>
                  <a:cubicBezTo>
                    <a:pt x="0" y="13"/>
                    <a:pt x="1" y="15"/>
                    <a:pt x="3" y="15"/>
                  </a:cubicBezTo>
                  <a:cubicBezTo>
                    <a:pt x="16" y="15"/>
                    <a:pt x="16" y="15"/>
                    <a:pt x="16" y="15"/>
                  </a:cubicBezTo>
                  <a:cubicBezTo>
                    <a:pt x="15" y="13"/>
                    <a:pt x="15" y="13"/>
                    <a:pt x="15" y="13"/>
                  </a:cubicBezTo>
                  <a:cubicBezTo>
                    <a:pt x="12" y="8"/>
                    <a:pt x="11" y="6"/>
                    <a:pt x="9" y="0"/>
                  </a:cubicBezTo>
                  <a:cubicBezTo>
                    <a:pt x="4" y="1"/>
                    <a:pt x="0" y="3"/>
                    <a:pt x="0" y="7"/>
                  </a:cubicBezTo>
                  <a:close/>
                  <a:moveTo>
                    <a:pt x="17" y="15"/>
                  </a:moveTo>
                  <a:cubicBezTo>
                    <a:pt x="30" y="15"/>
                    <a:pt x="30" y="15"/>
                    <a:pt x="30" y="15"/>
                  </a:cubicBezTo>
                  <a:cubicBezTo>
                    <a:pt x="32" y="15"/>
                    <a:pt x="33" y="13"/>
                    <a:pt x="33" y="12"/>
                  </a:cubicBezTo>
                  <a:cubicBezTo>
                    <a:pt x="33" y="7"/>
                    <a:pt x="33" y="7"/>
                    <a:pt x="33" y="7"/>
                  </a:cubicBezTo>
                  <a:cubicBezTo>
                    <a:pt x="33" y="3"/>
                    <a:pt x="29" y="1"/>
                    <a:pt x="24" y="0"/>
                  </a:cubicBezTo>
                  <a:cubicBezTo>
                    <a:pt x="22" y="6"/>
                    <a:pt x="21" y="8"/>
                    <a:pt x="18" y="13"/>
                  </a:cubicBezTo>
                  <a:lnTo>
                    <a:pt x="17" y="15"/>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群組 2"/>
          <p:cNvGrpSpPr/>
          <p:nvPr/>
        </p:nvGrpSpPr>
        <p:grpSpPr>
          <a:xfrm>
            <a:off x="6187706" y="2906752"/>
            <a:ext cx="468000" cy="528638"/>
            <a:chOff x="3480593" y="996950"/>
            <a:chExt cx="357187" cy="528638"/>
          </a:xfrm>
        </p:grpSpPr>
        <p:sp>
          <p:nvSpPr>
            <p:cNvPr id="53" name="Freeform 89"/>
            <p:cNvSpPr/>
            <p:nvPr/>
          </p:nvSpPr>
          <p:spPr bwMode="auto">
            <a:xfrm>
              <a:off x="3650456" y="996950"/>
              <a:ext cx="23812" cy="0"/>
            </a:xfrm>
            <a:custGeom>
              <a:avLst/>
              <a:gdLst>
                <a:gd name="T0" fmla="*/ 3 w 3"/>
                <a:gd name="T1" fmla="*/ 0 w 3"/>
                <a:gd name="T2" fmla="*/ 1 w 3"/>
                <a:gd name="T3" fmla="*/ 3 w 3"/>
              </a:gdLst>
              <a:ahLst/>
              <a:cxnLst>
                <a:cxn ang="0">
                  <a:pos x="T0" y="0"/>
                </a:cxn>
                <a:cxn ang="0">
                  <a:pos x="T1" y="0"/>
                </a:cxn>
                <a:cxn ang="0">
                  <a:pos x="T2" y="0"/>
                </a:cxn>
                <a:cxn ang="0">
                  <a:pos x="T3" y="0"/>
                </a:cxn>
              </a:cxnLst>
              <a:rect l="0" t="0" r="r" b="b"/>
              <a:pathLst>
                <a:path w="3">
                  <a:moveTo>
                    <a:pt x="3" y="0"/>
                  </a:moveTo>
                  <a:cubicBezTo>
                    <a:pt x="0" y="0"/>
                    <a:pt x="0" y="0"/>
                    <a:pt x="0" y="0"/>
                  </a:cubicBezTo>
                  <a:cubicBezTo>
                    <a:pt x="1" y="0"/>
                    <a:pt x="1" y="0"/>
                    <a:pt x="1" y="0"/>
                  </a:cubicBezTo>
                  <a:cubicBezTo>
                    <a:pt x="2" y="0"/>
                    <a:pt x="2" y="0"/>
                    <a:pt x="3" y="0"/>
                  </a:cubicBezTo>
                  <a:close/>
                </a:path>
              </a:pathLst>
            </a:custGeom>
            <a:solidFill>
              <a:srgbClr val="40A5B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102"/>
            <p:cNvSpPr/>
            <p:nvPr/>
          </p:nvSpPr>
          <p:spPr bwMode="auto">
            <a:xfrm>
              <a:off x="3720306" y="1416050"/>
              <a:ext cx="77787" cy="101600"/>
            </a:xfrm>
            <a:custGeom>
              <a:avLst/>
              <a:gdLst>
                <a:gd name="T0" fmla="*/ 9 w 10"/>
                <a:gd name="T1" fmla="*/ 13 h 13"/>
                <a:gd name="T2" fmla="*/ 0 w 10"/>
                <a:gd name="T3" fmla="*/ 13 h 13"/>
                <a:gd name="T4" fmla="*/ 0 w 10"/>
                <a:gd name="T5" fmla="*/ 0 h 13"/>
                <a:gd name="T6" fmla="*/ 9 w 10"/>
                <a:gd name="T7" fmla="*/ 0 h 13"/>
                <a:gd name="T8" fmla="*/ 10 w 10"/>
                <a:gd name="T9" fmla="*/ 1 h 13"/>
                <a:gd name="T10" fmla="*/ 10 w 10"/>
                <a:gd name="T11" fmla="*/ 12 h 13"/>
                <a:gd name="T12" fmla="*/ 9 w 10"/>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0" h="13">
                  <a:moveTo>
                    <a:pt x="9" y="13"/>
                  </a:moveTo>
                  <a:cubicBezTo>
                    <a:pt x="0" y="13"/>
                    <a:pt x="0" y="13"/>
                    <a:pt x="0" y="13"/>
                  </a:cubicBezTo>
                  <a:cubicBezTo>
                    <a:pt x="0" y="1"/>
                    <a:pt x="0" y="12"/>
                    <a:pt x="0" y="0"/>
                  </a:cubicBezTo>
                  <a:cubicBezTo>
                    <a:pt x="3" y="0"/>
                    <a:pt x="6" y="0"/>
                    <a:pt x="9" y="0"/>
                  </a:cubicBezTo>
                  <a:cubicBezTo>
                    <a:pt x="9" y="0"/>
                    <a:pt x="10" y="1"/>
                    <a:pt x="10" y="1"/>
                  </a:cubicBezTo>
                  <a:cubicBezTo>
                    <a:pt x="10" y="12"/>
                    <a:pt x="10" y="12"/>
                    <a:pt x="10" y="12"/>
                  </a:cubicBezTo>
                  <a:cubicBezTo>
                    <a:pt x="10" y="12"/>
                    <a:pt x="9" y="13"/>
                    <a:pt x="9" y="13"/>
                  </a:cubicBezTo>
                  <a:close/>
                </a:path>
              </a:pathLst>
            </a:custGeom>
            <a:solidFill>
              <a:srgbClr val="95A5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103"/>
            <p:cNvSpPr/>
            <p:nvPr/>
          </p:nvSpPr>
          <p:spPr bwMode="auto">
            <a:xfrm>
              <a:off x="3612356" y="1112837"/>
              <a:ext cx="107950" cy="404813"/>
            </a:xfrm>
            <a:custGeom>
              <a:avLst/>
              <a:gdLst>
                <a:gd name="T0" fmla="*/ 5 w 14"/>
                <a:gd name="T1" fmla="*/ 11 h 52"/>
                <a:gd name="T2" fmla="*/ 5 w 14"/>
                <a:gd name="T3" fmla="*/ 7 h 52"/>
                <a:gd name="T4" fmla="*/ 6 w 14"/>
                <a:gd name="T5" fmla="*/ 7 h 52"/>
                <a:gd name="T6" fmla="*/ 7 w 14"/>
                <a:gd name="T7" fmla="*/ 7 h 52"/>
                <a:gd name="T8" fmla="*/ 7 w 14"/>
                <a:gd name="T9" fmla="*/ 0 h 52"/>
                <a:gd name="T10" fmla="*/ 7 w 14"/>
                <a:gd name="T11" fmla="*/ 0 h 52"/>
                <a:gd name="T12" fmla="*/ 7 w 14"/>
                <a:gd name="T13" fmla="*/ 0 h 52"/>
                <a:gd name="T14" fmla="*/ 7 w 14"/>
                <a:gd name="T15" fmla="*/ 0 h 52"/>
                <a:gd name="T16" fmla="*/ 7 w 14"/>
                <a:gd name="T17" fmla="*/ 0 h 52"/>
                <a:gd name="T18" fmla="*/ 7 w 14"/>
                <a:gd name="T19" fmla="*/ 7 h 52"/>
                <a:gd name="T20" fmla="*/ 8 w 14"/>
                <a:gd name="T21" fmla="*/ 7 h 52"/>
                <a:gd name="T22" fmla="*/ 9 w 14"/>
                <a:gd name="T23" fmla="*/ 7 h 52"/>
                <a:gd name="T24" fmla="*/ 9 w 14"/>
                <a:gd name="T25" fmla="*/ 11 h 52"/>
                <a:gd name="T26" fmla="*/ 11 w 14"/>
                <a:gd name="T27" fmla="*/ 11 h 52"/>
                <a:gd name="T28" fmla="*/ 11 w 14"/>
                <a:gd name="T29" fmla="*/ 11 h 52"/>
                <a:gd name="T30" fmla="*/ 11 w 14"/>
                <a:gd name="T31" fmla="*/ 14 h 52"/>
                <a:gd name="T32" fmla="*/ 13 w 14"/>
                <a:gd name="T33" fmla="*/ 16 h 52"/>
                <a:gd name="T34" fmla="*/ 13 w 14"/>
                <a:gd name="T35" fmla="*/ 16 h 52"/>
                <a:gd name="T36" fmla="*/ 14 w 14"/>
                <a:gd name="T37" fmla="*/ 17 h 52"/>
                <a:gd name="T38" fmla="*/ 14 w 14"/>
                <a:gd name="T39" fmla="*/ 51 h 52"/>
                <a:gd name="T40" fmla="*/ 13 w 14"/>
                <a:gd name="T41" fmla="*/ 52 h 52"/>
                <a:gd name="T42" fmla="*/ 1 w 14"/>
                <a:gd name="T43" fmla="*/ 52 h 52"/>
                <a:gd name="T44" fmla="*/ 0 w 14"/>
                <a:gd name="T45" fmla="*/ 51 h 52"/>
                <a:gd name="T46" fmla="*/ 0 w 14"/>
                <a:gd name="T47" fmla="*/ 17 h 52"/>
                <a:gd name="T48" fmla="*/ 1 w 14"/>
                <a:gd name="T49" fmla="*/ 16 h 52"/>
                <a:gd name="T50" fmla="*/ 1 w 14"/>
                <a:gd name="T51" fmla="*/ 16 h 52"/>
                <a:gd name="T52" fmla="*/ 3 w 14"/>
                <a:gd name="T53" fmla="*/ 14 h 52"/>
                <a:gd name="T54" fmla="*/ 3 w 14"/>
                <a:gd name="T55" fmla="*/ 11 h 52"/>
                <a:gd name="T56" fmla="*/ 3 w 14"/>
                <a:gd name="T57" fmla="*/ 11 h 52"/>
                <a:gd name="T58" fmla="*/ 5 w 14"/>
                <a:gd name="T59"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52">
                  <a:moveTo>
                    <a:pt x="5" y="11"/>
                  </a:moveTo>
                  <a:cubicBezTo>
                    <a:pt x="5" y="7"/>
                    <a:pt x="5" y="7"/>
                    <a:pt x="5" y="7"/>
                  </a:cubicBezTo>
                  <a:cubicBezTo>
                    <a:pt x="5" y="7"/>
                    <a:pt x="6" y="7"/>
                    <a:pt x="6" y="7"/>
                  </a:cubicBezTo>
                  <a:cubicBezTo>
                    <a:pt x="7" y="7"/>
                    <a:pt x="7" y="7"/>
                    <a:pt x="7" y="7"/>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7"/>
                    <a:pt x="7" y="7"/>
                    <a:pt x="7" y="7"/>
                  </a:cubicBezTo>
                  <a:cubicBezTo>
                    <a:pt x="8" y="7"/>
                    <a:pt x="8" y="7"/>
                    <a:pt x="8" y="7"/>
                  </a:cubicBezTo>
                  <a:cubicBezTo>
                    <a:pt x="8" y="7"/>
                    <a:pt x="9" y="7"/>
                    <a:pt x="9" y="7"/>
                  </a:cubicBezTo>
                  <a:cubicBezTo>
                    <a:pt x="9" y="11"/>
                    <a:pt x="9" y="11"/>
                    <a:pt x="9" y="11"/>
                  </a:cubicBezTo>
                  <a:cubicBezTo>
                    <a:pt x="11" y="11"/>
                    <a:pt x="11" y="11"/>
                    <a:pt x="11" y="11"/>
                  </a:cubicBezTo>
                  <a:cubicBezTo>
                    <a:pt x="11" y="11"/>
                    <a:pt x="11" y="11"/>
                    <a:pt x="11" y="11"/>
                  </a:cubicBezTo>
                  <a:cubicBezTo>
                    <a:pt x="11" y="14"/>
                    <a:pt x="11" y="14"/>
                    <a:pt x="11" y="14"/>
                  </a:cubicBezTo>
                  <a:cubicBezTo>
                    <a:pt x="13" y="16"/>
                    <a:pt x="13" y="16"/>
                    <a:pt x="13" y="16"/>
                  </a:cubicBezTo>
                  <a:cubicBezTo>
                    <a:pt x="13" y="16"/>
                    <a:pt x="13" y="16"/>
                    <a:pt x="13" y="16"/>
                  </a:cubicBezTo>
                  <a:cubicBezTo>
                    <a:pt x="14" y="16"/>
                    <a:pt x="14" y="16"/>
                    <a:pt x="14" y="17"/>
                  </a:cubicBezTo>
                  <a:cubicBezTo>
                    <a:pt x="14" y="51"/>
                    <a:pt x="14" y="51"/>
                    <a:pt x="14" y="51"/>
                  </a:cubicBezTo>
                  <a:cubicBezTo>
                    <a:pt x="14" y="51"/>
                    <a:pt x="14" y="52"/>
                    <a:pt x="13" y="52"/>
                  </a:cubicBezTo>
                  <a:cubicBezTo>
                    <a:pt x="2" y="52"/>
                    <a:pt x="5" y="52"/>
                    <a:pt x="1" y="52"/>
                  </a:cubicBezTo>
                  <a:cubicBezTo>
                    <a:pt x="0" y="52"/>
                    <a:pt x="0" y="51"/>
                    <a:pt x="0" y="51"/>
                  </a:cubicBezTo>
                  <a:cubicBezTo>
                    <a:pt x="0" y="17"/>
                    <a:pt x="0" y="17"/>
                    <a:pt x="0" y="17"/>
                  </a:cubicBezTo>
                  <a:cubicBezTo>
                    <a:pt x="0" y="16"/>
                    <a:pt x="0" y="16"/>
                    <a:pt x="1" y="16"/>
                  </a:cubicBezTo>
                  <a:cubicBezTo>
                    <a:pt x="1" y="16"/>
                    <a:pt x="1" y="16"/>
                    <a:pt x="1" y="16"/>
                  </a:cubicBezTo>
                  <a:cubicBezTo>
                    <a:pt x="3" y="14"/>
                    <a:pt x="3" y="14"/>
                    <a:pt x="3" y="14"/>
                  </a:cubicBezTo>
                  <a:cubicBezTo>
                    <a:pt x="3" y="11"/>
                    <a:pt x="3" y="11"/>
                    <a:pt x="3" y="11"/>
                  </a:cubicBezTo>
                  <a:cubicBezTo>
                    <a:pt x="3" y="11"/>
                    <a:pt x="3" y="11"/>
                    <a:pt x="3" y="11"/>
                  </a:cubicBezTo>
                  <a:lnTo>
                    <a:pt x="5" y="11"/>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104"/>
            <p:cNvSpPr/>
            <p:nvPr/>
          </p:nvSpPr>
          <p:spPr bwMode="auto">
            <a:xfrm>
              <a:off x="3502818" y="1300162"/>
              <a:ext cx="109537" cy="217488"/>
            </a:xfrm>
            <a:custGeom>
              <a:avLst/>
              <a:gdLst>
                <a:gd name="T0" fmla="*/ 4 w 14"/>
                <a:gd name="T1" fmla="*/ 28 h 28"/>
                <a:gd name="T2" fmla="*/ 14 w 14"/>
                <a:gd name="T3" fmla="*/ 28 h 28"/>
                <a:gd name="T4" fmla="*/ 14 w 14"/>
                <a:gd name="T5" fmla="*/ 0 h 28"/>
                <a:gd name="T6" fmla="*/ 7 w 14"/>
                <a:gd name="T7" fmla="*/ 0 h 28"/>
                <a:gd name="T8" fmla="*/ 7 w 14"/>
                <a:gd name="T9" fmla="*/ 1 h 28"/>
                <a:gd name="T10" fmla="*/ 7 w 14"/>
                <a:gd name="T11" fmla="*/ 1 h 28"/>
                <a:gd name="T12" fmla="*/ 6 w 14"/>
                <a:gd name="T13" fmla="*/ 1 h 28"/>
                <a:gd name="T14" fmla="*/ 5 w 14"/>
                <a:gd name="T15" fmla="*/ 1 h 28"/>
                <a:gd name="T16" fmla="*/ 5 w 14"/>
                <a:gd name="T17" fmla="*/ 1 h 28"/>
                <a:gd name="T18" fmla="*/ 5 w 14"/>
                <a:gd name="T19" fmla="*/ 3 h 28"/>
                <a:gd name="T20" fmla="*/ 4 w 14"/>
                <a:gd name="T21" fmla="*/ 3 h 28"/>
                <a:gd name="T22" fmla="*/ 3 w 14"/>
                <a:gd name="T23" fmla="*/ 4 h 28"/>
                <a:gd name="T24" fmla="*/ 3 w 14"/>
                <a:gd name="T25" fmla="*/ 27 h 28"/>
                <a:gd name="T26" fmla="*/ 4 w 14"/>
                <a:gd name="T2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8">
                  <a:moveTo>
                    <a:pt x="4" y="28"/>
                  </a:moveTo>
                  <a:cubicBezTo>
                    <a:pt x="9" y="28"/>
                    <a:pt x="0" y="28"/>
                    <a:pt x="14" y="28"/>
                  </a:cubicBezTo>
                  <a:cubicBezTo>
                    <a:pt x="14" y="16"/>
                    <a:pt x="14" y="12"/>
                    <a:pt x="14" y="0"/>
                  </a:cubicBezTo>
                  <a:cubicBezTo>
                    <a:pt x="7" y="0"/>
                    <a:pt x="7" y="0"/>
                    <a:pt x="7" y="0"/>
                  </a:cubicBezTo>
                  <a:cubicBezTo>
                    <a:pt x="7" y="0"/>
                    <a:pt x="7" y="0"/>
                    <a:pt x="7" y="1"/>
                  </a:cubicBezTo>
                  <a:cubicBezTo>
                    <a:pt x="7" y="1"/>
                    <a:pt x="7" y="1"/>
                    <a:pt x="7" y="1"/>
                  </a:cubicBezTo>
                  <a:cubicBezTo>
                    <a:pt x="6" y="1"/>
                    <a:pt x="6" y="1"/>
                    <a:pt x="6" y="1"/>
                  </a:cubicBezTo>
                  <a:cubicBezTo>
                    <a:pt x="5" y="1"/>
                    <a:pt x="5" y="1"/>
                    <a:pt x="5" y="1"/>
                  </a:cubicBezTo>
                  <a:cubicBezTo>
                    <a:pt x="5" y="1"/>
                    <a:pt x="5" y="1"/>
                    <a:pt x="5" y="1"/>
                  </a:cubicBezTo>
                  <a:cubicBezTo>
                    <a:pt x="5" y="3"/>
                    <a:pt x="5" y="3"/>
                    <a:pt x="5" y="3"/>
                  </a:cubicBezTo>
                  <a:cubicBezTo>
                    <a:pt x="4" y="3"/>
                    <a:pt x="4" y="3"/>
                    <a:pt x="4" y="3"/>
                  </a:cubicBezTo>
                  <a:cubicBezTo>
                    <a:pt x="4" y="3"/>
                    <a:pt x="3" y="4"/>
                    <a:pt x="3" y="4"/>
                  </a:cubicBezTo>
                  <a:cubicBezTo>
                    <a:pt x="3" y="11"/>
                    <a:pt x="3" y="20"/>
                    <a:pt x="3" y="27"/>
                  </a:cubicBezTo>
                  <a:cubicBezTo>
                    <a:pt x="3" y="27"/>
                    <a:pt x="4" y="28"/>
                    <a:pt x="4" y="28"/>
                  </a:cubicBezTo>
                  <a:close/>
                </a:path>
              </a:pathLst>
            </a:custGeom>
            <a:solidFill>
              <a:srgbClr val="95A5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105"/>
            <p:cNvSpPr/>
            <p:nvPr/>
          </p:nvSpPr>
          <p:spPr bwMode="auto">
            <a:xfrm>
              <a:off x="3720306" y="1431925"/>
              <a:ext cx="63500" cy="69850"/>
            </a:xfrm>
            <a:custGeom>
              <a:avLst/>
              <a:gdLst>
                <a:gd name="T0" fmla="*/ 0 w 40"/>
                <a:gd name="T1" fmla="*/ 44 h 44"/>
                <a:gd name="T2" fmla="*/ 15 w 40"/>
                <a:gd name="T3" fmla="*/ 44 h 44"/>
                <a:gd name="T4" fmla="*/ 25 w 40"/>
                <a:gd name="T5" fmla="*/ 44 h 44"/>
                <a:gd name="T6" fmla="*/ 40 w 40"/>
                <a:gd name="T7" fmla="*/ 44 h 44"/>
                <a:gd name="T8" fmla="*/ 40 w 40"/>
                <a:gd name="T9" fmla="*/ 19 h 44"/>
                <a:gd name="T10" fmla="*/ 40 w 40"/>
                <a:gd name="T11" fmla="*/ 0 h 44"/>
                <a:gd name="T12" fmla="*/ 15 w 40"/>
                <a:gd name="T13" fmla="*/ 0 h 44"/>
                <a:gd name="T14" fmla="*/ 0 w 40"/>
                <a:gd name="T15" fmla="*/ 0 h 44"/>
                <a:gd name="T16" fmla="*/ 0 w 40"/>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4">
                  <a:moveTo>
                    <a:pt x="0" y="44"/>
                  </a:moveTo>
                  <a:lnTo>
                    <a:pt x="15" y="44"/>
                  </a:lnTo>
                  <a:lnTo>
                    <a:pt x="25" y="44"/>
                  </a:lnTo>
                  <a:lnTo>
                    <a:pt x="40" y="44"/>
                  </a:lnTo>
                  <a:lnTo>
                    <a:pt x="40" y="19"/>
                  </a:lnTo>
                  <a:lnTo>
                    <a:pt x="40" y="0"/>
                  </a:lnTo>
                  <a:lnTo>
                    <a:pt x="15" y="0"/>
                  </a:lnTo>
                  <a:lnTo>
                    <a:pt x="0" y="0"/>
                  </a:lnTo>
                  <a:lnTo>
                    <a:pt x="0" y="44"/>
                  </a:ln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106"/>
            <p:cNvSpPr>
              <a:spLocks noEditPoints="1"/>
            </p:cNvSpPr>
            <p:nvPr/>
          </p:nvSpPr>
          <p:spPr bwMode="auto">
            <a:xfrm>
              <a:off x="3628231" y="1268412"/>
              <a:ext cx="77787" cy="233363"/>
            </a:xfrm>
            <a:custGeom>
              <a:avLst/>
              <a:gdLst>
                <a:gd name="T0" fmla="*/ 19 w 49"/>
                <a:gd name="T1" fmla="*/ 78 h 147"/>
                <a:gd name="T2" fmla="*/ 19 w 49"/>
                <a:gd name="T3" fmla="*/ 68 h 147"/>
                <a:gd name="T4" fmla="*/ 19 w 49"/>
                <a:gd name="T5" fmla="*/ 39 h 147"/>
                <a:gd name="T6" fmla="*/ 19 w 49"/>
                <a:gd name="T7" fmla="*/ 0 h 147"/>
                <a:gd name="T8" fmla="*/ 0 w 49"/>
                <a:gd name="T9" fmla="*/ 0 h 147"/>
                <a:gd name="T10" fmla="*/ 0 w 49"/>
                <a:gd name="T11" fmla="*/ 39 h 147"/>
                <a:gd name="T12" fmla="*/ 0 w 49"/>
                <a:gd name="T13" fmla="*/ 68 h 147"/>
                <a:gd name="T14" fmla="*/ 0 w 49"/>
                <a:gd name="T15" fmla="*/ 78 h 147"/>
                <a:gd name="T16" fmla="*/ 0 w 49"/>
                <a:gd name="T17" fmla="*/ 108 h 147"/>
                <a:gd name="T18" fmla="*/ 0 w 49"/>
                <a:gd name="T19" fmla="*/ 147 h 147"/>
                <a:gd name="T20" fmla="*/ 19 w 49"/>
                <a:gd name="T21" fmla="*/ 147 h 147"/>
                <a:gd name="T22" fmla="*/ 19 w 49"/>
                <a:gd name="T23" fmla="*/ 108 h 147"/>
                <a:gd name="T24" fmla="*/ 19 w 49"/>
                <a:gd name="T25" fmla="*/ 78 h 147"/>
                <a:gd name="T26" fmla="*/ 19 w 49"/>
                <a:gd name="T27" fmla="*/ 78 h 147"/>
                <a:gd name="T28" fmla="*/ 29 w 49"/>
                <a:gd name="T29" fmla="*/ 0 h 147"/>
                <a:gd name="T30" fmla="*/ 29 w 49"/>
                <a:gd name="T31" fmla="*/ 0 h 147"/>
                <a:gd name="T32" fmla="*/ 29 w 49"/>
                <a:gd name="T33" fmla="*/ 29 h 147"/>
                <a:gd name="T34" fmla="*/ 29 w 49"/>
                <a:gd name="T35" fmla="*/ 39 h 147"/>
                <a:gd name="T36" fmla="*/ 29 w 49"/>
                <a:gd name="T37" fmla="*/ 68 h 147"/>
                <a:gd name="T38" fmla="*/ 29 w 49"/>
                <a:gd name="T39" fmla="*/ 108 h 147"/>
                <a:gd name="T40" fmla="*/ 29 w 49"/>
                <a:gd name="T41" fmla="*/ 147 h 147"/>
                <a:gd name="T42" fmla="*/ 49 w 49"/>
                <a:gd name="T43" fmla="*/ 147 h 147"/>
                <a:gd name="T44" fmla="*/ 49 w 49"/>
                <a:gd name="T45" fmla="*/ 108 h 147"/>
                <a:gd name="T46" fmla="*/ 49 w 49"/>
                <a:gd name="T47" fmla="*/ 68 h 147"/>
                <a:gd name="T48" fmla="*/ 49 w 49"/>
                <a:gd name="T49" fmla="*/ 39 h 147"/>
                <a:gd name="T50" fmla="*/ 49 w 49"/>
                <a:gd name="T51" fmla="*/ 29 h 147"/>
                <a:gd name="T52" fmla="*/ 49 w 49"/>
                <a:gd name="T53" fmla="*/ 0 h 147"/>
                <a:gd name="T54" fmla="*/ 49 w 49"/>
                <a:gd name="T55" fmla="*/ 0 h 147"/>
                <a:gd name="T56" fmla="*/ 29 w 49"/>
                <a:gd name="T5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 h="147">
                  <a:moveTo>
                    <a:pt x="19" y="78"/>
                  </a:moveTo>
                  <a:lnTo>
                    <a:pt x="19" y="68"/>
                  </a:lnTo>
                  <a:lnTo>
                    <a:pt x="19" y="39"/>
                  </a:lnTo>
                  <a:lnTo>
                    <a:pt x="19" y="0"/>
                  </a:lnTo>
                  <a:lnTo>
                    <a:pt x="0" y="0"/>
                  </a:lnTo>
                  <a:lnTo>
                    <a:pt x="0" y="39"/>
                  </a:lnTo>
                  <a:lnTo>
                    <a:pt x="0" y="68"/>
                  </a:lnTo>
                  <a:lnTo>
                    <a:pt x="0" y="78"/>
                  </a:lnTo>
                  <a:lnTo>
                    <a:pt x="0" y="108"/>
                  </a:lnTo>
                  <a:lnTo>
                    <a:pt x="0" y="147"/>
                  </a:lnTo>
                  <a:lnTo>
                    <a:pt x="19" y="147"/>
                  </a:lnTo>
                  <a:lnTo>
                    <a:pt x="19" y="108"/>
                  </a:lnTo>
                  <a:lnTo>
                    <a:pt x="19" y="78"/>
                  </a:lnTo>
                  <a:lnTo>
                    <a:pt x="19" y="78"/>
                  </a:lnTo>
                  <a:close/>
                  <a:moveTo>
                    <a:pt x="29" y="0"/>
                  </a:moveTo>
                  <a:lnTo>
                    <a:pt x="29" y="0"/>
                  </a:lnTo>
                  <a:lnTo>
                    <a:pt x="29" y="29"/>
                  </a:lnTo>
                  <a:lnTo>
                    <a:pt x="29" y="39"/>
                  </a:lnTo>
                  <a:lnTo>
                    <a:pt x="29" y="68"/>
                  </a:lnTo>
                  <a:lnTo>
                    <a:pt x="29" y="108"/>
                  </a:lnTo>
                  <a:lnTo>
                    <a:pt x="29" y="147"/>
                  </a:lnTo>
                  <a:lnTo>
                    <a:pt x="49" y="147"/>
                  </a:lnTo>
                  <a:lnTo>
                    <a:pt x="49" y="108"/>
                  </a:lnTo>
                  <a:lnTo>
                    <a:pt x="49" y="68"/>
                  </a:lnTo>
                  <a:lnTo>
                    <a:pt x="49" y="39"/>
                  </a:lnTo>
                  <a:lnTo>
                    <a:pt x="49" y="29"/>
                  </a:lnTo>
                  <a:lnTo>
                    <a:pt x="49" y="0"/>
                  </a:lnTo>
                  <a:lnTo>
                    <a:pt x="49" y="0"/>
                  </a:lnTo>
                  <a:lnTo>
                    <a:pt x="29" y="0"/>
                  </a:lnTo>
                  <a:close/>
                </a:path>
              </a:pathLst>
            </a:custGeom>
            <a:solidFill>
              <a:srgbClr val="6EBC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107"/>
            <p:cNvSpPr>
              <a:spLocks noEditPoints="1"/>
            </p:cNvSpPr>
            <p:nvPr/>
          </p:nvSpPr>
          <p:spPr bwMode="auto">
            <a:xfrm>
              <a:off x="3550443" y="1354137"/>
              <a:ext cx="61912" cy="115888"/>
            </a:xfrm>
            <a:custGeom>
              <a:avLst/>
              <a:gdLst>
                <a:gd name="T0" fmla="*/ 0 w 39"/>
                <a:gd name="T1" fmla="*/ 44 h 73"/>
                <a:gd name="T2" fmla="*/ 29 w 39"/>
                <a:gd name="T3" fmla="*/ 44 h 73"/>
                <a:gd name="T4" fmla="*/ 39 w 39"/>
                <a:gd name="T5" fmla="*/ 44 h 73"/>
                <a:gd name="T6" fmla="*/ 39 w 39"/>
                <a:gd name="T7" fmla="*/ 24 h 73"/>
                <a:gd name="T8" fmla="*/ 29 w 39"/>
                <a:gd name="T9" fmla="*/ 24 h 73"/>
                <a:gd name="T10" fmla="*/ 0 w 39"/>
                <a:gd name="T11" fmla="*/ 24 h 73"/>
                <a:gd name="T12" fmla="*/ 0 w 39"/>
                <a:gd name="T13" fmla="*/ 44 h 73"/>
                <a:gd name="T14" fmla="*/ 0 w 39"/>
                <a:gd name="T15" fmla="*/ 44 h 73"/>
                <a:gd name="T16" fmla="*/ 0 w 39"/>
                <a:gd name="T17" fmla="*/ 73 h 73"/>
                <a:gd name="T18" fmla="*/ 29 w 39"/>
                <a:gd name="T19" fmla="*/ 73 h 73"/>
                <a:gd name="T20" fmla="*/ 39 w 39"/>
                <a:gd name="T21" fmla="*/ 73 h 73"/>
                <a:gd name="T22" fmla="*/ 39 w 39"/>
                <a:gd name="T23" fmla="*/ 54 h 73"/>
                <a:gd name="T24" fmla="*/ 29 w 39"/>
                <a:gd name="T25" fmla="*/ 54 h 73"/>
                <a:gd name="T26" fmla="*/ 0 w 39"/>
                <a:gd name="T27" fmla="*/ 54 h 73"/>
                <a:gd name="T28" fmla="*/ 0 w 39"/>
                <a:gd name="T29" fmla="*/ 73 h 73"/>
                <a:gd name="T30" fmla="*/ 0 w 39"/>
                <a:gd name="T31" fmla="*/ 73 h 73"/>
                <a:gd name="T32" fmla="*/ 0 w 39"/>
                <a:gd name="T33" fmla="*/ 19 h 73"/>
                <a:gd name="T34" fmla="*/ 29 w 39"/>
                <a:gd name="T35" fmla="*/ 19 h 73"/>
                <a:gd name="T36" fmla="*/ 39 w 39"/>
                <a:gd name="T37" fmla="*/ 19 h 73"/>
                <a:gd name="T38" fmla="*/ 39 w 39"/>
                <a:gd name="T39" fmla="*/ 0 h 73"/>
                <a:gd name="T40" fmla="*/ 29 w 39"/>
                <a:gd name="T41" fmla="*/ 0 h 73"/>
                <a:gd name="T42" fmla="*/ 0 w 39"/>
                <a:gd name="T43" fmla="*/ 0 h 73"/>
                <a:gd name="T44" fmla="*/ 0 w 39"/>
                <a:gd name="T45" fmla="*/ 1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73">
                  <a:moveTo>
                    <a:pt x="0" y="44"/>
                  </a:moveTo>
                  <a:lnTo>
                    <a:pt x="29" y="44"/>
                  </a:lnTo>
                  <a:lnTo>
                    <a:pt x="39" y="44"/>
                  </a:lnTo>
                  <a:lnTo>
                    <a:pt x="39" y="24"/>
                  </a:lnTo>
                  <a:lnTo>
                    <a:pt x="29" y="24"/>
                  </a:lnTo>
                  <a:lnTo>
                    <a:pt x="0" y="24"/>
                  </a:lnTo>
                  <a:lnTo>
                    <a:pt x="0" y="44"/>
                  </a:lnTo>
                  <a:lnTo>
                    <a:pt x="0" y="44"/>
                  </a:lnTo>
                  <a:close/>
                  <a:moveTo>
                    <a:pt x="0" y="73"/>
                  </a:moveTo>
                  <a:lnTo>
                    <a:pt x="29" y="73"/>
                  </a:lnTo>
                  <a:lnTo>
                    <a:pt x="39" y="73"/>
                  </a:lnTo>
                  <a:lnTo>
                    <a:pt x="39" y="54"/>
                  </a:lnTo>
                  <a:lnTo>
                    <a:pt x="29" y="54"/>
                  </a:lnTo>
                  <a:lnTo>
                    <a:pt x="0" y="54"/>
                  </a:lnTo>
                  <a:lnTo>
                    <a:pt x="0" y="73"/>
                  </a:lnTo>
                  <a:lnTo>
                    <a:pt x="0" y="73"/>
                  </a:lnTo>
                  <a:close/>
                  <a:moveTo>
                    <a:pt x="0" y="19"/>
                  </a:moveTo>
                  <a:lnTo>
                    <a:pt x="29" y="19"/>
                  </a:lnTo>
                  <a:lnTo>
                    <a:pt x="39" y="19"/>
                  </a:lnTo>
                  <a:lnTo>
                    <a:pt x="39" y="0"/>
                  </a:lnTo>
                  <a:lnTo>
                    <a:pt x="29" y="0"/>
                  </a:lnTo>
                  <a:lnTo>
                    <a:pt x="0" y="0"/>
                  </a:lnTo>
                  <a:lnTo>
                    <a:pt x="0" y="19"/>
                  </a:ln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108"/>
            <p:cNvSpPr/>
            <p:nvPr/>
          </p:nvSpPr>
          <p:spPr bwMode="auto">
            <a:xfrm>
              <a:off x="3480593" y="1501775"/>
              <a:ext cx="357187" cy="23813"/>
            </a:xfrm>
            <a:custGeom>
              <a:avLst/>
              <a:gdLst>
                <a:gd name="T0" fmla="*/ 0 w 46"/>
                <a:gd name="T1" fmla="*/ 3 h 3"/>
                <a:gd name="T2" fmla="*/ 0 w 46"/>
                <a:gd name="T3" fmla="*/ 1 h 3"/>
                <a:gd name="T4" fmla="*/ 1 w 46"/>
                <a:gd name="T5" fmla="*/ 0 h 3"/>
                <a:gd name="T6" fmla="*/ 46 w 46"/>
                <a:gd name="T7" fmla="*/ 0 h 3"/>
                <a:gd name="T8" fmla="*/ 46 w 46"/>
                <a:gd name="T9" fmla="*/ 1 h 3"/>
                <a:gd name="T10" fmla="*/ 46 w 46"/>
                <a:gd name="T11" fmla="*/ 3 h 3"/>
                <a:gd name="T12" fmla="*/ 46 w 46"/>
                <a:gd name="T13" fmla="*/ 3 h 3"/>
                <a:gd name="T14" fmla="*/ 1 w 46"/>
                <a:gd name="T15" fmla="*/ 3 h 3"/>
                <a:gd name="T16" fmla="*/ 0 w 4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
                  <a:moveTo>
                    <a:pt x="0" y="3"/>
                  </a:moveTo>
                  <a:cubicBezTo>
                    <a:pt x="0" y="1"/>
                    <a:pt x="0" y="1"/>
                    <a:pt x="0" y="1"/>
                  </a:cubicBezTo>
                  <a:cubicBezTo>
                    <a:pt x="0" y="1"/>
                    <a:pt x="1" y="0"/>
                    <a:pt x="1" y="0"/>
                  </a:cubicBezTo>
                  <a:cubicBezTo>
                    <a:pt x="46" y="0"/>
                    <a:pt x="46" y="0"/>
                    <a:pt x="46" y="0"/>
                  </a:cubicBezTo>
                  <a:cubicBezTo>
                    <a:pt x="46" y="0"/>
                    <a:pt x="46" y="1"/>
                    <a:pt x="46" y="1"/>
                  </a:cubicBezTo>
                  <a:cubicBezTo>
                    <a:pt x="46" y="3"/>
                    <a:pt x="46" y="3"/>
                    <a:pt x="46" y="3"/>
                  </a:cubicBezTo>
                  <a:cubicBezTo>
                    <a:pt x="46" y="3"/>
                    <a:pt x="46" y="3"/>
                    <a:pt x="46" y="3"/>
                  </a:cubicBezTo>
                  <a:cubicBezTo>
                    <a:pt x="1" y="3"/>
                    <a:pt x="1" y="3"/>
                    <a:pt x="1" y="3"/>
                  </a:cubicBezTo>
                  <a:cubicBezTo>
                    <a:pt x="1" y="3"/>
                    <a:pt x="0" y="3"/>
                    <a:pt x="0" y="3"/>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1" name="圓角矩形 60"/>
          <p:cNvSpPr/>
          <p:nvPr/>
        </p:nvSpPr>
        <p:spPr>
          <a:xfrm>
            <a:off x="6908006" y="1769415"/>
            <a:ext cx="1692000" cy="288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员工人数</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62" name="圓角矩形 61"/>
          <p:cNvSpPr/>
          <p:nvPr/>
        </p:nvSpPr>
        <p:spPr>
          <a:xfrm>
            <a:off x="6908006" y="3173516"/>
            <a:ext cx="1692000" cy="288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rPr>
              <a:t>占地面积</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63" name="矩形 62"/>
          <p:cNvSpPr/>
          <p:nvPr/>
        </p:nvSpPr>
        <p:spPr>
          <a:xfrm>
            <a:off x="6908006" y="3503580"/>
            <a:ext cx="1692000"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rgbClr val="FFFF00"/>
                </a:solidFill>
                <a:latin typeface="Arial" panose="020B0604020202020204" pitchFamily="34" charset="0"/>
                <a:ea typeface="DFKai-SB" panose="03000509000000000000" pitchFamily="65" charset="-120"/>
                <a:cs typeface="Arial" panose="020B0604020202020204" pitchFamily="34" charset="0"/>
              </a:rPr>
              <a:t>21.5</a:t>
            </a:r>
            <a:r>
              <a:rPr lang="zh-CN" altLang="en-US" sz="2800" b="1" dirty="0">
                <a:solidFill>
                  <a:srgbClr val="FFFF00"/>
                </a:solidFill>
                <a:latin typeface="Arial" panose="020B0604020202020204" pitchFamily="34" charset="0"/>
                <a:ea typeface="DFKai-SB" panose="03000509000000000000" pitchFamily="65" charset="-120"/>
                <a:cs typeface="Arial" panose="020B0604020202020204" pitchFamily="34" charset="0"/>
              </a:rPr>
              <a:t>万㎡</a:t>
            </a:r>
            <a:endParaRPr lang="zh-TW" altLang="en-US" sz="2800" dirty="0">
              <a:solidFill>
                <a:srgbClr val="FFFF00"/>
              </a:solidFill>
            </a:endParaRPr>
          </a:p>
        </p:txBody>
      </p:sp>
      <p:sp>
        <p:nvSpPr>
          <p:cNvPr id="64" name="矩形 63"/>
          <p:cNvSpPr/>
          <p:nvPr/>
        </p:nvSpPr>
        <p:spPr>
          <a:xfrm>
            <a:off x="6908006" y="2078401"/>
            <a:ext cx="1692000"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2,300</a:t>
            </a:r>
            <a:r>
              <a:rPr lang="zh-CN" altLang="en-US" sz="2800"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人</a:t>
            </a:r>
            <a:endParaRPr lang="zh-TW" altLang="en-US" sz="2800"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pic>
        <p:nvPicPr>
          <p:cNvPr id="65" name="图片 6" descr="湖边的建筑&#10;&#10;描述已自动生成"/>
          <p:cNvPicPr>
            <a:picLocks noChangeAspect="1"/>
          </p:cNvPicPr>
          <p:nvPr/>
        </p:nvPicPr>
        <p:blipFill rotWithShape="1">
          <a:blip r:embed="rId2" cstate="print"/>
          <a:srcRect/>
          <a:stretch>
            <a:fillRect/>
          </a:stretch>
        </p:blipFill>
        <p:spPr>
          <a:xfrm>
            <a:off x="0" y="824241"/>
            <a:ext cx="5990400" cy="3744000"/>
          </a:xfrm>
          <a:prstGeom prst="rect">
            <a:avLst/>
          </a:prstGeom>
        </p:spPr>
      </p:pic>
      <p:sp>
        <p:nvSpPr>
          <p:cNvPr id="2" name="矩形 1"/>
          <p:cNvSpPr/>
          <p:nvPr/>
        </p:nvSpPr>
        <p:spPr>
          <a:xfrm>
            <a:off x="5990398" y="0"/>
            <a:ext cx="2880000" cy="5143500"/>
          </a:xfrm>
          <a:prstGeom prst="rect">
            <a:avLst/>
          </a:prstGeom>
          <a:gradFill>
            <a:gsLst>
              <a:gs pos="85000">
                <a:srgbClr val="40ADFF"/>
              </a:gs>
              <a:gs pos="54000">
                <a:srgbClr val="056AFF"/>
              </a:gs>
              <a:gs pos="100000">
                <a:srgbClr val="82F8FE"/>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tIns="540000" rtlCol="0" anchor="t"/>
          <a:lstStyle/>
          <a:p>
            <a:pPr algn="ctr"/>
            <a:r>
              <a:rPr lang="zh-CN" altLang="en-US" sz="3200" b="1" dirty="0">
                <a:latin typeface="DFKai-SB" panose="03000509000000000000" pitchFamily="65" charset="-120"/>
                <a:ea typeface="DFKai-SB" panose="03000509000000000000" pitchFamily="65" charset="-120"/>
              </a:rPr>
              <a:t>淮安</a:t>
            </a:r>
            <a:r>
              <a:rPr lang="zh-CN" altLang="en-US" sz="3200" b="1" dirty="0" smtClean="0">
                <a:latin typeface="DFKai-SB" panose="03000509000000000000" pitchFamily="65" charset="-120"/>
                <a:ea typeface="DFKai-SB" panose="03000509000000000000" pitchFamily="65" charset="-120"/>
              </a:rPr>
              <a:t>第二园区</a:t>
            </a:r>
            <a:endParaRPr lang="en-US" altLang="zh-CN" sz="3200" b="1" dirty="0" smtClean="0">
              <a:latin typeface="DFKai-SB" panose="03000509000000000000" pitchFamily="65" charset="-120"/>
              <a:ea typeface="DFKai-SB" panose="03000509000000000000" pitchFamily="65" charset="-120"/>
            </a:endParaRPr>
          </a:p>
          <a:p>
            <a:pPr algn="ctr"/>
            <a:endParaRPr lang="en-US" altLang="zh-CN" sz="3200" b="1" dirty="0">
              <a:latin typeface="DFKai-SB" panose="03000509000000000000" pitchFamily="65" charset="-120"/>
              <a:ea typeface="DFKai-SB" panose="03000509000000000000" pitchFamily="65" charset="-120"/>
            </a:endParaRPr>
          </a:p>
          <a:p>
            <a:pPr algn="ctr"/>
            <a:endParaRPr lang="en-US" altLang="zh-CN" sz="3200" b="1" dirty="0" smtClean="0">
              <a:latin typeface="DFKai-SB" panose="03000509000000000000" pitchFamily="65" charset="-120"/>
              <a:ea typeface="DFKai-SB" panose="03000509000000000000" pitchFamily="65" charset="-120"/>
            </a:endParaRPr>
          </a:p>
          <a:p>
            <a:pPr algn="ctr"/>
            <a:endParaRPr lang="en-US" altLang="zh-CN" sz="3200" b="1" dirty="0">
              <a:latin typeface="DFKai-SB" panose="03000509000000000000" pitchFamily="65" charset="-120"/>
              <a:ea typeface="DFKai-SB" panose="03000509000000000000" pitchFamily="65" charset="-120"/>
            </a:endParaRPr>
          </a:p>
        </p:txBody>
      </p:sp>
      <p:grpSp>
        <p:nvGrpSpPr>
          <p:cNvPr id="15" name="群組 14"/>
          <p:cNvGrpSpPr/>
          <p:nvPr/>
        </p:nvGrpSpPr>
        <p:grpSpPr>
          <a:xfrm>
            <a:off x="6187706" y="1716202"/>
            <a:ext cx="468000" cy="317500"/>
            <a:chOff x="1793081" y="328613"/>
            <a:chExt cx="490537" cy="317500"/>
          </a:xfrm>
        </p:grpSpPr>
        <p:sp>
          <p:nvSpPr>
            <p:cNvPr id="16" name="Freeform 588"/>
            <p:cNvSpPr/>
            <p:nvPr/>
          </p:nvSpPr>
          <p:spPr bwMode="auto">
            <a:xfrm>
              <a:off x="2143918" y="452437"/>
              <a:ext cx="84137"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0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0" y="12"/>
                    <a:pt x="0" y="12"/>
                    <a:pt x="0" y="12"/>
                  </a:cubicBezTo>
                  <a:cubicBezTo>
                    <a:pt x="0" y="10"/>
                    <a:pt x="0" y="10"/>
                    <a:pt x="0" y="10"/>
                  </a:cubicBezTo>
                  <a:cubicBezTo>
                    <a:pt x="0" y="10"/>
                    <a:pt x="0" y="10"/>
                    <a:pt x="0" y="10"/>
                  </a:cubicBezTo>
                  <a:cubicBezTo>
                    <a:pt x="0"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589"/>
            <p:cNvSpPr/>
            <p:nvPr/>
          </p:nvSpPr>
          <p:spPr bwMode="auto">
            <a:xfrm>
              <a:off x="2143918" y="476250"/>
              <a:ext cx="38100" cy="69850"/>
            </a:xfrm>
            <a:custGeom>
              <a:avLst/>
              <a:gdLst>
                <a:gd name="T0" fmla="*/ 5 w 5"/>
                <a:gd name="T1" fmla="*/ 9 h 9"/>
                <a:gd name="T2" fmla="*/ 0 w 5"/>
                <a:gd name="T3" fmla="*/ 9 h 9"/>
                <a:gd name="T4" fmla="*/ 0 w 5"/>
                <a:gd name="T5" fmla="*/ 7 h 9"/>
                <a:gd name="T6" fmla="*/ 0 w 5"/>
                <a:gd name="T7" fmla="*/ 7 h 9"/>
                <a:gd name="T8" fmla="*/ 1 w 5"/>
                <a:gd name="T9" fmla="*/ 5 h 9"/>
                <a:gd name="T10" fmla="*/ 1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0" y="9"/>
                    <a:pt x="0" y="9"/>
                    <a:pt x="0" y="9"/>
                  </a:cubicBezTo>
                  <a:cubicBezTo>
                    <a:pt x="0" y="7"/>
                    <a:pt x="0" y="7"/>
                    <a:pt x="0" y="7"/>
                  </a:cubicBezTo>
                  <a:cubicBezTo>
                    <a:pt x="0" y="7"/>
                    <a:pt x="0" y="7"/>
                    <a:pt x="0" y="7"/>
                  </a:cubicBezTo>
                  <a:cubicBezTo>
                    <a:pt x="0" y="6"/>
                    <a:pt x="1" y="6"/>
                    <a:pt x="1" y="5"/>
                  </a:cubicBezTo>
                  <a:cubicBezTo>
                    <a:pt x="1" y="0"/>
                    <a:pt x="1" y="0"/>
                    <a:pt x="1"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590"/>
            <p:cNvSpPr/>
            <p:nvPr/>
          </p:nvSpPr>
          <p:spPr bwMode="auto">
            <a:xfrm>
              <a:off x="2150268" y="452437"/>
              <a:ext cx="63500" cy="77788"/>
            </a:xfrm>
            <a:custGeom>
              <a:avLst/>
              <a:gdLst>
                <a:gd name="T0" fmla="*/ 1 w 8"/>
                <a:gd name="T1" fmla="*/ 0 h 10"/>
                <a:gd name="T2" fmla="*/ 8 w 8"/>
                <a:gd name="T3" fmla="*/ 0 h 10"/>
                <a:gd name="T4" fmla="*/ 8 w 8"/>
                <a:gd name="T5" fmla="*/ 6 h 10"/>
                <a:gd name="T6" fmla="*/ 8 w 8"/>
                <a:gd name="T7" fmla="*/ 7 h 10"/>
                <a:gd name="T8" fmla="*/ 4 w 8"/>
                <a:gd name="T9" fmla="*/ 10 h 10"/>
                <a:gd name="T10" fmla="*/ 1 w 8"/>
                <a:gd name="T11" fmla="*/ 7 h 10"/>
                <a:gd name="T12" fmla="*/ 0 w 8"/>
                <a:gd name="T13" fmla="*/ 6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8" y="0"/>
                    <a:pt x="8" y="0"/>
                    <a:pt x="8" y="0"/>
                  </a:cubicBezTo>
                  <a:cubicBezTo>
                    <a:pt x="8" y="6"/>
                    <a:pt x="8" y="6"/>
                    <a:pt x="8" y="6"/>
                  </a:cubicBezTo>
                  <a:cubicBezTo>
                    <a:pt x="8" y="7"/>
                    <a:pt x="8" y="7"/>
                    <a:pt x="8" y="7"/>
                  </a:cubicBezTo>
                  <a:cubicBezTo>
                    <a:pt x="7" y="9"/>
                    <a:pt x="6" y="10"/>
                    <a:pt x="4" y="10"/>
                  </a:cubicBezTo>
                  <a:cubicBezTo>
                    <a:pt x="3" y="10"/>
                    <a:pt x="2" y="9"/>
                    <a:pt x="1" y="7"/>
                  </a:cubicBezTo>
                  <a:cubicBezTo>
                    <a:pt x="0"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591"/>
            <p:cNvSpPr/>
            <p:nvPr/>
          </p:nvSpPr>
          <p:spPr bwMode="auto">
            <a:xfrm>
              <a:off x="2128043" y="366712"/>
              <a:ext cx="115887" cy="139700"/>
            </a:xfrm>
            <a:custGeom>
              <a:avLst/>
              <a:gdLst>
                <a:gd name="T0" fmla="*/ 7 w 15"/>
                <a:gd name="T1" fmla="*/ 18 h 18"/>
                <a:gd name="T2" fmla="*/ 3 w 15"/>
                <a:gd name="T3" fmla="*/ 16 h 18"/>
                <a:gd name="T4" fmla="*/ 0 w 15"/>
                <a:gd name="T5" fmla="*/ 10 h 18"/>
                <a:gd name="T6" fmla="*/ 0 w 15"/>
                <a:gd name="T7" fmla="*/ 10 h 18"/>
                <a:gd name="T8" fmla="*/ 0 w 15"/>
                <a:gd name="T9" fmla="*/ 10 h 18"/>
                <a:gd name="T10" fmla="*/ 0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1" y="14"/>
                    <a:pt x="0" y="12"/>
                    <a:pt x="0" y="10"/>
                  </a:cubicBezTo>
                  <a:cubicBezTo>
                    <a:pt x="0" y="10"/>
                    <a:pt x="0" y="10"/>
                    <a:pt x="0" y="10"/>
                  </a:cubicBezTo>
                  <a:cubicBezTo>
                    <a:pt x="0" y="10"/>
                    <a:pt x="0" y="10"/>
                    <a:pt x="0" y="10"/>
                  </a:cubicBezTo>
                  <a:cubicBezTo>
                    <a:pt x="0" y="10"/>
                    <a:pt x="0" y="9"/>
                    <a:pt x="0" y="9"/>
                  </a:cubicBezTo>
                  <a:cubicBezTo>
                    <a:pt x="0"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592"/>
            <p:cNvSpPr/>
            <p:nvPr/>
          </p:nvSpPr>
          <p:spPr bwMode="auto">
            <a:xfrm>
              <a:off x="2080418" y="522287"/>
              <a:ext cx="203200" cy="93663"/>
            </a:xfrm>
            <a:custGeom>
              <a:avLst/>
              <a:gdLst>
                <a:gd name="T0" fmla="*/ 14 w 26"/>
                <a:gd name="T1" fmla="*/ 2 h 12"/>
                <a:gd name="T2" fmla="*/ 12 w 26"/>
                <a:gd name="T3" fmla="*/ 2 h 12"/>
                <a:gd name="T4" fmla="*/ 9 w 26"/>
                <a:gd name="T5" fmla="*/ 0 h 12"/>
                <a:gd name="T6" fmla="*/ 8 w 26"/>
                <a:gd name="T7" fmla="*/ 1 h 12"/>
                <a:gd name="T8" fmla="*/ 0 w 26"/>
                <a:gd name="T9" fmla="*/ 6 h 12"/>
                <a:gd name="T10" fmla="*/ 0 w 26"/>
                <a:gd name="T11" fmla="*/ 10 h 12"/>
                <a:gd name="T12" fmla="*/ 3 w 26"/>
                <a:gd name="T13" fmla="*/ 12 h 12"/>
                <a:gd name="T14" fmla="*/ 7 w 26"/>
                <a:gd name="T15" fmla="*/ 12 h 12"/>
                <a:gd name="T16" fmla="*/ 12 w 26"/>
                <a:gd name="T17" fmla="*/ 12 h 12"/>
                <a:gd name="T18" fmla="*/ 15 w 26"/>
                <a:gd name="T19" fmla="*/ 12 h 12"/>
                <a:gd name="T20" fmla="*/ 19 w 26"/>
                <a:gd name="T21" fmla="*/ 12 h 12"/>
                <a:gd name="T22" fmla="*/ 24 w 26"/>
                <a:gd name="T23" fmla="*/ 12 h 12"/>
                <a:gd name="T24" fmla="*/ 26 w 26"/>
                <a:gd name="T25" fmla="*/ 10 h 12"/>
                <a:gd name="T26" fmla="*/ 26 w 26"/>
                <a:gd name="T27" fmla="*/ 6 h 12"/>
                <a:gd name="T28" fmla="*/ 19 w 26"/>
                <a:gd name="T29" fmla="*/ 1 h 12"/>
                <a:gd name="T30" fmla="*/ 18 w 26"/>
                <a:gd name="T31" fmla="*/ 0 h 12"/>
                <a:gd name="T32" fmla="*/ 14 w 26"/>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12">
                  <a:moveTo>
                    <a:pt x="14" y="2"/>
                  </a:moveTo>
                  <a:cubicBezTo>
                    <a:pt x="12" y="2"/>
                    <a:pt x="12" y="2"/>
                    <a:pt x="12" y="2"/>
                  </a:cubicBezTo>
                  <a:cubicBezTo>
                    <a:pt x="9" y="0"/>
                    <a:pt x="9" y="0"/>
                    <a:pt x="9" y="0"/>
                  </a:cubicBezTo>
                  <a:cubicBezTo>
                    <a:pt x="8" y="1"/>
                    <a:pt x="8" y="1"/>
                    <a:pt x="8" y="1"/>
                  </a:cubicBezTo>
                  <a:cubicBezTo>
                    <a:pt x="4" y="1"/>
                    <a:pt x="0" y="3"/>
                    <a:pt x="0" y="6"/>
                  </a:cubicBezTo>
                  <a:cubicBezTo>
                    <a:pt x="0" y="7"/>
                    <a:pt x="0" y="9"/>
                    <a:pt x="0" y="10"/>
                  </a:cubicBezTo>
                  <a:cubicBezTo>
                    <a:pt x="0" y="11"/>
                    <a:pt x="1" y="12"/>
                    <a:pt x="3" y="12"/>
                  </a:cubicBezTo>
                  <a:cubicBezTo>
                    <a:pt x="7" y="12"/>
                    <a:pt x="7" y="12"/>
                    <a:pt x="7" y="12"/>
                  </a:cubicBezTo>
                  <a:cubicBezTo>
                    <a:pt x="12" y="12"/>
                    <a:pt x="12" y="12"/>
                    <a:pt x="12" y="12"/>
                  </a:cubicBezTo>
                  <a:cubicBezTo>
                    <a:pt x="15" y="12"/>
                    <a:pt x="15" y="12"/>
                    <a:pt x="15" y="12"/>
                  </a:cubicBezTo>
                  <a:cubicBezTo>
                    <a:pt x="19" y="12"/>
                    <a:pt x="19" y="12"/>
                    <a:pt x="19" y="12"/>
                  </a:cubicBezTo>
                  <a:cubicBezTo>
                    <a:pt x="24" y="12"/>
                    <a:pt x="24" y="12"/>
                    <a:pt x="24" y="12"/>
                  </a:cubicBezTo>
                  <a:cubicBezTo>
                    <a:pt x="25" y="12"/>
                    <a:pt x="26" y="11"/>
                    <a:pt x="26" y="10"/>
                  </a:cubicBezTo>
                  <a:cubicBezTo>
                    <a:pt x="26" y="6"/>
                    <a:pt x="26" y="6"/>
                    <a:pt x="26" y="6"/>
                  </a:cubicBezTo>
                  <a:cubicBezTo>
                    <a:pt x="26" y="3"/>
                    <a:pt x="23" y="1"/>
                    <a:pt x="19" y="1"/>
                  </a:cubicBezTo>
                  <a:cubicBezTo>
                    <a:pt x="18" y="0"/>
                    <a:pt x="18" y="0"/>
                    <a:pt x="18" y="0"/>
                  </a:cubicBezTo>
                  <a:lnTo>
                    <a:pt x="14" y="2"/>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593"/>
            <p:cNvSpPr/>
            <p:nvPr/>
          </p:nvSpPr>
          <p:spPr bwMode="auto">
            <a:xfrm>
              <a:off x="2143918" y="522287"/>
              <a:ext cx="84137" cy="93663"/>
            </a:xfrm>
            <a:custGeom>
              <a:avLst/>
              <a:gdLst>
                <a:gd name="T0" fmla="*/ 29 w 53"/>
                <a:gd name="T1" fmla="*/ 10 h 59"/>
                <a:gd name="T2" fmla="*/ 19 w 53"/>
                <a:gd name="T3" fmla="*/ 10 h 59"/>
                <a:gd name="T4" fmla="*/ 4 w 53"/>
                <a:gd name="T5" fmla="*/ 0 h 59"/>
                <a:gd name="T6" fmla="*/ 0 w 53"/>
                <a:gd name="T7" fmla="*/ 5 h 59"/>
                <a:gd name="T8" fmla="*/ 29 w 53"/>
                <a:gd name="T9" fmla="*/ 34 h 59"/>
                <a:gd name="T10" fmla="*/ 34 w 53"/>
                <a:gd name="T11" fmla="*/ 59 h 59"/>
                <a:gd name="T12" fmla="*/ 34 w 53"/>
                <a:gd name="T13" fmla="*/ 59 h 59"/>
                <a:gd name="T14" fmla="*/ 29 w 53"/>
                <a:gd name="T15" fmla="*/ 29 h 59"/>
                <a:gd name="T16" fmla="*/ 53 w 53"/>
                <a:gd name="T17" fmla="*/ 5 h 59"/>
                <a:gd name="T18" fmla="*/ 53 w 53"/>
                <a:gd name="T19" fmla="*/ 5 h 59"/>
                <a:gd name="T20" fmla="*/ 48 w 53"/>
                <a:gd name="T21" fmla="*/ 0 h 59"/>
                <a:gd name="T22" fmla="*/ 29 w 53"/>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59">
                  <a:moveTo>
                    <a:pt x="29" y="10"/>
                  </a:moveTo>
                  <a:lnTo>
                    <a:pt x="19" y="10"/>
                  </a:lnTo>
                  <a:lnTo>
                    <a:pt x="4" y="0"/>
                  </a:lnTo>
                  <a:lnTo>
                    <a:pt x="0" y="5"/>
                  </a:lnTo>
                  <a:lnTo>
                    <a:pt x="29" y="34"/>
                  </a:lnTo>
                  <a:lnTo>
                    <a:pt x="34" y="59"/>
                  </a:lnTo>
                  <a:lnTo>
                    <a:pt x="34" y="59"/>
                  </a:lnTo>
                  <a:lnTo>
                    <a:pt x="29" y="29"/>
                  </a:lnTo>
                  <a:lnTo>
                    <a:pt x="53" y="5"/>
                  </a:lnTo>
                  <a:lnTo>
                    <a:pt x="53" y="5"/>
                  </a:lnTo>
                  <a:lnTo>
                    <a:pt x="48" y="0"/>
                  </a:lnTo>
                  <a:lnTo>
                    <a:pt x="29" y="10"/>
                  </a:lnTo>
                  <a:close/>
                </a:path>
              </a:pathLst>
            </a:custGeom>
            <a:solidFill>
              <a:srgbClr val="DAE1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594"/>
            <p:cNvSpPr/>
            <p:nvPr/>
          </p:nvSpPr>
          <p:spPr bwMode="auto">
            <a:xfrm>
              <a:off x="2135981"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2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2" y="4"/>
                    <a:pt x="12" y="4"/>
                    <a:pt x="12" y="3"/>
                  </a:cubicBezTo>
                  <a:cubicBezTo>
                    <a:pt x="12" y="2"/>
                    <a:pt x="12" y="2"/>
                    <a:pt x="12" y="1"/>
                  </a:cubicBezTo>
                  <a:cubicBezTo>
                    <a:pt x="11" y="0"/>
                    <a:pt x="10" y="1"/>
                    <a:pt x="9" y="1"/>
                  </a:cubicBezTo>
                  <a:cubicBezTo>
                    <a:pt x="8" y="1"/>
                    <a:pt x="7"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595"/>
            <p:cNvSpPr/>
            <p:nvPr/>
          </p:nvSpPr>
          <p:spPr bwMode="auto">
            <a:xfrm>
              <a:off x="2135981" y="398462"/>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596"/>
            <p:cNvSpPr/>
            <p:nvPr/>
          </p:nvSpPr>
          <p:spPr bwMode="auto">
            <a:xfrm>
              <a:off x="2174081" y="538162"/>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2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2" y="7"/>
                    <a:pt x="2" y="5"/>
                    <a:pt x="2" y="3"/>
                  </a:cubicBez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0"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597"/>
            <p:cNvSpPr/>
            <p:nvPr/>
          </p:nvSpPr>
          <p:spPr bwMode="auto">
            <a:xfrm>
              <a:off x="2174081" y="538162"/>
              <a:ext cx="23812" cy="38100"/>
            </a:xfrm>
            <a:custGeom>
              <a:avLst/>
              <a:gdLst>
                <a:gd name="T0" fmla="*/ 2 w 3"/>
                <a:gd name="T1" fmla="*/ 3 h 5"/>
                <a:gd name="T2" fmla="*/ 2 w 3"/>
                <a:gd name="T3" fmla="*/ 3 h 5"/>
                <a:gd name="T4" fmla="*/ 3 w 3"/>
                <a:gd name="T5" fmla="*/ 1 h 5"/>
                <a:gd name="T6" fmla="*/ 3 w 3"/>
                <a:gd name="T7" fmla="*/ 0 h 5"/>
                <a:gd name="T8" fmla="*/ 2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598"/>
            <p:cNvSpPr/>
            <p:nvPr/>
          </p:nvSpPr>
          <p:spPr bwMode="auto">
            <a:xfrm>
              <a:off x="2143918" y="522287"/>
              <a:ext cx="38100" cy="38100"/>
            </a:xfrm>
            <a:custGeom>
              <a:avLst/>
              <a:gdLst>
                <a:gd name="T0" fmla="*/ 24 w 24"/>
                <a:gd name="T1" fmla="*/ 10 h 24"/>
                <a:gd name="T2" fmla="*/ 4 w 24"/>
                <a:gd name="T3" fmla="*/ 0 h 24"/>
                <a:gd name="T4" fmla="*/ 0 w 24"/>
                <a:gd name="T5" fmla="*/ 5 h 24"/>
                <a:gd name="T6" fmla="*/ 19 w 24"/>
                <a:gd name="T7" fmla="*/ 24 h 24"/>
                <a:gd name="T8" fmla="*/ 24 w 24"/>
                <a:gd name="T9" fmla="*/ 10 h 24"/>
              </a:gdLst>
              <a:ahLst/>
              <a:cxnLst>
                <a:cxn ang="0">
                  <a:pos x="T0" y="T1"/>
                </a:cxn>
                <a:cxn ang="0">
                  <a:pos x="T2" y="T3"/>
                </a:cxn>
                <a:cxn ang="0">
                  <a:pos x="T4" y="T5"/>
                </a:cxn>
                <a:cxn ang="0">
                  <a:pos x="T6" y="T7"/>
                </a:cxn>
                <a:cxn ang="0">
                  <a:pos x="T8" y="T9"/>
                </a:cxn>
              </a:cxnLst>
              <a:rect l="0" t="0" r="r" b="b"/>
              <a:pathLst>
                <a:path w="24" h="24">
                  <a:moveTo>
                    <a:pt x="24" y="10"/>
                  </a:moveTo>
                  <a:lnTo>
                    <a:pt x="4" y="0"/>
                  </a:lnTo>
                  <a:lnTo>
                    <a:pt x="0" y="5"/>
                  </a:lnTo>
                  <a:lnTo>
                    <a:pt x="19" y="24"/>
                  </a:lnTo>
                  <a:lnTo>
                    <a:pt x="24"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599"/>
            <p:cNvSpPr/>
            <p:nvPr/>
          </p:nvSpPr>
          <p:spPr bwMode="auto">
            <a:xfrm>
              <a:off x="2182018" y="522287"/>
              <a:ext cx="46037" cy="38100"/>
            </a:xfrm>
            <a:custGeom>
              <a:avLst/>
              <a:gdLst>
                <a:gd name="T0" fmla="*/ 0 w 29"/>
                <a:gd name="T1" fmla="*/ 10 h 24"/>
                <a:gd name="T2" fmla="*/ 24 w 29"/>
                <a:gd name="T3" fmla="*/ 0 h 24"/>
                <a:gd name="T4" fmla="*/ 29 w 29"/>
                <a:gd name="T5" fmla="*/ 5 h 24"/>
                <a:gd name="T6" fmla="*/ 10 w 29"/>
                <a:gd name="T7" fmla="*/ 24 h 24"/>
                <a:gd name="T8" fmla="*/ 0 w 29"/>
                <a:gd name="T9" fmla="*/ 10 h 24"/>
              </a:gdLst>
              <a:ahLst/>
              <a:cxnLst>
                <a:cxn ang="0">
                  <a:pos x="T0" y="T1"/>
                </a:cxn>
                <a:cxn ang="0">
                  <a:pos x="T2" y="T3"/>
                </a:cxn>
                <a:cxn ang="0">
                  <a:pos x="T4" y="T5"/>
                </a:cxn>
                <a:cxn ang="0">
                  <a:pos x="T6" y="T7"/>
                </a:cxn>
                <a:cxn ang="0">
                  <a:pos x="T8" y="T9"/>
                </a:cxn>
              </a:cxnLst>
              <a:rect l="0" t="0" r="r" b="b"/>
              <a:pathLst>
                <a:path w="29" h="24">
                  <a:moveTo>
                    <a:pt x="0" y="10"/>
                  </a:moveTo>
                  <a:lnTo>
                    <a:pt x="24" y="0"/>
                  </a:lnTo>
                  <a:lnTo>
                    <a:pt x="29" y="5"/>
                  </a:lnTo>
                  <a:lnTo>
                    <a:pt x="10"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600"/>
            <p:cNvSpPr/>
            <p:nvPr/>
          </p:nvSpPr>
          <p:spPr bwMode="auto">
            <a:xfrm>
              <a:off x="1847056" y="452437"/>
              <a:ext cx="85725"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1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1" y="12"/>
                    <a:pt x="1" y="12"/>
                    <a:pt x="1" y="12"/>
                  </a:cubicBezTo>
                  <a:cubicBezTo>
                    <a:pt x="0" y="10"/>
                    <a:pt x="0" y="10"/>
                    <a:pt x="0" y="10"/>
                  </a:cubicBezTo>
                  <a:cubicBezTo>
                    <a:pt x="0" y="10"/>
                    <a:pt x="0" y="10"/>
                    <a:pt x="0" y="10"/>
                  </a:cubicBezTo>
                  <a:cubicBezTo>
                    <a:pt x="1"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601"/>
            <p:cNvSpPr/>
            <p:nvPr/>
          </p:nvSpPr>
          <p:spPr bwMode="auto">
            <a:xfrm>
              <a:off x="1847056" y="476250"/>
              <a:ext cx="39687" cy="69850"/>
            </a:xfrm>
            <a:custGeom>
              <a:avLst/>
              <a:gdLst>
                <a:gd name="T0" fmla="*/ 5 w 5"/>
                <a:gd name="T1" fmla="*/ 9 h 9"/>
                <a:gd name="T2" fmla="*/ 1 w 5"/>
                <a:gd name="T3" fmla="*/ 9 h 9"/>
                <a:gd name="T4" fmla="*/ 0 w 5"/>
                <a:gd name="T5" fmla="*/ 7 h 9"/>
                <a:gd name="T6" fmla="*/ 0 w 5"/>
                <a:gd name="T7" fmla="*/ 7 h 9"/>
                <a:gd name="T8" fmla="*/ 1 w 5"/>
                <a:gd name="T9" fmla="*/ 5 h 9"/>
                <a:gd name="T10" fmla="*/ 2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1" y="9"/>
                    <a:pt x="1" y="9"/>
                    <a:pt x="1" y="9"/>
                  </a:cubicBezTo>
                  <a:cubicBezTo>
                    <a:pt x="0" y="7"/>
                    <a:pt x="0" y="7"/>
                    <a:pt x="0" y="7"/>
                  </a:cubicBezTo>
                  <a:cubicBezTo>
                    <a:pt x="0" y="7"/>
                    <a:pt x="0" y="7"/>
                    <a:pt x="0" y="7"/>
                  </a:cubicBezTo>
                  <a:cubicBezTo>
                    <a:pt x="1" y="6"/>
                    <a:pt x="1" y="6"/>
                    <a:pt x="1" y="5"/>
                  </a:cubicBezTo>
                  <a:cubicBezTo>
                    <a:pt x="2" y="0"/>
                    <a:pt x="2" y="0"/>
                    <a:pt x="2"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602"/>
            <p:cNvSpPr/>
            <p:nvPr/>
          </p:nvSpPr>
          <p:spPr bwMode="auto">
            <a:xfrm>
              <a:off x="1854993" y="452437"/>
              <a:ext cx="69850" cy="77788"/>
            </a:xfrm>
            <a:custGeom>
              <a:avLst/>
              <a:gdLst>
                <a:gd name="T0" fmla="*/ 1 w 9"/>
                <a:gd name="T1" fmla="*/ 0 h 10"/>
                <a:gd name="T2" fmla="*/ 8 w 9"/>
                <a:gd name="T3" fmla="*/ 0 h 10"/>
                <a:gd name="T4" fmla="*/ 9 w 9"/>
                <a:gd name="T5" fmla="*/ 6 h 10"/>
                <a:gd name="T6" fmla="*/ 8 w 9"/>
                <a:gd name="T7" fmla="*/ 7 h 10"/>
                <a:gd name="T8" fmla="*/ 4 w 9"/>
                <a:gd name="T9" fmla="*/ 10 h 10"/>
                <a:gd name="T10" fmla="*/ 1 w 9"/>
                <a:gd name="T11" fmla="*/ 7 h 10"/>
                <a:gd name="T12" fmla="*/ 0 w 9"/>
                <a:gd name="T13" fmla="*/ 6 h 10"/>
                <a:gd name="T14" fmla="*/ 1 w 9"/>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0"/>
                  </a:moveTo>
                  <a:cubicBezTo>
                    <a:pt x="8" y="0"/>
                    <a:pt x="8" y="0"/>
                    <a:pt x="8" y="0"/>
                  </a:cubicBezTo>
                  <a:cubicBezTo>
                    <a:pt x="9" y="6"/>
                    <a:pt x="9" y="6"/>
                    <a:pt x="9" y="6"/>
                  </a:cubicBezTo>
                  <a:cubicBezTo>
                    <a:pt x="9" y="7"/>
                    <a:pt x="8" y="7"/>
                    <a:pt x="8" y="7"/>
                  </a:cubicBezTo>
                  <a:cubicBezTo>
                    <a:pt x="7" y="9"/>
                    <a:pt x="6" y="10"/>
                    <a:pt x="4" y="10"/>
                  </a:cubicBezTo>
                  <a:cubicBezTo>
                    <a:pt x="3" y="10"/>
                    <a:pt x="2" y="9"/>
                    <a:pt x="1" y="7"/>
                  </a:cubicBezTo>
                  <a:cubicBezTo>
                    <a:pt x="1"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603"/>
            <p:cNvSpPr/>
            <p:nvPr/>
          </p:nvSpPr>
          <p:spPr bwMode="auto">
            <a:xfrm>
              <a:off x="1832768" y="366712"/>
              <a:ext cx="115887" cy="139700"/>
            </a:xfrm>
            <a:custGeom>
              <a:avLst/>
              <a:gdLst>
                <a:gd name="T0" fmla="*/ 7 w 15"/>
                <a:gd name="T1" fmla="*/ 18 h 18"/>
                <a:gd name="T2" fmla="*/ 3 w 15"/>
                <a:gd name="T3" fmla="*/ 16 h 18"/>
                <a:gd name="T4" fmla="*/ 1 w 15"/>
                <a:gd name="T5" fmla="*/ 10 h 18"/>
                <a:gd name="T6" fmla="*/ 1 w 15"/>
                <a:gd name="T7" fmla="*/ 10 h 18"/>
                <a:gd name="T8" fmla="*/ 1 w 15"/>
                <a:gd name="T9" fmla="*/ 10 h 18"/>
                <a:gd name="T10" fmla="*/ 1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2" y="14"/>
                    <a:pt x="1" y="12"/>
                    <a:pt x="1" y="10"/>
                  </a:cubicBezTo>
                  <a:cubicBezTo>
                    <a:pt x="1" y="10"/>
                    <a:pt x="1" y="10"/>
                    <a:pt x="1" y="10"/>
                  </a:cubicBezTo>
                  <a:cubicBezTo>
                    <a:pt x="1" y="10"/>
                    <a:pt x="1" y="10"/>
                    <a:pt x="1" y="10"/>
                  </a:cubicBezTo>
                  <a:cubicBezTo>
                    <a:pt x="1" y="10"/>
                    <a:pt x="1" y="9"/>
                    <a:pt x="1" y="9"/>
                  </a:cubicBezTo>
                  <a:cubicBezTo>
                    <a:pt x="1"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604"/>
            <p:cNvSpPr/>
            <p:nvPr/>
          </p:nvSpPr>
          <p:spPr bwMode="auto">
            <a:xfrm>
              <a:off x="1793081" y="522287"/>
              <a:ext cx="195262" cy="93663"/>
            </a:xfrm>
            <a:custGeom>
              <a:avLst/>
              <a:gdLst>
                <a:gd name="T0" fmla="*/ 14 w 25"/>
                <a:gd name="T1" fmla="*/ 2 h 12"/>
                <a:gd name="T2" fmla="*/ 11 w 25"/>
                <a:gd name="T3" fmla="*/ 2 h 12"/>
                <a:gd name="T4" fmla="*/ 8 w 25"/>
                <a:gd name="T5" fmla="*/ 0 h 12"/>
                <a:gd name="T6" fmla="*/ 7 w 25"/>
                <a:gd name="T7" fmla="*/ 1 h 12"/>
                <a:gd name="T8" fmla="*/ 0 w 25"/>
                <a:gd name="T9" fmla="*/ 6 h 12"/>
                <a:gd name="T10" fmla="*/ 0 w 25"/>
                <a:gd name="T11" fmla="*/ 10 h 12"/>
                <a:gd name="T12" fmla="*/ 2 w 25"/>
                <a:gd name="T13" fmla="*/ 12 h 12"/>
                <a:gd name="T14" fmla="*/ 6 w 25"/>
                <a:gd name="T15" fmla="*/ 12 h 12"/>
                <a:gd name="T16" fmla="*/ 11 w 25"/>
                <a:gd name="T17" fmla="*/ 12 h 12"/>
                <a:gd name="T18" fmla="*/ 14 w 25"/>
                <a:gd name="T19" fmla="*/ 12 h 12"/>
                <a:gd name="T20" fmla="*/ 19 w 25"/>
                <a:gd name="T21" fmla="*/ 12 h 12"/>
                <a:gd name="T22" fmla="*/ 23 w 25"/>
                <a:gd name="T23" fmla="*/ 12 h 12"/>
                <a:gd name="T24" fmla="*/ 25 w 25"/>
                <a:gd name="T25" fmla="*/ 10 h 12"/>
                <a:gd name="T26" fmla="*/ 25 w 25"/>
                <a:gd name="T27" fmla="*/ 6 h 12"/>
                <a:gd name="T28" fmla="*/ 18 w 25"/>
                <a:gd name="T29" fmla="*/ 1 h 12"/>
                <a:gd name="T30" fmla="*/ 17 w 25"/>
                <a:gd name="T31" fmla="*/ 0 h 12"/>
                <a:gd name="T32" fmla="*/ 14 w 25"/>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2">
                  <a:moveTo>
                    <a:pt x="14" y="2"/>
                  </a:moveTo>
                  <a:cubicBezTo>
                    <a:pt x="11" y="2"/>
                    <a:pt x="11" y="2"/>
                    <a:pt x="11" y="2"/>
                  </a:cubicBezTo>
                  <a:cubicBezTo>
                    <a:pt x="8" y="0"/>
                    <a:pt x="8" y="0"/>
                    <a:pt x="8" y="0"/>
                  </a:cubicBezTo>
                  <a:cubicBezTo>
                    <a:pt x="7" y="1"/>
                    <a:pt x="7" y="1"/>
                    <a:pt x="7" y="1"/>
                  </a:cubicBezTo>
                  <a:cubicBezTo>
                    <a:pt x="3" y="1"/>
                    <a:pt x="0" y="3"/>
                    <a:pt x="0" y="6"/>
                  </a:cubicBezTo>
                  <a:cubicBezTo>
                    <a:pt x="0" y="7"/>
                    <a:pt x="0" y="9"/>
                    <a:pt x="0" y="10"/>
                  </a:cubicBezTo>
                  <a:cubicBezTo>
                    <a:pt x="0" y="11"/>
                    <a:pt x="1" y="12"/>
                    <a:pt x="2" y="12"/>
                  </a:cubicBezTo>
                  <a:cubicBezTo>
                    <a:pt x="6" y="12"/>
                    <a:pt x="6" y="12"/>
                    <a:pt x="6" y="12"/>
                  </a:cubicBezTo>
                  <a:cubicBezTo>
                    <a:pt x="11" y="12"/>
                    <a:pt x="11" y="12"/>
                    <a:pt x="11" y="12"/>
                  </a:cubicBezTo>
                  <a:cubicBezTo>
                    <a:pt x="14" y="12"/>
                    <a:pt x="14" y="12"/>
                    <a:pt x="14" y="12"/>
                  </a:cubicBezTo>
                  <a:cubicBezTo>
                    <a:pt x="19" y="12"/>
                    <a:pt x="19" y="12"/>
                    <a:pt x="19" y="12"/>
                  </a:cubicBezTo>
                  <a:cubicBezTo>
                    <a:pt x="23" y="12"/>
                    <a:pt x="23" y="12"/>
                    <a:pt x="23" y="12"/>
                  </a:cubicBezTo>
                  <a:cubicBezTo>
                    <a:pt x="24" y="12"/>
                    <a:pt x="25" y="11"/>
                    <a:pt x="25" y="10"/>
                  </a:cubicBezTo>
                  <a:cubicBezTo>
                    <a:pt x="25" y="6"/>
                    <a:pt x="25" y="6"/>
                    <a:pt x="25" y="6"/>
                  </a:cubicBezTo>
                  <a:cubicBezTo>
                    <a:pt x="25" y="3"/>
                    <a:pt x="22" y="1"/>
                    <a:pt x="18" y="1"/>
                  </a:cubicBezTo>
                  <a:cubicBezTo>
                    <a:pt x="17" y="0"/>
                    <a:pt x="17" y="0"/>
                    <a:pt x="17" y="0"/>
                  </a:cubicBezTo>
                  <a:lnTo>
                    <a:pt x="14" y="2"/>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605"/>
            <p:cNvSpPr/>
            <p:nvPr/>
          </p:nvSpPr>
          <p:spPr bwMode="auto">
            <a:xfrm>
              <a:off x="1847056" y="522287"/>
              <a:ext cx="93662" cy="93663"/>
            </a:xfrm>
            <a:custGeom>
              <a:avLst/>
              <a:gdLst>
                <a:gd name="T0" fmla="*/ 35 w 59"/>
                <a:gd name="T1" fmla="*/ 10 h 59"/>
                <a:gd name="T2" fmla="*/ 20 w 59"/>
                <a:gd name="T3" fmla="*/ 10 h 59"/>
                <a:gd name="T4" fmla="*/ 5 w 59"/>
                <a:gd name="T5" fmla="*/ 0 h 59"/>
                <a:gd name="T6" fmla="*/ 0 w 59"/>
                <a:gd name="T7" fmla="*/ 5 h 59"/>
                <a:gd name="T8" fmla="*/ 30 w 59"/>
                <a:gd name="T9" fmla="*/ 34 h 59"/>
                <a:gd name="T10" fmla="*/ 35 w 59"/>
                <a:gd name="T11" fmla="*/ 59 h 59"/>
                <a:gd name="T12" fmla="*/ 35 w 59"/>
                <a:gd name="T13" fmla="*/ 59 h 59"/>
                <a:gd name="T14" fmla="*/ 35 w 59"/>
                <a:gd name="T15" fmla="*/ 29 h 59"/>
                <a:gd name="T16" fmla="*/ 59 w 59"/>
                <a:gd name="T17" fmla="*/ 5 h 59"/>
                <a:gd name="T18" fmla="*/ 54 w 59"/>
                <a:gd name="T19" fmla="*/ 5 h 59"/>
                <a:gd name="T20" fmla="*/ 49 w 59"/>
                <a:gd name="T21" fmla="*/ 0 h 59"/>
                <a:gd name="T22" fmla="*/ 35 w 59"/>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5" y="10"/>
                  </a:moveTo>
                  <a:lnTo>
                    <a:pt x="20" y="10"/>
                  </a:lnTo>
                  <a:lnTo>
                    <a:pt x="5" y="0"/>
                  </a:lnTo>
                  <a:lnTo>
                    <a:pt x="0" y="5"/>
                  </a:lnTo>
                  <a:lnTo>
                    <a:pt x="30" y="34"/>
                  </a:lnTo>
                  <a:lnTo>
                    <a:pt x="35" y="59"/>
                  </a:lnTo>
                  <a:lnTo>
                    <a:pt x="35" y="59"/>
                  </a:lnTo>
                  <a:lnTo>
                    <a:pt x="35" y="29"/>
                  </a:lnTo>
                  <a:lnTo>
                    <a:pt x="59" y="5"/>
                  </a:lnTo>
                  <a:lnTo>
                    <a:pt x="54" y="5"/>
                  </a:lnTo>
                  <a:lnTo>
                    <a:pt x="49" y="0"/>
                  </a:lnTo>
                  <a:lnTo>
                    <a:pt x="35" y="10"/>
                  </a:lnTo>
                  <a:close/>
                </a:path>
              </a:pathLst>
            </a:custGeom>
            <a:solidFill>
              <a:srgbClr val="DAE1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606"/>
            <p:cNvSpPr/>
            <p:nvPr/>
          </p:nvSpPr>
          <p:spPr bwMode="auto">
            <a:xfrm>
              <a:off x="1840706"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3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3" y="4"/>
                    <a:pt x="13" y="4"/>
                    <a:pt x="13" y="3"/>
                  </a:cubicBezTo>
                  <a:cubicBezTo>
                    <a:pt x="13" y="2"/>
                    <a:pt x="13" y="2"/>
                    <a:pt x="12" y="1"/>
                  </a:cubicBezTo>
                  <a:cubicBezTo>
                    <a:pt x="11" y="0"/>
                    <a:pt x="10" y="1"/>
                    <a:pt x="9" y="1"/>
                  </a:cubicBezTo>
                  <a:cubicBezTo>
                    <a:pt x="8" y="1"/>
                    <a:pt x="7"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608"/>
            <p:cNvSpPr/>
            <p:nvPr/>
          </p:nvSpPr>
          <p:spPr bwMode="auto">
            <a:xfrm>
              <a:off x="1840706" y="398463"/>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609"/>
            <p:cNvSpPr/>
            <p:nvPr/>
          </p:nvSpPr>
          <p:spPr bwMode="auto">
            <a:xfrm>
              <a:off x="1878806" y="538163"/>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3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3" y="7"/>
                    <a:pt x="2" y="5"/>
                    <a:pt x="2" y="3"/>
                  </a:cubicBez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610"/>
            <p:cNvSpPr/>
            <p:nvPr/>
          </p:nvSpPr>
          <p:spPr bwMode="auto">
            <a:xfrm>
              <a:off x="1878806" y="538163"/>
              <a:ext cx="23812" cy="38100"/>
            </a:xfrm>
            <a:custGeom>
              <a:avLst/>
              <a:gdLst>
                <a:gd name="T0" fmla="*/ 2 w 3"/>
                <a:gd name="T1" fmla="*/ 3 h 5"/>
                <a:gd name="T2" fmla="*/ 2 w 3"/>
                <a:gd name="T3" fmla="*/ 3 h 5"/>
                <a:gd name="T4" fmla="*/ 3 w 3"/>
                <a:gd name="T5" fmla="*/ 1 h 5"/>
                <a:gd name="T6" fmla="*/ 3 w 3"/>
                <a:gd name="T7" fmla="*/ 0 h 5"/>
                <a:gd name="T8" fmla="*/ 3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611"/>
            <p:cNvSpPr/>
            <p:nvPr/>
          </p:nvSpPr>
          <p:spPr bwMode="auto">
            <a:xfrm>
              <a:off x="1847056" y="522288"/>
              <a:ext cx="47625" cy="38100"/>
            </a:xfrm>
            <a:custGeom>
              <a:avLst/>
              <a:gdLst>
                <a:gd name="T0" fmla="*/ 30 w 30"/>
                <a:gd name="T1" fmla="*/ 10 h 24"/>
                <a:gd name="T2" fmla="*/ 5 w 30"/>
                <a:gd name="T3" fmla="*/ 0 h 24"/>
                <a:gd name="T4" fmla="*/ 0 w 30"/>
                <a:gd name="T5" fmla="*/ 5 h 24"/>
                <a:gd name="T6" fmla="*/ 20 w 30"/>
                <a:gd name="T7" fmla="*/ 24 h 24"/>
                <a:gd name="T8" fmla="*/ 30 w 30"/>
                <a:gd name="T9" fmla="*/ 10 h 24"/>
              </a:gdLst>
              <a:ahLst/>
              <a:cxnLst>
                <a:cxn ang="0">
                  <a:pos x="T0" y="T1"/>
                </a:cxn>
                <a:cxn ang="0">
                  <a:pos x="T2" y="T3"/>
                </a:cxn>
                <a:cxn ang="0">
                  <a:pos x="T4" y="T5"/>
                </a:cxn>
                <a:cxn ang="0">
                  <a:pos x="T6" y="T7"/>
                </a:cxn>
                <a:cxn ang="0">
                  <a:pos x="T8" y="T9"/>
                </a:cxn>
              </a:cxnLst>
              <a:rect l="0" t="0" r="r" b="b"/>
              <a:pathLst>
                <a:path w="30" h="24">
                  <a:moveTo>
                    <a:pt x="30" y="10"/>
                  </a:moveTo>
                  <a:lnTo>
                    <a:pt x="5" y="0"/>
                  </a:lnTo>
                  <a:lnTo>
                    <a:pt x="0" y="5"/>
                  </a:lnTo>
                  <a:lnTo>
                    <a:pt x="20" y="24"/>
                  </a:lnTo>
                  <a:lnTo>
                    <a:pt x="30"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612"/>
            <p:cNvSpPr/>
            <p:nvPr/>
          </p:nvSpPr>
          <p:spPr bwMode="auto">
            <a:xfrm>
              <a:off x="1894681" y="522288"/>
              <a:ext cx="38100" cy="38100"/>
            </a:xfrm>
            <a:custGeom>
              <a:avLst/>
              <a:gdLst>
                <a:gd name="T0" fmla="*/ 0 w 24"/>
                <a:gd name="T1" fmla="*/ 10 h 24"/>
                <a:gd name="T2" fmla="*/ 19 w 24"/>
                <a:gd name="T3" fmla="*/ 0 h 24"/>
                <a:gd name="T4" fmla="*/ 24 w 24"/>
                <a:gd name="T5" fmla="*/ 5 h 24"/>
                <a:gd name="T6" fmla="*/ 5 w 24"/>
                <a:gd name="T7" fmla="*/ 24 h 24"/>
                <a:gd name="T8" fmla="*/ 0 w 24"/>
                <a:gd name="T9" fmla="*/ 10 h 24"/>
              </a:gdLst>
              <a:ahLst/>
              <a:cxnLst>
                <a:cxn ang="0">
                  <a:pos x="T0" y="T1"/>
                </a:cxn>
                <a:cxn ang="0">
                  <a:pos x="T2" y="T3"/>
                </a:cxn>
                <a:cxn ang="0">
                  <a:pos x="T4" y="T5"/>
                </a:cxn>
                <a:cxn ang="0">
                  <a:pos x="T6" y="T7"/>
                </a:cxn>
                <a:cxn ang="0">
                  <a:pos x="T8" y="T9"/>
                </a:cxn>
              </a:cxnLst>
              <a:rect l="0" t="0" r="r" b="b"/>
              <a:pathLst>
                <a:path w="24" h="24">
                  <a:moveTo>
                    <a:pt x="0" y="10"/>
                  </a:moveTo>
                  <a:lnTo>
                    <a:pt x="19" y="0"/>
                  </a:lnTo>
                  <a:lnTo>
                    <a:pt x="24" y="5"/>
                  </a:lnTo>
                  <a:lnTo>
                    <a:pt x="5"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613"/>
            <p:cNvSpPr/>
            <p:nvPr/>
          </p:nvSpPr>
          <p:spPr bwMode="auto">
            <a:xfrm>
              <a:off x="1980406" y="436563"/>
              <a:ext cx="115887" cy="123825"/>
            </a:xfrm>
            <a:custGeom>
              <a:avLst/>
              <a:gdLst>
                <a:gd name="T0" fmla="*/ 3 w 15"/>
                <a:gd name="T1" fmla="*/ 0 h 16"/>
                <a:gd name="T2" fmla="*/ 12 w 15"/>
                <a:gd name="T3" fmla="*/ 0 h 16"/>
                <a:gd name="T4" fmla="*/ 13 w 15"/>
                <a:gd name="T5" fmla="*/ 11 h 16"/>
                <a:gd name="T6" fmla="*/ 15 w 15"/>
                <a:gd name="T7" fmla="*/ 12 h 16"/>
                <a:gd name="T8" fmla="*/ 15 w 15"/>
                <a:gd name="T9" fmla="*/ 12 h 16"/>
                <a:gd name="T10" fmla="*/ 14 w 15"/>
                <a:gd name="T11" fmla="*/ 16 h 16"/>
                <a:gd name="T12" fmla="*/ 1 w 15"/>
                <a:gd name="T13" fmla="*/ 15 h 16"/>
                <a:gd name="T14" fmla="*/ 0 w 15"/>
                <a:gd name="T15" fmla="*/ 12 h 16"/>
                <a:gd name="T16" fmla="*/ 1 w 15"/>
                <a:gd name="T17" fmla="*/ 12 h 16"/>
                <a:gd name="T18" fmla="*/ 2 w 15"/>
                <a:gd name="T19" fmla="*/ 11 h 16"/>
                <a:gd name="T20" fmla="*/ 3 w 15"/>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6">
                  <a:moveTo>
                    <a:pt x="3" y="0"/>
                  </a:moveTo>
                  <a:cubicBezTo>
                    <a:pt x="12" y="0"/>
                    <a:pt x="12" y="0"/>
                    <a:pt x="12" y="0"/>
                  </a:cubicBezTo>
                  <a:cubicBezTo>
                    <a:pt x="13" y="11"/>
                    <a:pt x="13" y="11"/>
                    <a:pt x="13" y="11"/>
                  </a:cubicBezTo>
                  <a:cubicBezTo>
                    <a:pt x="13" y="11"/>
                    <a:pt x="14" y="12"/>
                    <a:pt x="15" y="12"/>
                  </a:cubicBezTo>
                  <a:cubicBezTo>
                    <a:pt x="15" y="12"/>
                    <a:pt x="15" y="12"/>
                    <a:pt x="15" y="12"/>
                  </a:cubicBezTo>
                  <a:cubicBezTo>
                    <a:pt x="14" y="16"/>
                    <a:pt x="14" y="16"/>
                    <a:pt x="14" y="16"/>
                  </a:cubicBezTo>
                  <a:cubicBezTo>
                    <a:pt x="1" y="15"/>
                    <a:pt x="1" y="15"/>
                    <a:pt x="1" y="15"/>
                  </a:cubicBezTo>
                  <a:cubicBezTo>
                    <a:pt x="0" y="12"/>
                    <a:pt x="0" y="12"/>
                    <a:pt x="0" y="12"/>
                  </a:cubicBezTo>
                  <a:cubicBezTo>
                    <a:pt x="1" y="12"/>
                    <a:pt x="1" y="12"/>
                    <a:pt x="1" y="12"/>
                  </a:cubicBezTo>
                  <a:cubicBezTo>
                    <a:pt x="1" y="12"/>
                    <a:pt x="2" y="11"/>
                    <a:pt x="2" y="11"/>
                  </a:cubicBezTo>
                  <a:lnTo>
                    <a:pt x="3" y="0"/>
                  </a:lnTo>
                  <a:close/>
                </a:path>
              </a:pathLst>
            </a:custGeom>
            <a:solidFill>
              <a:srgbClr val="E3CC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614"/>
            <p:cNvSpPr/>
            <p:nvPr/>
          </p:nvSpPr>
          <p:spPr bwMode="auto">
            <a:xfrm>
              <a:off x="1980406" y="460375"/>
              <a:ext cx="53975" cy="100013"/>
            </a:xfrm>
            <a:custGeom>
              <a:avLst/>
              <a:gdLst>
                <a:gd name="T0" fmla="*/ 7 w 7"/>
                <a:gd name="T1" fmla="*/ 13 h 13"/>
                <a:gd name="T2" fmla="*/ 1 w 7"/>
                <a:gd name="T3" fmla="*/ 12 h 13"/>
                <a:gd name="T4" fmla="*/ 0 w 7"/>
                <a:gd name="T5" fmla="*/ 9 h 13"/>
                <a:gd name="T6" fmla="*/ 1 w 7"/>
                <a:gd name="T7" fmla="*/ 9 h 13"/>
                <a:gd name="T8" fmla="*/ 2 w 7"/>
                <a:gd name="T9" fmla="*/ 8 h 13"/>
                <a:gd name="T10" fmla="*/ 3 w 7"/>
                <a:gd name="T11" fmla="*/ 0 h 13"/>
                <a:gd name="T12" fmla="*/ 7 w 7"/>
                <a:gd name="T13" fmla="*/ 0 h 13"/>
                <a:gd name="T14" fmla="*/ 7 w 7"/>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3">
                  <a:moveTo>
                    <a:pt x="7" y="13"/>
                  </a:moveTo>
                  <a:cubicBezTo>
                    <a:pt x="1" y="12"/>
                    <a:pt x="1" y="12"/>
                    <a:pt x="1" y="12"/>
                  </a:cubicBezTo>
                  <a:cubicBezTo>
                    <a:pt x="0" y="9"/>
                    <a:pt x="0" y="9"/>
                    <a:pt x="0" y="9"/>
                  </a:cubicBezTo>
                  <a:cubicBezTo>
                    <a:pt x="1" y="9"/>
                    <a:pt x="1" y="9"/>
                    <a:pt x="1" y="9"/>
                  </a:cubicBezTo>
                  <a:cubicBezTo>
                    <a:pt x="1" y="9"/>
                    <a:pt x="2" y="8"/>
                    <a:pt x="2" y="8"/>
                  </a:cubicBezTo>
                  <a:cubicBezTo>
                    <a:pt x="3" y="0"/>
                    <a:pt x="3" y="0"/>
                    <a:pt x="3" y="0"/>
                  </a:cubicBezTo>
                  <a:cubicBezTo>
                    <a:pt x="7" y="0"/>
                    <a:pt x="7" y="0"/>
                    <a:pt x="7" y="0"/>
                  </a:cubicBezTo>
                  <a:lnTo>
                    <a:pt x="7" y="13"/>
                  </a:lnTo>
                  <a:close/>
                </a:path>
              </a:pathLst>
            </a:custGeom>
            <a:solidFill>
              <a:srgbClr val="D4C5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615"/>
            <p:cNvSpPr/>
            <p:nvPr/>
          </p:nvSpPr>
          <p:spPr bwMode="auto">
            <a:xfrm>
              <a:off x="1994693" y="436563"/>
              <a:ext cx="85725" cy="93663"/>
            </a:xfrm>
            <a:custGeom>
              <a:avLst/>
              <a:gdLst>
                <a:gd name="T0" fmla="*/ 1 w 11"/>
                <a:gd name="T1" fmla="*/ 0 h 12"/>
                <a:gd name="T2" fmla="*/ 10 w 11"/>
                <a:gd name="T3" fmla="*/ 0 h 12"/>
                <a:gd name="T4" fmla="*/ 11 w 11"/>
                <a:gd name="T5" fmla="*/ 8 h 12"/>
                <a:gd name="T6" fmla="*/ 10 w 11"/>
                <a:gd name="T7" fmla="*/ 9 h 12"/>
                <a:gd name="T8" fmla="*/ 6 w 11"/>
                <a:gd name="T9" fmla="*/ 12 h 12"/>
                <a:gd name="T10" fmla="*/ 1 w 11"/>
                <a:gd name="T11" fmla="*/ 9 h 12"/>
                <a:gd name="T12" fmla="*/ 0 w 11"/>
                <a:gd name="T13" fmla="*/ 8 h 12"/>
                <a:gd name="T14" fmla="*/ 1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1" y="0"/>
                  </a:moveTo>
                  <a:cubicBezTo>
                    <a:pt x="10" y="0"/>
                    <a:pt x="10" y="0"/>
                    <a:pt x="10" y="0"/>
                  </a:cubicBezTo>
                  <a:cubicBezTo>
                    <a:pt x="11" y="8"/>
                    <a:pt x="11" y="8"/>
                    <a:pt x="11" y="8"/>
                  </a:cubicBezTo>
                  <a:cubicBezTo>
                    <a:pt x="11" y="8"/>
                    <a:pt x="11" y="9"/>
                    <a:pt x="10" y="9"/>
                  </a:cubicBezTo>
                  <a:cubicBezTo>
                    <a:pt x="9" y="11"/>
                    <a:pt x="7" y="12"/>
                    <a:pt x="6" y="12"/>
                  </a:cubicBezTo>
                  <a:cubicBezTo>
                    <a:pt x="4" y="12"/>
                    <a:pt x="2" y="11"/>
                    <a:pt x="1" y="9"/>
                  </a:cubicBezTo>
                  <a:cubicBezTo>
                    <a:pt x="0" y="9"/>
                    <a:pt x="0" y="8"/>
                    <a:pt x="0" y="8"/>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616"/>
            <p:cNvSpPr/>
            <p:nvPr/>
          </p:nvSpPr>
          <p:spPr bwMode="auto">
            <a:xfrm>
              <a:off x="1964531" y="328613"/>
              <a:ext cx="147637" cy="177800"/>
            </a:xfrm>
            <a:custGeom>
              <a:avLst/>
              <a:gdLst>
                <a:gd name="T0" fmla="*/ 9 w 19"/>
                <a:gd name="T1" fmla="*/ 23 h 23"/>
                <a:gd name="T2" fmla="*/ 4 w 19"/>
                <a:gd name="T3" fmla="*/ 20 h 23"/>
                <a:gd name="T4" fmla="*/ 1 w 19"/>
                <a:gd name="T5" fmla="*/ 12 h 23"/>
                <a:gd name="T6" fmla="*/ 1 w 19"/>
                <a:gd name="T7" fmla="*/ 12 h 23"/>
                <a:gd name="T8" fmla="*/ 1 w 19"/>
                <a:gd name="T9" fmla="*/ 12 h 23"/>
                <a:gd name="T10" fmla="*/ 1 w 19"/>
                <a:gd name="T11" fmla="*/ 12 h 23"/>
                <a:gd name="T12" fmla="*/ 9 w 19"/>
                <a:gd name="T13" fmla="*/ 0 h 23"/>
                <a:gd name="T14" fmla="*/ 18 w 19"/>
                <a:gd name="T15" fmla="*/ 12 h 23"/>
                <a:gd name="T16" fmla="*/ 18 w 19"/>
                <a:gd name="T17" fmla="*/ 12 h 23"/>
                <a:gd name="T18" fmla="*/ 18 w 19"/>
                <a:gd name="T19" fmla="*/ 12 h 23"/>
                <a:gd name="T20" fmla="*/ 18 w 19"/>
                <a:gd name="T21" fmla="*/ 12 h 23"/>
                <a:gd name="T22" fmla="*/ 15 w 19"/>
                <a:gd name="T23" fmla="*/ 20 h 23"/>
                <a:gd name="T24" fmla="*/ 9 w 19"/>
                <a:gd name="T2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3">
                  <a:moveTo>
                    <a:pt x="9" y="23"/>
                  </a:moveTo>
                  <a:cubicBezTo>
                    <a:pt x="7" y="23"/>
                    <a:pt x="5" y="22"/>
                    <a:pt x="4" y="20"/>
                  </a:cubicBezTo>
                  <a:cubicBezTo>
                    <a:pt x="2" y="18"/>
                    <a:pt x="1" y="15"/>
                    <a:pt x="1" y="12"/>
                  </a:cubicBezTo>
                  <a:cubicBezTo>
                    <a:pt x="1" y="12"/>
                    <a:pt x="1" y="12"/>
                    <a:pt x="1" y="12"/>
                  </a:cubicBezTo>
                  <a:cubicBezTo>
                    <a:pt x="1" y="12"/>
                    <a:pt x="1" y="12"/>
                    <a:pt x="1" y="12"/>
                  </a:cubicBezTo>
                  <a:cubicBezTo>
                    <a:pt x="1" y="12"/>
                    <a:pt x="1" y="12"/>
                    <a:pt x="1" y="12"/>
                  </a:cubicBezTo>
                  <a:cubicBezTo>
                    <a:pt x="1" y="6"/>
                    <a:pt x="0" y="0"/>
                    <a:pt x="9" y="0"/>
                  </a:cubicBezTo>
                  <a:cubicBezTo>
                    <a:pt x="19" y="0"/>
                    <a:pt x="18" y="6"/>
                    <a:pt x="18" y="12"/>
                  </a:cubicBezTo>
                  <a:cubicBezTo>
                    <a:pt x="18" y="12"/>
                    <a:pt x="18" y="12"/>
                    <a:pt x="18" y="12"/>
                  </a:cubicBezTo>
                  <a:cubicBezTo>
                    <a:pt x="18" y="12"/>
                    <a:pt x="18" y="12"/>
                    <a:pt x="18" y="12"/>
                  </a:cubicBezTo>
                  <a:cubicBezTo>
                    <a:pt x="18" y="12"/>
                    <a:pt x="18" y="12"/>
                    <a:pt x="18" y="12"/>
                  </a:cubicBezTo>
                  <a:cubicBezTo>
                    <a:pt x="18" y="15"/>
                    <a:pt x="17" y="18"/>
                    <a:pt x="15" y="20"/>
                  </a:cubicBezTo>
                  <a:cubicBezTo>
                    <a:pt x="14" y="22"/>
                    <a:pt x="12" y="23"/>
                    <a:pt x="9" y="23"/>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617"/>
            <p:cNvSpPr/>
            <p:nvPr/>
          </p:nvSpPr>
          <p:spPr bwMode="auto">
            <a:xfrm>
              <a:off x="1910556" y="522288"/>
              <a:ext cx="255587" cy="123825"/>
            </a:xfrm>
            <a:custGeom>
              <a:avLst/>
              <a:gdLst>
                <a:gd name="T0" fmla="*/ 18 w 33"/>
                <a:gd name="T1" fmla="*/ 3 h 16"/>
                <a:gd name="T2" fmla="*/ 15 w 33"/>
                <a:gd name="T3" fmla="*/ 3 h 16"/>
                <a:gd name="T4" fmla="*/ 11 w 33"/>
                <a:gd name="T5" fmla="*/ 0 h 16"/>
                <a:gd name="T6" fmla="*/ 9 w 33"/>
                <a:gd name="T7" fmla="*/ 1 h 16"/>
                <a:gd name="T8" fmla="*/ 0 w 33"/>
                <a:gd name="T9" fmla="*/ 8 h 16"/>
                <a:gd name="T10" fmla="*/ 0 w 33"/>
                <a:gd name="T11" fmla="*/ 13 h 16"/>
                <a:gd name="T12" fmla="*/ 3 w 33"/>
                <a:gd name="T13" fmla="*/ 16 h 16"/>
                <a:gd name="T14" fmla="*/ 8 w 33"/>
                <a:gd name="T15" fmla="*/ 16 h 16"/>
                <a:gd name="T16" fmla="*/ 15 w 33"/>
                <a:gd name="T17" fmla="*/ 16 h 16"/>
                <a:gd name="T18" fmla="*/ 18 w 33"/>
                <a:gd name="T19" fmla="*/ 16 h 16"/>
                <a:gd name="T20" fmla="*/ 24 w 33"/>
                <a:gd name="T21" fmla="*/ 16 h 16"/>
                <a:gd name="T22" fmla="*/ 30 w 33"/>
                <a:gd name="T23" fmla="*/ 16 h 16"/>
                <a:gd name="T24" fmla="*/ 33 w 33"/>
                <a:gd name="T25" fmla="*/ 13 h 16"/>
                <a:gd name="T26" fmla="*/ 33 w 33"/>
                <a:gd name="T27" fmla="*/ 8 h 16"/>
                <a:gd name="T28" fmla="*/ 24 w 33"/>
                <a:gd name="T29" fmla="*/ 1 h 16"/>
                <a:gd name="T30" fmla="*/ 22 w 33"/>
                <a:gd name="T31" fmla="*/ 0 h 16"/>
                <a:gd name="T32" fmla="*/ 18 w 33"/>
                <a:gd name="T3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6">
                  <a:moveTo>
                    <a:pt x="18" y="3"/>
                  </a:moveTo>
                  <a:cubicBezTo>
                    <a:pt x="15" y="3"/>
                    <a:pt x="15" y="3"/>
                    <a:pt x="15" y="3"/>
                  </a:cubicBezTo>
                  <a:cubicBezTo>
                    <a:pt x="11" y="0"/>
                    <a:pt x="11" y="0"/>
                    <a:pt x="11" y="0"/>
                  </a:cubicBezTo>
                  <a:cubicBezTo>
                    <a:pt x="9" y="1"/>
                    <a:pt x="9" y="1"/>
                    <a:pt x="9" y="1"/>
                  </a:cubicBezTo>
                  <a:cubicBezTo>
                    <a:pt x="4" y="2"/>
                    <a:pt x="0" y="4"/>
                    <a:pt x="0" y="8"/>
                  </a:cubicBezTo>
                  <a:cubicBezTo>
                    <a:pt x="0" y="10"/>
                    <a:pt x="0" y="11"/>
                    <a:pt x="0" y="13"/>
                  </a:cubicBezTo>
                  <a:cubicBezTo>
                    <a:pt x="0" y="14"/>
                    <a:pt x="1" y="16"/>
                    <a:pt x="3" y="16"/>
                  </a:cubicBezTo>
                  <a:cubicBezTo>
                    <a:pt x="8" y="16"/>
                    <a:pt x="8" y="16"/>
                    <a:pt x="8" y="16"/>
                  </a:cubicBezTo>
                  <a:cubicBezTo>
                    <a:pt x="15" y="16"/>
                    <a:pt x="15" y="16"/>
                    <a:pt x="15" y="16"/>
                  </a:cubicBezTo>
                  <a:cubicBezTo>
                    <a:pt x="18" y="16"/>
                    <a:pt x="18" y="16"/>
                    <a:pt x="18" y="16"/>
                  </a:cubicBezTo>
                  <a:cubicBezTo>
                    <a:pt x="24" y="16"/>
                    <a:pt x="24" y="16"/>
                    <a:pt x="24" y="16"/>
                  </a:cubicBezTo>
                  <a:cubicBezTo>
                    <a:pt x="30" y="16"/>
                    <a:pt x="30" y="16"/>
                    <a:pt x="30" y="16"/>
                  </a:cubicBezTo>
                  <a:cubicBezTo>
                    <a:pt x="32" y="16"/>
                    <a:pt x="33" y="14"/>
                    <a:pt x="33" y="13"/>
                  </a:cubicBezTo>
                  <a:cubicBezTo>
                    <a:pt x="33" y="8"/>
                    <a:pt x="33" y="8"/>
                    <a:pt x="33" y="8"/>
                  </a:cubicBezTo>
                  <a:cubicBezTo>
                    <a:pt x="33" y="4"/>
                    <a:pt x="29" y="2"/>
                    <a:pt x="24" y="1"/>
                  </a:cubicBezTo>
                  <a:cubicBezTo>
                    <a:pt x="22" y="0"/>
                    <a:pt x="22" y="0"/>
                    <a:pt x="22" y="0"/>
                  </a:cubicBezTo>
                  <a:lnTo>
                    <a:pt x="18" y="3"/>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618"/>
            <p:cNvSpPr/>
            <p:nvPr/>
          </p:nvSpPr>
          <p:spPr bwMode="auto">
            <a:xfrm>
              <a:off x="1980406" y="522288"/>
              <a:ext cx="115887" cy="123825"/>
            </a:xfrm>
            <a:custGeom>
              <a:avLst/>
              <a:gdLst>
                <a:gd name="T0" fmla="*/ 44 w 73"/>
                <a:gd name="T1" fmla="*/ 15 h 78"/>
                <a:gd name="T2" fmla="*/ 29 w 73"/>
                <a:gd name="T3" fmla="*/ 15 h 78"/>
                <a:gd name="T4" fmla="*/ 9 w 73"/>
                <a:gd name="T5" fmla="*/ 0 h 78"/>
                <a:gd name="T6" fmla="*/ 0 w 73"/>
                <a:gd name="T7" fmla="*/ 5 h 78"/>
                <a:gd name="T8" fmla="*/ 44 w 73"/>
                <a:gd name="T9" fmla="*/ 49 h 78"/>
                <a:gd name="T10" fmla="*/ 44 w 73"/>
                <a:gd name="T11" fmla="*/ 78 h 78"/>
                <a:gd name="T12" fmla="*/ 49 w 73"/>
                <a:gd name="T13" fmla="*/ 78 h 78"/>
                <a:gd name="T14" fmla="*/ 44 w 73"/>
                <a:gd name="T15" fmla="*/ 39 h 78"/>
                <a:gd name="T16" fmla="*/ 73 w 73"/>
                <a:gd name="T17" fmla="*/ 5 h 78"/>
                <a:gd name="T18" fmla="*/ 73 w 73"/>
                <a:gd name="T19" fmla="*/ 5 h 78"/>
                <a:gd name="T20" fmla="*/ 63 w 73"/>
                <a:gd name="T21" fmla="*/ 0 h 78"/>
                <a:gd name="T22" fmla="*/ 44 w 73"/>
                <a:gd name="T23"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8">
                  <a:moveTo>
                    <a:pt x="44" y="15"/>
                  </a:moveTo>
                  <a:lnTo>
                    <a:pt x="29" y="15"/>
                  </a:lnTo>
                  <a:lnTo>
                    <a:pt x="9" y="0"/>
                  </a:lnTo>
                  <a:lnTo>
                    <a:pt x="0" y="5"/>
                  </a:lnTo>
                  <a:lnTo>
                    <a:pt x="44" y="49"/>
                  </a:lnTo>
                  <a:lnTo>
                    <a:pt x="44" y="78"/>
                  </a:lnTo>
                  <a:lnTo>
                    <a:pt x="49" y="78"/>
                  </a:lnTo>
                  <a:lnTo>
                    <a:pt x="44" y="39"/>
                  </a:lnTo>
                  <a:lnTo>
                    <a:pt x="73" y="5"/>
                  </a:lnTo>
                  <a:lnTo>
                    <a:pt x="73" y="5"/>
                  </a:lnTo>
                  <a:lnTo>
                    <a:pt x="63" y="0"/>
                  </a:lnTo>
                  <a:lnTo>
                    <a:pt x="44" y="15"/>
                  </a:lnTo>
                  <a:close/>
                </a:path>
              </a:pathLst>
            </a:custGeom>
            <a:solidFill>
              <a:srgbClr val="DAE1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619"/>
            <p:cNvSpPr/>
            <p:nvPr/>
          </p:nvSpPr>
          <p:spPr bwMode="auto">
            <a:xfrm>
              <a:off x="1972468" y="366713"/>
              <a:ext cx="131762" cy="147638"/>
            </a:xfrm>
            <a:custGeom>
              <a:avLst/>
              <a:gdLst>
                <a:gd name="T0" fmla="*/ 3 w 17"/>
                <a:gd name="T1" fmla="*/ 16 h 19"/>
                <a:gd name="T2" fmla="*/ 8 w 17"/>
                <a:gd name="T3" fmla="*/ 19 h 19"/>
                <a:gd name="T4" fmla="*/ 14 w 17"/>
                <a:gd name="T5" fmla="*/ 16 h 19"/>
                <a:gd name="T6" fmla="*/ 17 w 17"/>
                <a:gd name="T7" fmla="*/ 8 h 19"/>
                <a:gd name="T8" fmla="*/ 17 w 17"/>
                <a:gd name="T9" fmla="*/ 6 h 19"/>
                <a:gd name="T10" fmla="*/ 16 w 17"/>
                <a:gd name="T11" fmla="*/ 4 h 19"/>
                <a:gd name="T12" fmla="*/ 16 w 17"/>
                <a:gd name="T13" fmla="*/ 2 h 19"/>
                <a:gd name="T14" fmla="*/ 12 w 17"/>
                <a:gd name="T15" fmla="*/ 1 h 19"/>
                <a:gd name="T16" fmla="*/ 8 w 17"/>
                <a:gd name="T17" fmla="*/ 2 h 19"/>
                <a:gd name="T18" fmla="*/ 5 w 17"/>
                <a:gd name="T19" fmla="*/ 1 h 19"/>
                <a:gd name="T20" fmla="*/ 5 w 17"/>
                <a:gd name="T21" fmla="*/ 1 h 19"/>
                <a:gd name="T22" fmla="*/ 1 w 17"/>
                <a:gd name="T23" fmla="*/ 2 h 19"/>
                <a:gd name="T24" fmla="*/ 1 w 17"/>
                <a:gd name="T25" fmla="*/ 4 h 19"/>
                <a:gd name="T26" fmla="*/ 0 w 17"/>
                <a:gd name="T27" fmla="*/ 6 h 19"/>
                <a:gd name="T28" fmla="*/ 0 w 17"/>
                <a:gd name="T29" fmla="*/ 8 h 19"/>
                <a:gd name="T30" fmla="*/ 3 w 17"/>
                <a:gd name="T3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9">
                  <a:moveTo>
                    <a:pt x="3" y="16"/>
                  </a:moveTo>
                  <a:cubicBezTo>
                    <a:pt x="4" y="18"/>
                    <a:pt x="6" y="19"/>
                    <a:pt x="8" y="19"/>
                  </a:cubicBezTo>
                  <a:cubicBezTo>
                    <a:pt x="11" y="19"/>
                    <a:pt x="13" y="18"/>
                    <a:pt x="14" y="16"/>
                  </a:cubicBezTo>
                  <a:cubicBezTo>
                    <a:pt x="16" y="14"/>
                    <a:pt x="17" y="11"/>
                    <a:pt x="17" y="8"/>
                  </a:cubicBezTo>
                  <a:cubicBezTo>
                    <a:pt x="17" y="6"/>
                    <a:pt x="17" y="6"/>
                    <a:pt x="17" y="6"/>
                  </a:cubicBezTo>
                  <a:cubicBezTo>
                    <a:pt x="16" y="5"/>
                    <a:pt x="16" y="5"/>
                    <a:pt x="16" y="4"/>
                  </a:cubicBezTo>
                  <a:cubicBezTo>
                    <a:pt x="16" y="3"/>
                    <a:pt x="16" y="2"/>
                    <a:pt x="16" y="2"/>
                  </a:cubicBezTo>
                  <a:cubicBezTo>
                    <a:pt x="15" y="0"/>
                    <a:pt x="14" y="1"/>
                    <a:pt x="12" y="1"/>
                  </a:cubicBezTo>
                  <a:cubicBezTo>
                    <a:pt x="11" y="2"/>
                    <a:pt x="10"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FFE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620"/>
            <p:cNvSpPr/>
            <p:nvPr/>
          </p:nvSpPr>
          <p:spPr bwMode="auto">
            <a:xfrm>
              <a:off x="1972468" y="366713"/>
              <a:ext cx="61912" cy="147638"/>
            </a:xfrm>
            <a:custGeom>
              <a:avLst/>
              <a:gdLst>
                <a:gd name="T0" fmla="*/ 3 w 8"/>
                <a:gd name="T1" fmla="*/ 16 h 19"/>
                <a:gd name="T2" fmla="*/ 8 w 8"/>
                <a:gd name="T3" fmla="*/ 19 h 19"/>
                <a:gd name="T4" fmla="*/ 8 w 8"/>
                <a:gd name="T5" fmla="*/ 2 h 19"/>
                <a:gd name="T6" fmla="*/ 5 w 8"/>
                <a:gd name="T7" fmla="*/ 1 h 19"/>
                <a:gd name="T8" fmla="*/ 5 w 8"/>
                <a:gd name="T9" fmla="*/ 1 h 19"/>
                <a:gd name="T10" fmla="*/ 1 w 8"/>
                <a:gd name="T11" fmla="*/ 2 h 19"/>
                <a:gd name="T12" fmla="*/ 1 w 8"/>
                <a:gd name="T13" fmla="*/ 4 h 19"/>
                <a:gd name="T14" fmla="*/ 0 w 8"/>
                <a:gd name="T15" fmla="*/ 6 h 19"/>
                <a:gd name="T16" fmla="*/ 0 w 8"/>
                <a:gd name="T17" fmla="*/ 8 h 19"/>
                <a:gd name="T18" fmla="*/ 3 w 8"/>
                <a:gd name="T1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3" y="16"/>
                  </a:moveTo>
                  <a:cubicBezTo>
                    <a:pt x="4" y="18"/>
                    <a:pt x="6" y="19"/>
                    <a:pt x="8" y="19"/>
                  </a:cubicBezTo>
                  <a:cubicBezTo>
                    <a:pt x="8" y="2"/>
                    <a:pt x="8"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E8D6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621"/>
            <p:cNvSpPr/>
            <p:nvPr/>
          </p:nvSpPr>
          <p:spPr bwMode="auto">
            <a:xfrm>
              <a:off x="2026443" y="546100"/>
              <a:ext cx="23812" cy="100013"/>
            </a:xfrm>
            <a:custGeom>
              <a:avLst/>
              <a:gdLst>
                <a:gd name="T0" fmla="*/ 0 w 3"/>
                <a:gd name="T1" fmla="*/ 13 h 13"/>
                <a:gd name="T2" fmla="*/ 3 w 3"/>
                <a:gd name="T3" fmla="*/ 13 h 13"/>
                <a:gd name="T4" fmla="*/ 2 w 3"/>
                <a:gd name="T5" fmla="*/ 4 h 13"/>
                <a:gd name="T6" fmla="*/ 2 w 3"/>
                <a:gd name="T7" fmla="*/ 3 h 13"/>
                <a:gd name="T8" fmla="*/ 3 w 3"/>
                <a:gd name="T9" fmla="*/ 1 h 13"/>
                <a:gd name="T10" fmla="*/ 3 w 3"/>
                <a:gd name="T11" fmla="*/ 0 h 13"/>
                <a:gd name="T12" fmla="*/ 3 w 3"/>
                <a:gd name="T13" fmla="*/ 0 h 13"/>
                <a:gd name="T14" fmla="*/ 0 w 3"/>
                <a:gd name="T15" fmla="*/ 0 h 13"/>
                <a:gd name="T16" fmla="*/ 0 w 3"/>
                <a:gd name="T17" fmla="*/ 0 h 13"/>
                <a:gd name="T18" fmla="*/ 0 w 3"/>
                <a:gd name="T19" fmla="*/ 1 h 13"/>
                <a:gd name="T20" fmla="*/ 1 w 3"/>
                <a:gd name="T21" fmla="*/ 3 h 13"/>
                <a:gd name="T22" fmla="*/ 1 w 3"/>
                <a:gd name="T23" fmla="*/ 4 h 13"/>
                <a:gd name="T24" fmla="*/ 0 w 3"/>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3">
                  <a:moveTo>
                    <a:pt x="0" y="13"/>
                  </a:moveTo>
                  <a:cubicBezTo>
                    <a:pt x="3" y="13"/>
                    <a:pt x="3" y="13"/>
                    <a:pt x="3" y="13"/>
                  </a:cubicBezTo>
                  <a:cubicBezTo>
                    <a:pt x="3" y="9"/>
                    <a:pt x="3" y="7"/>
                    <a:pt x="2" y="4"/>
                  </a:cubicBez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0" y="7"/>
                    <a:pt x="0" y="9"/>
                    <a:pt x="0" y="13"/>
                  </a:cubicBez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622"/>
            <p:cNvSpPr/>
            <p:nvPr/>
          </p:nvSpPr>
          <p:spPr bwMode="auto">
            <a:xfrm>
              <a:off x="2026443" y="546100"/>
              <a:ext cx="23812" cy="46038"/>
            </a:xfrm>
            <a:custGeom>
              <a:avLst/>
              <a:gdLst>
                <a:gd name="T0" fmla="*/ 2 w 3"/>
                <a:gd name="T1" fmla="*/ 4 h 6"/>
                <a:gd name="T2" fmla="*/ 2 w 3"/>
                <a:gd name="T3" fmla="*/ 3 h 6"/>
                <a:gd name="T4" fmla="*/ 3 w 3"/>
                <a:gd name="T5" fmla="*/ 1 h 6"/>
                <a:gd name="T6" fmla="*/ 3 w 3"/>
                <a:gd name="T7" fmla="*/ 0 h 6"/>
                <a:gd name="T8" fmla="*/ 3 w 3"/>
                <a:gd name="T9" fmla="*/ 0 h 6"/>
                <a:gd name="T10" fmla="*/ 0 w 3"/>
                <a:gd name="T11" fmla="*/ 0 h 6"/>
                <a:gd name="T12" fmla="*/ 0 w 3"/>
                <a:gd name="T13" fmla="*/ 0 h 6"/>
                <a:gd name="T14" fmla="*/ 0 w 3"/>
                <a:gd name="T15" fmla="*/ 1 h 6"/>
                <a:gd name="T16" fmla="*/ 1 w 3"/>
                <a:gd name="T17" fmla="*/ 3 h 6"/>
                <a:gd name="T18" fmla="*/ 1 w 3"/>
                <a:gd name="T19" fmla="*/ 4 h 6"/>
                <a:gd name="T20" fmla="*/ 1 w 3"/>
                <a:gd name="T21" fmla="*/ 5 h 6"/>
                <a:gd name="T22" fmla="*/ 3 w 3"/>
                <a:gd name="T23" fmla="*/ 6 h 6"/>
                <a:gd name="T24" fmla="*/ 2 w 3"/>
                <a:gd name="T25"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6">
                  <a:moveTo>
                    <a:pt x="2" y="4"/>
                  </a:move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1" y="5"/>
                    <a:pt x="1" y="5"/>
                    <a:pt x="1" y="5"/>
                  </a:cubicBezTo>
                  <a:cubicBezTo>
                    <a:pt x="3" y="6"/>
                    <a:pt x="3" y="6"/>
                    <a:pt x="3" y="6"/>
                  </a:cubicBezTo>
                  <a:lnTo>
                    <a:pt x="2" y="4"/>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623"/>
            <p:cNvSpPr/>
            <p:nvPr/>
          </p:nvSpPr>
          <p:spPr bwMode="auto">
            <a:xfrm>
              <a:off x="1980406" y="522288"/>
              <a:ext cx="61912" cy="46038"/>
            </a:xfrm>
            <a:custGeom>
              <a:avLst/>
              <a:gdLst>
                <a:gd name="T0" fmla="*/ 39 w 39"/>
                <a:gd name="T1" fmla="*/ 15 h 29"/>
                <a:gd name="T2" fmla="*/ 9 w 39"/>
                <a:gd name="T3" fmla="*/ 0 h 29"/>
                <a:gd name="T4" fmla="*/ 0 w 39"/>
                <a:gd name="T5" fmla="*/ 5 h 29"/>
                <a:gd name="T6" fmla="*/ 29 w 39"/>
                <a:gd name="T7" fmla="*/ 29 h 29"/>
                <a:gd name="T8" fmla="*/ 39 w 39"/>
                <a:gd name="T9" fmla="*/ 15 h 29"/>
              </a:gdLst>
              <a:ahLst/>
              <a:cxnLst>
                <a:cxn ang="0">
                  <a:pos x="T0" y="T1"/>
                </a:cxn>
                <a:cxn ang="0">
                  <a:pos x="T2" y="T3"/>
                </a:cxn>
                <a:cxn ang="0">
                  <a:pos x="T4" y="T5"/>
                </a:cxn>
                <a:cxn ang="0">
                  <a:pos x="T6" y="T7"/>
                </a:cxn>
                <a:cxn ang="0">
                  <a:pos x="T8" y="T9"/>
                </a:cxn>
              </a:cxnLst>
              <a:rect l="0" t="0" r="r" b="b"/>
              <a:pathLst>
                <a:path w="39" h="29">
                  <a:moveTo>
                    <a:pt x="39" y="15"/>
                  </a:moveTo>
                  <a:lnTo>
                    <a:pt x="9" y="0"/>
                  </a:lnTo>
                  <a:lnTo>
                    <a:pt x="0" y="5"/>
                  </a:lnTo>
                  <a:lnTo>
                    <a:pt x="29" y="29"/>
                  </a:lnTo>
                  <a:lnTo>
                    <a:pt x="39" y="15"/>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624"/>
            <p:cNvSpPr/>
            <p:nvPr/>
          </p:nvSpPr>
          <p:spPr bwMode="auto">
            <a:xfrm>
              <a:off x="2042318" y="522288"/>
              <a:ext cx="53975" cy="46038"/>
            </a:xfrm>
            <a:custGeom>
              <a:avLst/>
              <a:gdLst>
                <a:gd name="T0" fmla="*/ 0 w 34"/>
                <a:gd name="T1" fmla="*/ 15 h 29"/>
                <a:gd name="T2" fmla="*/ 24 w 34"/>
                <a:gd name="T3" fmla="*/ 0 h 29"/>
                <a:gd name="T4" fmla="*/ 34 w 34"/>
                <a:gd name="T5" fmla="*/ 5 h 29"/>
                <a:gd name="T6" fmla="*/ 5 w 34"/>
                <a:gd name="T7" fmla="*/ 29 h 29"/>
                <a:gd name="T8" fmla="*/ 0 w 34"/>
                <a:gd name="T9" fmla="*/ 15 h 29"/>
              </a:gdLst>
              <a:ahLst/>
              <a:cxnLst>
                <a:cxn ang="0">
                  <a:pos x="T0" y="T1"/>
                </a:cxn>
                <a:cxn ang="0">
                  <a:pos x="T2" y="T3"/>
                </a:cxn>
                <a:cxn ang="0">
                  <a:pos x="T4" y="T5"/>
                </a:cxn>
                <a:cxn ang="0">
                  <a:pos x="T6" y="T7"/>
                </a:cxn>
                <a:cxn ang="0">
                  <a:pos x="T8" y="T9"/>
                </a:cxn>
              </a:cxnLst>
              <a:rect l="0" t="0" r="r" b="b"/>
              <a:pathLst>
                <a:path w="34" h="29">
                  <a:moveTo>
                    <a:pt x="0" y="15"/>
                  </a:moveTo>
                  <a:lnTo>
                    <a:pt x="24" y="0"/>
                  </a:lnTo>
                  <a:lnTo>
                    <a:pt x="34" y="5"/>
                  </a:lnTo>
                  <a:lnTo>
                    <a:pt x="5" y="29"/>
                  </a:lnTo>
                  <a:lnTo>
                    <a:pt x="0" y="15"/>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625"/>
            <p:cNvSpPr>
              <a:spLocks noEditPoints="1"/>
            </p:cNvSpPr>
            <p:nvPr/>
          </p:nvSpPr>
          <p:spPr bwMode="auto">
            <a:xfrm>
              <a:off x="1910556" y="530225"/>
              <a:ext cx="255587" cy="115888"/>
            </a:xfrm>
            <a:custGeom>
              <a:avLst/>
              <a:gdLst>
                <a:gd name="T0" fmla="*/ 0 w 33"/>
                <a:gd name="T1" fmla="*/ 7 h 15"/>
                <a:gd name="T2" fmla="*/ 0 w 33"/>
                <a:gd name="T3" fmla="*/ 12 h 15"/>
                <a:gd name="T4" fmla="*/ 3 w 33"/>
                <a:gd name="T5" fmla="*/ 15 h 15"/>
                <a:gd name="T6" fmla="*/ 16 w 33"/>
                <a:gd name="T7" fmla="*/ 15 h 15"/>
                <a:gd name="T8" fmla="*/ 15 w 33"/>
                <a:gd name="T9" fmla="*/ 13 h 15"/>
                <a:gd name="T10" fmla="*/ 9 w 33"/>
                <a:gd name="T11" fmla="*/ 0 h 15"/>
                <a:gd name="T12" fmla="*/ 0 w 33"/>
                <a:gd name="T13" fmla="*/ 7 h 15"/>
                <a:gd name="T14" fmla="*/ 17 w 33"/>
                <a:gd name="T15" fmla="*/ 15 h 15"/>
                <a:gd name="T16" fmla="*/ 30 w 33"/>
                <a:gd name="T17" fmla="*/ 15 h 15"/>
                <a:gd name="T18" fmla="*/ 33 w 33"/>
                <a:gd name="T19" fmla="*/ 12 h 15"/>
                <a:gd name="T20" fmla="*/ 33 w 33"/>
                <a:gd name="T21" fmla="*/ 7 h 15"/>
                <a:gd name="T22" fmla="*/ 24 w 33"/>
                <a:gd name="T23" fmla="*/ 0 h 15"/>
                <a:gd name="T24" fmla="*/ 18 w 33"/>
                <a:gd name="T25" fmla="*/ 13 h 15"/>
                <a:gd name="T26" fmla="*/ 17 w 33"/>
                <a:gd name="T2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5">
                  <a:moveTo>
                    <a:pt x="0" y="7"/>
                  </a:moveTo>
                  <a:cubicBezTo>
                    <a:pt x="0" y="9"/>
                    <a:pt x="0" y="10"/>
                    <a:pt x="0" y="12"/>
                  </a:cubicBezTo>
                  <a:cubicBezTo>
                    <a:pt x="0" y="13"/>
                    <a:pt x="1" y="15"/>
                    <a:pt x="3" y="15"/>
                  </a:cubicBezTo>
                  <a:cubicBezTo>
                    <a:pt x="16" y="15"/>
                    <a:pt x="16" y="15"/>
                    <a:pt x="16" y="15"/>
                  </a:cubicBezTo>
                  <a:cubicBezTo>
                    <a:pt x="15" y="13"/>
                    <a:pt x="15" y="13"/>
                    <a:pt x="15" y="13"/>
                  </a:cubicBezTo>
                  <a:cubicBezTo>
                    <a:pt x="12" y="8"/>
                    <a:pt x="11" y="6"/>
                    <a:pt x="9" y="0"/>
                  </a:cubicBezTo>
                  <a:cubicBezTo>
                    <a:pt x="4" y="1"/>
                    <a:pt x="0" y="3"/>
                    <a:pt x="0" y="7"/>
                  </a:cubicBezTo>
                  <a:close/>
                  <a:moveTo>
                    <a:pt x="17" y="15"/>
                  </a:moveTo>
                  <a:cubicBezTo>
                    <a:pt x="30" y="15"/>
                    <a:pt x="30" y="15"/>
                    <a:pt x="30" y="15"/>
                  </a:cubicBezTo>
                  <a:cubicBezTo>
                    <a:pt x="32" y="15"/>
                    <a:pt x="33" y="13"/>
                    <a:pt x="33" y="12"/>
                  </a:cubicBezTo>
                  <a:cubicBezTo>
                    <a:pt x="33" y="7"/>
                    <a:pt x="33" y="7"/>
                    <a:pt x="33" y="7"/>
                  </a:cubicBezTo>
                  <a:cubicBezTo>
                    <a:pt x="33" y="3"/>
                    <a:pt x="29" y="1"/>
                    <a:pt x="24" y="0"/>
                  </a:cubicBezTo>
                  <a:cubicBezTo>
                    <a:pt x="22" y="6"/>
                    <a:pt x="21" y="8"/>
                    <a:pt x="18" y="13"/>
                  </a:cubicBezTo>
                  <a:lnTo>
                    <a:pt x="17" y="15"/>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群組 2"/>
          <p:cNvGrpSpPr/>
          <p:nvPr/>
        </p:nvGrpSpPr>
        <p:grpSpPr>
          <a:xfrm>
            <a:off x="6187706" y="2906752"/>
            <a:ext cx="468000" cy="528638"/>
            <a:chOff x="3480593" y="996950"/>
            <a:chExt cx="357187" cy="528638"/>
          </a:xfrm>
        </p:grpSpPr>
        <p:sp>
          <p:nvSpPr>
            <p:cNvPr id="53" name="Freeform 89"/>
            <p:cNvSpPr/>
            <p:nvPr/>
          </p:nvSpPr>
          <p:spPr bwMode="auto">
            <a:xfrm>
              <a:off x="3650456" y="996950"/>
              <a:ext cx="23812" cy="0"/>
            </a:xfrm>
            <a:custGeom>
              <a:avLst/>
              <a:gdLst>
                <a:gd name="T0" fmla="*/ 3 w 3"/>
                <a:gd name="T1" fmla="*/ 0 w 3"/>
                <a:gd name="T2" fmla="*/ 1 w 3"/>
                <a:gd name="T3" fmla="*/ 3 w 3"/>
              </a:gdLst>
              <a:ahLst/>
              <a:cxnLst>
                <a:cxn ang="0">
                  <a:pos x="T0" y="0"/>
                </a:cxn>
                <a:cxn ang="0">
                  <a:pos x="T1" y="0"/>
                </a:cxn>
                <a:cxn ang="0">
                  <a:pos x="T2" y="0"/>
                </a:cxn>
                <a:cxn ang="0">
                  <a:pos x="T3" y="0"/>
                </a:cxn>
              </a:cxnLst>
              <a:rect l="0" t="0" r="r" b="b"/>
              <a:pathLst>
                <a:path w="3">
                  <a:moveTo>
                    <a:pt x="3" y="0"/>
                  </a:moveTo>
                  <a:cubicBezTo>
                    <a:pt x="0" y="0"/>
                    <a:pt x="0" y="0"/>
                    <a:pt x="0" y="0"/>
                  </a:cubicBezTo>
                  <a:cubicBezTo>
                    <a:pt x="1" y="0"/>
                    <a:pt x="1" y="0"/>
                    <a:pt x="1" y="0"/>
                  </a:cubicBezTo>
                  <a:cubicBezTo>
                    <a:pt x="2" y="0"/>
                    <a:pt x="2" y="0"/>
                    <a:pt x="3" y="0"/>
                  </a:cubicBezTo>
                  <a:close/>
                </a:path>
              </a:pathLst>
            </a:custGeom>
            <a:solidFill>
              <a:srgbClr val="40A5B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102"/>
            <p:cNvSpPr/>
            <p:nvPr/>
          </p:nvSpPr>
          <p:spPr bwMode="auto">
            <a:xfrm>
              <a:off x="3720306" y="1416050"/>
              <a:ext cx="77787" cy="101600"/>
            </a:xfrm>
            <a:custGeom>
              <a:avLst/>
              <a:gdLst>
                <a:gd name="T0" fmla="*/ 9 w 10"/>
                <a:gd name="T1" fmla="*/ 13 h 13"/>
                <a:gd name="T2" fmla="*/ 0 w 10"/>
                <a:gd name="T3" fmla="*/ 13 h 13"/>
                <a:gd name="T4" fmla="*/ 0 w 10"/>
                <a:gd name="T5" fmla="*/ 0 h 13"/>
                <a:gd name="T6" fmla="*/ 9 w 10"/>
                <a:gd name="T7" fmla="*/ 0 h 13"/>
                <a:gd name="T8" fmla="*/ 10 w 10"/>
                <a:gd name="T9" fmla="*/ 1 h 13"/>
                <a:gd name="T10" fmla="*/ 10 w 10"/>
                <a:gd name="T11" fmla="*/ 12 h 13"/>
                <a:gd name="T12" fmla="*/ 9 w 10"/>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0" h="13">
                  <a:moveTo>
                    <a:pt x="9" y="13"/>
                  </a:moveTo>
                  <a:cubicBezTo>
                    <a:pt x="0" y="13"/>
                    <a:pt x="0" y="13"/>
                    <a:pt x="0" y="13"/>
                  </a:cubicBezTo>
                  <a:cubicBezTo>
                    <a:pt x="0" y="1"/>
                    <a:pt x="0" y="12"/>
                    <a:pt x="0" y="0"/>
                  </a:cubicBezTo>
                  <a:cubicBezTo>
                    <a:pt x="3" y="0"/>
                    <a:pt x="6" y="0"/>
                    <a:pt x="9" y="0"/>
                  </a:cubicBezTo>
                  <a:cubicBezTo>
                    <a:pt x="9" y="0"/>
                    <a:pt x="10" y="1"/>
                    <a:pt x="10" y="1"/>
                  </a:cubicBezTo>
                  <a:cubicBezTo>
                    <a:pt x="10" y="12"/>
                    <a:pt x="10" y="12"/>
                    <a:pt x="10" y="12"/>
                  </a:cubicBezTo>
                  <a:cubicBezTo>
                    <a:pt x="10" y="12"/>
                    <a:pt x="9" y="13"/>
                    <a:pt x="9" y="13"/>
                  </a:cubicBezTo>
                  <a:close/>
                </a:path>
              </a:pathLst>
            </a:custGeom>
            <a:solidFill>
              <a:srgbClr val="95A5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103"/>
            <p:cNvSpPr/>
            <p:nvPr/>
          </p:nvSpPr>
          <p:spPr bwMode="auto">
            <a:xfrm>
              <a:off x="3612356" y="1112837"/>
              <a:ext cx="107950" cy="404813"/>
            </a:xfrm>
            <a:custGeom>
              <a:avLst/>
              <a:gdLst>
                <a:gd name="T0" fmla="*/ 5 w 14"/>
                <a:gd name="T1" fmla="*/ 11 h 52"/>
                <a:gd name="T2" fmla="*/ 5 w 14"/>
                <a:gd name="T3" fmla="*/ 7 h 52"/>
                <a:gd name="T4" fmla="*/ 6 w 14"/>
                <a:gd name="T5" fmla="*/ 7 h 52"/>
                <a:gd name="T6" fmla="*/ 7 w 14"/>
                <a:gd name="T7" fmla="*/ 7 h 52"/>
                <a:gd name="T8" fmla="*/ 7 w 14"/>
                <a:gd name="T9" fmla="*/ 0 h 52"/>
                <a:gd name="T10" fmla="*/ 7 w 14"/>
                <a:gd name="T11" fmla="*/ 0 h 52"/>
                <a:gd name="T12" fmla="*/ 7 w 14"/>
                <a:gd name="T13" fmla="*/ 0 h 52"/>
                <a:gd name="T14" fmla="*/ 7 w 14"/>
                <a:gd name="T15" fmla="*/ 0 h 52"/>
                <a:gd name="T16" fmla="*/ 7 w 14"/>
                <a:gd name="T17" fmla="*/ 0 h 52"/>
                <a:gd name="T18" fmla="*/ 7 w 14"/>
                <a:gd name="T19" fmla="*/ 7 h 52"/>
                <a:gd name="T20" fmla="*/ 8 w 14"/>
                <a:gd name="T21" fmla="*/ 7 h 52"/>
                <a:gd name="T22" fmla="*/ 9 w 14"/>
                <a:gd name="T23" fmla="*/ 7 h 52"/>
                <a:gd name="T24" fmla="*/ 9 w 14"/>
                <a:gd name="T25" fmla="*/ 11 h 52"/>
                <a:gd name="T26" fmla="*/ 11 w 14"/>
                <a:gd name="T27" fmla="*/ 11 h 52"/>
                <a:gd name="T28" fmla="*/ 11 w 14"/>
                <a:gd name="T29" fmla="*/ 11 h 52"/>
                <a:gd name="T30" fmla="*/ 11 w 14"/>
                <a:gd name="T31" fmla="*/ 14 h 52"/>
                <a:gd name="T32" fmla="*/ 13 w 14"/>
                <a:gd name="T33" fmla="*/ 16 h 52"/>
                <a:gd name="T34" fmla="*/ 13 w 14"/>
                <a:gd name="T35" fmla="*/ 16 h 52"/>
                <a:gd name="T36" fmla="*/ 14 w 14"/>
                <a:gd name="T37" fmla="*/ 17 h 52"/>
                <a:gd name="T38" fmla="*/ 14 w 14"/>
                <a:gd name="T39" fmla="*/ 51 h 52"/>
                <a:gd name="T40" fmla="*/ 13 w 14"/>
                <a:gd name="T41" fmla="*/ 52 h 52"/>
                <a:gd name="T42" fmla="*/ 1 w 14"/>
                <a:gd name="T43" fmla="*/ 52 h 52"/>
                <a:gd name="T44" fmla="*/ 0 w 14"/>
                <a:gd name="T45" fmla="*/ 51 h 52"/>
                <a:gd name="T46" fmla="*/ 0 w 14"/>
                <a:gd name="T47" fmla="*/ 17 h 52"/>
                <a:gd name="T48" fmla="*/ 1 w 14"/>
                <a:gd name="T49" fmla="*/ 16 h 52"/>
                <a:gd name="T50" fmla="*/ 1 w 14"/>
                <a:gd name="T51" fmla="*/ 16 h 52"/>
                <a:gd name="T52" fmla="*/ 3 w 14"/>
                <a:gd name="T53" fmla="*/ 14 h 52"/>
                <a:gd name="T54" fmla="*/ 3 w 14"/>
                <a:gd name="T55" fmla="*/ 11 h 52"/>
                <a:gd name="T56" fmla="*/ 3 w 14"/>
                <a:gd name="T57" fmla="*/ 11 h 52"/>
                <a:gd name="T58" fmla="*/ 5 w 14"/>
                <a:gd name="T59"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52">
                  <a:moveTo>
                    <a:pt x="5" y="11"/>
                  </a:moveTo>
                  <a:cubicBezTo>
                    <a:pt x="5" y="7"/>
                    <a:pt x="5" y="7"/>
                    <a:pt x="5" y="7"/>
                  </a:cubicBezTo>
                  <a:cubicBezTo>
                    <a:pt x="5" y="7"/>
                    <a:pt x="6" y="7"/>
                    <a:pt x="6" y="7"/>
                  </a:cubicBezTo>
                  <a:cubicBezTo>
                    <a:pt x="7" y="7"/>
                    <a:pt x="7" y="7"/>
                    <a:pt x="7" y="7"/>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7"/>
                    <a:pt x="7" y="7"/>
                    <a:pt x="7" y="7"/>
                  </a:cubicBezTo>
                  <a:cubicBezTo>
                    <a:pt x="8" y="7"/>
                    <a:pt x="8" y="7"/>
                    <a:pt x="8" y="7"/>
                  </a:cubicBezTo>
                  <a:cubicBezTo>
                    <a:pt x="8" y="7"/>
                    <a:pt x="9" y="7"/>
                    <a:pt x="9" y="7"/>
                  </a:cubicBezTo>
                  <a:cubicBezTo>
                    <a:pt x="9" y="11"/>
                    <a:pt x="9" y="11"/>
                    <a:pt x="9" y="11"/>
                  </a:cubicBezTo>
                  <a:cubicBezTo>
                    <a:pt x="11" y="11"/>
                    <a:pt x="11" y="11"/>
                    <a:pt x="11" y="11"/>
                  </a:cubicBezTo>
                  <a:cubicBezTo>
                    <a:pt x="11" y="11"/>
                    <a:pt x="11" y="11"/>
                    <a:pt x="11" y="11"/>
                  </a:cubicBezTo>
                  <a:cubicBezTo>
                    <a:pt x="11" y="14"/>
                    <a:pt x="11" y="14"/>
                    <a:pt x="11" y="14"/>
                  </a:cubicBezTo>
                  <a:cubicBezTo>
                    <a:pt x="13" y="16"/>
                    <a:pt x="13" y="16"/>
                    <a:pt x="13" y="16"/>
                  </a:cubicBezTo>
                  <a:cubicBezTo>
                    <a:pt x="13" y="16"/>
                    <a:pt x="13" y="16"/>
                    <a:pt x="13" y="16"/>
                  </a:cubicBezTo>
                  <a:cubicBezTo>
                    <a:pt x="14" y="16"/>
                    <a:pt x="14" y="16"/>
                    <a:pt x="14" y="17"/>
                  </a:cubicBezTo>
                  <a:cubicBezTo>
                    <a:pt x="14" y="51"/>
                    <a:pt x="14" y="51"/>
                    <a:pt x="14" y="51"/>
                  </a:cubicBezTo>
                  <a:cubicBezTo>
                    <a:pt x="14" y="51"/>
                    <a:pt x="14" y="52"/>
                    <a:pt x="13" y="52"/>
                  </a:cubicBezTo>
                  <a:cubicBezTo>
                    <a:pt x="2" y="52"/>
                    <a:pt x="5" y="52"/>
                    <a:pt x="1" y="52"/>
                  </a:cubicBezTo>
                  <a:cubicBezTo>
                    <a:pt x="0" y="52"/>
                    <a:pt x="0" y="51"/>
                    <a:pt x="0" y="51"/>
                  </a:cubicBezTo>
                  <a:cubicBezTo>
                    <a:pt x="0" y="17"/>
                    <a:pt x="0" y="17"/>
                    <a:pt x="0" y="17"/>
                  </a:cubicBezTo>
                  <a:cubicBezTo>
                    <a:pt x="0" y="16"/>
                    <a:pt x="0" y="16"/>
                    <a:pt x="1" y="16"/>
                  </a:cubicBezTo>
                  <a:cubicBezTo>
                    <a:pt x="1" y="16"/>
                    <a:pt x="1" y="16"/>
                    <a:pt x="1" y="16"/>
                  </a:cubicBezTo>
                  <a:cubicBezTo>
                    <a:pt x="3" y="14"/>
                    <a:pt x="3" y="14"/>
                    <a:pt x="3" y="14"/>
                  </a:cubicBezTo>
                  <a:cubicBezTo>
                    <a:pt x="3" y="11"/>
                    <a:pt x="3" y="11"/>
                    <a:pt x="3" y="11"/>
                  </a:cubicBezTo>
                  <a:cubicBezTo>
                    <a:pt x="3" y="11"/>
                    <a:pt x="3" y="11"/>
                    <a:pt x="3" y="11"/>
                  </a:cubicBezTo>
                  <a:lnTo>
                    <a:pt x="5" y="11"/>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104"/>
            <p:cNvSpPr/>
            <p:nvPr/>
          </p:nvSpPr>
          <p:spPr bwMode="auto">
            <a:xfrm>
              <a:off x="3502818" y="1300162"/>
              <a:ext cx="109537" cy="217488"/>
            </a:xfrm>
            <a:custGeom>
              <a:avLst/>
              <a:gdLst>
                <a:gd name="T0" fmla="*/ 4 w 14"/>
                <a:gd name="T1" fmla="*/ 28 h 28"/>
                <a:gd name="T2" fmla="*/ 14 w 14"/>
                <a:gd name="T3" fmla="*/ 28 h 28"/>
                <a:gd name="T4" fmla="*/ 14 w 14"/>
                <a:gd name="T5" fmla="*/ 0 h 28"/>
                <a:gd name="T6" fmla="*/ 7 w 14"/>
                <a:gd name="T7" fmla="*/ 0 h 28"/>
                <a:gd name="T8" fmla="*/ 7 w 14"/>
                <a:gd name="T9" fmla="*/ 1 h 28"/>
                <a:gd name="T10" fmla="*/ 7 w 14"/>
                <a:gd name="T11" fmla="*/ 1 h 28"/>
                <a:gd name="T12" fmla="*/ 6 w 14"/>
                <a:gd name="T13" fmla="*/ 1 h 28"/>
                <a:gd name="T14" fmla="*/ 5 w 14"/>
                <a:gd name="T15" fmla="*/ 1 h 28"/>
                <a:gd name="T16" fmla="*/ 5 w 14"/>
                <a:gd name="T17" fmla="*/ 1 h 28"/>
                <a:gd name="T18" fmla="*/ 5 w 14"/>
                <a:gd name="T19" fmla="*/ 3 h 28"/>
                <a:gd name="T20" fmla="*/ 4 w 14"/>
                <a:gd name="T21" fmla="*/ 3 h 28"/>
                <a:gd name="T22" fmla="*/ 3 w 14"/>
                <a:gd name="T23" fmla="*/ 4 h 28"/>
                <a:gd name="T24" fmla="*/ 3 w 14"/>
                <a:gd name="T25" fmla="*/ 27 h 28"/>
                <a:gd name="T26" fmla="*/ 4 w 14"/>
                <a:gd name="T2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8">
                  <a:moveTo>
                    <a:pt x="4" y="28"/>
                  </a:moveTo>
                  <a:cubicBezTo>
                    <a:pt x="9" y="28"/>
                    <a:pt x="0" y="28"/>
                    <a:pt x="14" y="28"/>
                  </a:cubicBezTo>
                  <a:cubicBezTo>
                    <a:pt x="14" y="16"/>
                    <a:pt x="14" y="12"/>
                    <a:pt x="14" y="0"/>
                  </a:cubicBezTo>
                  <a:cubicBezTo>
                    <a:pt x="7" y="0"/>
                    <a:pt x="7" y="0"/>
                    <a:pt x="7" y="0"/>
                  </a:cubicBezTo>
                  <a:cubicBezTo>
                    <a:pt x="7" y="0"/>
                    <a:pt x="7" y="0"/>
                    <a:pt x="7" y="1"/>
                  </a:cubicBezTo>
                  <a:cubicBezTo>
                    <a:pt x="7" y="1"/>
                    <a:pt x="7" y="1"/>
                    <a:pt x="7" y="1"/>
                  </a:cubicBezTo>
                  <a:cubicBezTo>
                    <a:pt x="6" y="1"/>
                    <a:pt x="6" y="1"/>
                    <a:pt x="6" y="1"/>
                  </a:cubicBezTo>
                  <a:cubicBezTo>
                    <a:pt x="5" y="1"/>
                    <a:pt x="5" y="1"/>
                    <a:pt x="5" y="1"/>
                  </a:cubicBezTo>
                  <a:cubicBezTo>
                    <a:pt x="5" y="1"/>
                    <a:pt x="5" y="1"/>
                    <a:pt x="5" y="1"/>
                  </a:cubicBezTo>
                  <a:cubicBezTo>
                    <a:pt x="5" y="3"/>
                    <a:pt x="5" y="3"/>
                    <a:pt x="5" y="3"/>
                  </a:cubicBezTo>
                  <a:cubicBezTo>
                    <a:pt x="4" y="3"/>
                    <a:pt x="4" y="3"/>
                    <a:pt x="4" y="3"/>
                  </a:cubicBezTo>
                  <a:cubicBezTo>
                    <a:pt x="4" y="3"/>
                    <a:pt x="3" y="4"/>
                    <a:pt x="3" y="4"/>
                  </a:cubicBezTo>
                  <a:cubicBezTo>
                    <a:pt x="3" y="11"/>
                    <a:pt x="3" y="20"/>
                    <a:pt x="3" y="27"/>
                  </a:cubicBezTo>
                  <a:cubicBezTo>
                    <a:pt x="3" y="27"/>
                    <a:pt x="4" y="28"/>
                    <a:pt x="4" y="28"/>
                  </a:cubicBezTo>
                  <a:close/>
                </a:path>
              </a:pathLst>
            </a:custGeom>
            <a:solidFill>
              <a:srgbClr val="95A5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105"/>
            <p:cNvSpPr/>
            <p:nvPr/>
          </p:nvSpPr>
          <p:spPr bwMode="auto">
            <a:xfrm>
              <a:off x="3720306" y="1431925"/>
              <a:ext cx="63500" cy="69850"/>
            </a:xfrm>
            <a:custGeom>
              <a:avLst/>
              <a:gdLst>
                <a:gd name="T0" fmla="*/ 0 w 40"/>
                <a:gd name="T1" fmla="*/ 44 h 44"/>
                <a:gd name="T2" fmla="*/ 15 w 40"/>
                <a:gd name="T3" fmla="*/ 44 h 44"/>
                <a:gd name="T4" fmla="*/ 25 w 40"/>
                <a:gd name="T5" fmla="*/ 44 h 44"/>
                <a:gd name="T6" fmla="*/ 40 w 40"/>
                <a:gd name="T7" fmla="*/ 44 h 44"/>
                <a:gd name="T8" fmla="*/ 40 w 40"/>
                <a:gd name="T9" fmla="*/ 19 h 44"/>
                <a:gd name="T10" fmla="*/ 40 w 40"/>
                <a:gd name="T11" fmla="*/ 0 h 44"/>
                <a:gd name="T12" fmla="*/ 15 w 40"/>
                <a:gd name="T13" fmla="*/ 0 h 44"/>
                <a:gd name="T14" fmla="*/ 0 w 40"/>
                <a:gd name="T15" fmla="*/ 0 h 44"/>
                <a:gd name="T16" fmla="*/ 0 w 40"/>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4">
                  <a:moveTo>
                    <a:pt x="0" y="44"/>
                  </a:moveTo>
                  <a:lnTo>
                    <a:pt x="15" y="44"/>
                  </a:lnTo>
                  <a:lnTo>
                    <a:pt x="25" y="44"/>
                  </a:lnTo>
                  <a:lnTo>
                    <a:pt x="40" y="44"/>
                  </a:lnTo>
                  <a:lnTo>
                    <a:pt x="40" y="19"/>
                  </a:lnTo>
                  <a:lnTo>
                    <a:pt x="40" y="0"/>
                  </a:lnTo>
                  <a:lnTo>
                    <a:pt x="15" y="0"/>
                  </a:lnTo>
                  <a:lnTo>
                    <a:pt x="0" y="0"/>
                  </a:lnTo>
                  <a:lnTo>
                    <a:pt x="0" y="44"/>
                  </a:ln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106"/>
            <p:cNvSpPr>
              <a:spLocks noEditPoints="1"/>
            </p:cNvSpPr>
            <p:nvPr/>
          </p:nvSpPr>
          <p:spPr bwMode="auto">
            <a:xfrm>
              <a:off x="3628231" y="1268412"/>
              <a:ext cx="77787" cy="233363"/>
            </a:xfrm>
            <a:custGeom>
              <a:avLst/>
              <a:gdLst>
                <a:gd name="T0" fmla="*/ 19 w 49"/>
                <a:gd name="T1" fmla="*/ 78 h 147"/>
                <a:gd name="T2" fmla="*/ 19 w 49"/>
                <a:gd name="T3" fmla="*/ 68 h 147"/>
                <a:gd name="T4" fmla="*/ 19 w 49"/>
                <a:gd name="T5" fmla="*/ 39 h 147"/>
                <a:gd name="T6" fmla="*/ 19 w 49"/>
                <a:gd name="T7" fmla="*/ 0 h 147"/>
                <a:gd name="T8" fmla="*/ 0 w 49"/>
                <a:gd name="T9" fmla="*/ 0 h 147"/>
                <a:gd name="T10" fmla="*/ 0 w 49"/>
                <a:gd name="T11" fmla="*/ 39 h 147"/>
                <a:gd name="T12" fmla="*/ 0 w 49"/>
                <a:gd name="T13" fmla="*/ 68 h 147"/>
                <a:gd name="T14" fmla="*/ 0 w 49"/>
                <a:gd name="T15" fmla="*/ 78 h 147"/>
                <a:gd name="T16" fmla="*/ 0 w 49"/>
                <a:gd name="T17" fmla="*/ 108 h 147"/>
                <a:gd name="T18" fmla="*/ 0 w 49"/>
                <a:gd name="T19" fmla="*/ 147 h 147"/>
                <a:gd name="T20" fmla="*/ 19 w 49"/>
                <a:gd name="T21" fmla="*/ 147 h 147"/>
                <a:gd name="T22" fmla="*/ 19 w 49"/>
                <a:gd name="T23" fmla="*/ 108 h 147"/>
                <a:gd name="T24" fmla="*/ 19 w 49"/>
                <a:gd name="T25" fmla="*/ 78 h 147"/>
                <a:gd name="T26" fmla="*/ 19 w 49"/>
                <a:gd name="T27" fmla="*/ 78 h 147"/>
                <a:gd name="T28" fmla="*/ 29 w 49"/>
                <a:gd name="T29" fmla="*/ 0 h 147"/>
                <a:gd name="T30" fmla="*/ 29 w 49"/>
                <a:gd name="T31" fmla="*/ 0 h 147"/>
                <a:gd name="T32" fmla="*/ 29 w 49"/>
                <a:gd name="T33" fmla="*/ 29 h 147"/>
                <a:gd name="T34" fmla="*/ 29 w 49"/>
                <a:gd name="T35" fmla="*/ 39 h 147"/>
                <a:gd name="T36" fmla="*/ 29 w 49"/>
                <a:gd name="T37" fmla="*/ 68 h 147"/>
                <a:gd name="T38" fmla="*/ 29 w 49"/>
                <a:gd name="T39" fmla="*/ 108 h 147"/>
                <a:gd name="T40" fmla="*/ 29 w 49"/>
                <a:gd name="T41" fmla="*/ 147 h 147"/>
                <a:gd name="T42" fmla="*/ 49 w 49"/>
                <a:gd name="T43" fmla="*/ 147 h 147"/>
                <a:gd name="T44" fmla="*/ 49 w 49"/>
                <a:gd name="T45" fmla="*/ 108 h 147"/>
                <a:gd name="T46" fmla="*/ 49 w 49"/>
                <a:gd name="T47" fmla="*/ 68 h 147"/>
                <a:gd name="T48" fmla="*/ 49 w 49"/>
                <a:gd name="T49" fmla="*/ 39 h 147"/>
                <a:gd name="T50" fmla="*/ 49 w 49"/>
                <a:gd name="T51" fmla="*/ 29 h 147"/>
                <a:gd name="T52" fmla="*/ 49 w 49"/>
                <a:gd name="T53" fmla="*/ 0 h 147"/>
                <a:gd name="T54" fmla="*/ 49 w 49"/>
                <a:gd name="T55" fmla="*/ 0 h 147"/>
                <a:gd name="T56" fmla="*/ 29 w 49"/>
                <a:gd name="T5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 h="147">
                  <a:moveTo>
                    <a:pt x="19" y="78"/>
                  </a:moveTo>
                  <a:lnTo>
                    <a:pt x="19" y="68"/>
                  </a:lnTo>
                  <a:lnTo>
                    <a:pt x="19" y="39"/>
                  </a:lnTo>
                  <a:lnTo>
                    <a:pt x="19" y="0"/>
                  </a:lnTo>
                  <a:lnTo>
                    <a:pt x="0" y="0"/>
                  </a:lnTo>
                  <a:lnTo>
                    <a:pt x="0" y="39"/>
                  </a:lnTo>
                  <a:lnTo>
                    <a:pt x="0" y="68"/>
                  </a:lnTo>
                  <a:lnTo>
                    <a:pt x="0" y="78"/>
                  </a:lnTo>
                  <a:lnTo>
                    <a:pt x="0" y="108"/>
                  </a:lnTo>
                  <a:lnTo>
                    <a:pt x="0" y="147"/>
                  </a:lnTo>
                  <a:lnTo>
                    <a:pt x="19" y="147"/>
                  </a:lnTo>
                  <a:lnTo>
                    <a:pt x="19" y="108"/>
                  </a:lnTo>
                  <a:lnTo>
                    <a:pt x="19" y="78"/>
                  </a:lnTo>
                  <a:lnTo>
                    <a:pt x="19" y="78"/>
                  </a:lnTo>
                  <a:close/>
                  <a:moveTo>
                    <a:pt x="29" y="0"/>
                  </a:moveTo>
                  <a:lnTo>
                    <a:pt x="29" y="0"/>
                  </a:lnTo>
                  <a:lnTo>
                    <a:pt x="29" y="29"/>
                  </a:lnTo>
                  <a:lnTo>
                    <a:pt x="29" y="39"/>
                  </a:lnTo>
                  <a:lnTo>
                    <a:pt x="29" y="68"/>
                  </a:lnTo>
                  <a:lnTo>
                    <a:pt x="29" y="108"/>
                  </a:lnTo>
                  <a:lnTo>
                    <a:pt x="29" y="147"/>
                  </a:lnTo>
                  <a:lnTo>
                    <a:pt x="49" y="147"/>
                  </a:lnTo>
                  <a:lnTo>
                    <a:pt x="49" y="108"/>
                  </a:lnTo>
                  <a:lnTo>
                    <a:pt x="49" y="68"/>
                  </a:lnTo>
                  <a:lnTo>
                    <a:pt x="49" y="39"/>
                  </a:lnTo>
                  <a:lnTo>
                    <a:pt x="49" y="29"/>
                  </a:lnTo>
                  <a:lnTo>
                    <a:pt x="49" y="0"/>
                  </a:lnTo>
                  <a:lnTo>
                    <a:pt x="49" y="0"/>
                  </a:lnTo>
                  <a:lnTo>
                    <a:pt x="29" y="0"/>
                  </a:lnTo>
                  <a:close/>
                </a:path>
              </a:pathLst>
            </a:custGeom>
            <a:solidFill>
              <a:srgbClr val="6EBC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107"/>
            <p:cNvSpPr>
              <a:spLocks noEditPoints="1"/>
            </p:cNvSpPr>
            <p:nvPr/>
          </p:nvSpPr>
          <p:spPr bwMode="auto">
            <a:xfrm>
              <a:off x="3550443" y="1354137"/>
              <a:ext cx="61912" cy="115888"/>
            </a:xfrm>
            <a:custGeom>
              <a:avLst/>
              <a:gdLst>
                <a:gd name="T0" fmla="*/ 0 w 39"/>
                <a:gd name="T1" fmla="*/ 44 h 73"/>
                <a:gd name="T2" fmla="*/ 29 w 39"/>
                <a:gd name="T3" fmla="*/ 44 h 73"/>
                <a:gd name="T4" fmla="*/ 39 w 39"/>
                <a:gd name="T5" fmla="*/ 44 h 73"/>
                <a:gd name="T6" fmla="*/ 39 w 39"/>
                <a:gd name="T7" fmla="*/ 24 h 73"/>
                <a:gd name="T8" fmla="*/ 29 w 39"/>
                <a:gd name="T9" fmla="*/ 24 h 73"/>
                <a:gd name="T10" fmla="*/ 0 w 39"/>
                <a:gd name="T11" fmla="*/ 24 h 73"/>
                <a:gd name="T12" fmla="*/ 0 w 39"/>
                <a:gd name="T13" fmla="*/ 44 h 73"/>
                <a:gd name="T14" fmla="*/ 0 w 39"/>
                <a:gd name="T15" fmla="*/ 44 h 73"/>
                <a:gd name="T16" fmla="*/ 0 w 39"/>
                <a:gd name="T17" fmla="*/ 73 h 73"/>
                <a:gd name="T18" fmla="*/ 29 w 39"/>
                <a:gd name="T19" fmla="*/ 73 h 73"/>
                <a:gd name="T20" fmla="*/ 39 w 39"/>
                <a:gd name="T21" fmla="*/ 73 h 73"/>
                <a:gd name="T22" fmla="*/ 39 w 39"/>
                <a:gd name="T23" fmla="*/ 54 h 73"/>
                <a:gd name="T24" fmla="*/ 29 w 39"/>
                <a:gd name="T25" fmla="*/ 54 h 73"/>
                <a:gd name="T26" fmla="*/ 0 w 39"/>
                <a:gd name="T27" fmla="*/ 54 h 73"/>
                <a:gd name="T28" fmla="*/ 0 w 39"/>
                <a:gd name="T29" fmla="*/ 73 h 73"/>
                <a:gd name="T30" fmla="*/ 0 w 39"/>
                <a:gd name="T31" fmla="*/ 73 h 73"/>
                <a:gd name="T32" fmla="*/ 0 w 39"/>
                <a:gd name="T33" fmla="*/ 19 h 73"/>
                <a:gd name="T34" fmla="*/ 29 w 39"/>
                <a:gd name="T35" fmla="*/ 19 h 73"/>
                <a:gd name="T36" fmla="*/ 39 w 39"/>
                <a:gd name="T37" fmla="*/ 19 h 73"/>
                <a:gd name="T38" fmla="*/ 39 w 39"/>
                <a:gd name="T39" fmla="*/ 0 h 73"/>
                <a:gd name="T40" fmla="*/ 29 w 39"/>
                <a:gd name="T41" fmla="*/ 0 h 73"/>
                <a:gd name="T42" fmla="*/ 0 w 39"/>
                <a:gd name="T43" fmla="*/ 0 h 73"/>
                <a:gd name="T44" fmla="*/ 0 w 39"/>
                <a:gd name="T45" fmla="*/ 1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73">
                  <a:moveTo>
                    <a:pt x="0" y="44"/>
                  </a:moveTo>
                  <a:lnTo>
                    <a:pt x="29" y="44"/>
                  </a:lnTo>
                  <a:lnTo>
                    <a:pt x="39" y="44"/>
                  </a:lnTo>
                  <a:lnTo>
                    <a:pt x="39" y="24"/>
                  </a:lnTo>
                  <a:lnTo>
                    <a:pt x="29" y="24"/>
                  </a:lnTo>
                  <a:lnTo>
                    <a:pt x="0" y="24"/>
                  </a:lnTo>
                  <a:lnTo>
                    <a:pt x="0" y="44"/>
                  </a:lnTo>
                  <a:lnTo>
                    <a:pt x="0" y="44"/>
                  </a:lnTo>
                  <a:close/>
                  <a:moveTo>
                    <a:pt x="0" y="73"/>
                  </a:moveTo>
                  <a:lnTo>
                    <a:pt x="29" y="73"/>
                  </a:lnTo>
                  <a:lnTo>
                    <a:pt x="39" y="73"/>
                  </a:lnTo>
                  <a:lnTo>
                    <a:pt x="39" y="54"/>
                  </a:lnTo>
                  <a:lnTo>
                    <a:pt x="29" y="54"/>
                  </a:lnTo>
                  <a:lnTo>
                    <a:pt x="0" y="54"/>
                  </a:lnTo>
                  <a:lnTo>
                    <a:pt x="0" y="73"/>
                  </a:lnTo>
                  <a:lnTo>
                    <a:pt x="0" y="73"/>
                  </a:lnTo>
                  <a:close/>
                  <a:moveTo>
                    <a:pt x="0" y="19"/>
                  </a:moveTo>
                  <a:lnTo>
                    <a:pt x="29" y="19"/>
                  </a:lnTo>
                  <a:lnTo>
                    <a:pt x="39" y="19"/>
                  </a:lnTo>
                  <a:lnTo>
                    <a:pt x="39" y="0"/>
                  </a:lnTo>
                  <a:lnTo>
                    <a:pt x="29" y="0"/>
                  </a:lnTo>
                  <a:lnTo>
                    <a:pt x="0" y="0"/>
                  </a:lnTo>
                  <a:lnTo>
                    <a:pt x="0" y="19"/>
                  </a:ln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108"/>
            <p:cNvSpPr/>
            <p:nvPr/>
          </p:nvSpPr>
          <p:spPr bwMode="auto">
            <a:xfrm>
              <a:off x="3480593" y="1501775"/>
              <a:ext cx="357187" cy="23813"/>
            </a:xfrm>
            <a:custGeom>
              <a:avLst/>
              <a:gdLst>
                <a:gd name="T0" fmla="*/ 0 w 46"/>
                <a:gd name="T1" fmla="*/ 3 h 3"/>
                <a:gd name="T2" fmla="*/ 0 w 46"/>
                <a:gd name="T3" fmla="*/ 1 h 3"/>
                <a:gd name="T4" fmla="*/ 1 w 46"/>
                <a:gd name="T5" fmla="*/ 0 h 3"/>
                <a:gd name="T6" fmla="*/ 46 w 46"/>
                <a:gd name="T7" fmla="*/ 0 h 3"/>
                <a:gd name="T8" fmla="*/ 46 w 46"/>
                <a:gd name="T9" fmla="*/ 1 h 3"/>
                <a:gd name="T10" fmla="*/ 46 w 46"/>
                <a:gd name="T11" fmla="*/ 3 h 3"/>
                <a:gd name="T12" fmla="*/ 46 w 46"/>
                <a:gd name="T13" fmla="*/ 3 h 3"/>
                <a:gd name="T14" fmla="*/ 1 w 46"/>
                <a:gd name="T15" fmla="*/ 3 h 3"/>
                <a:gd name="T16" fmla="*/ 0 w 4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
                  <a:moveTo>
                    <a:pt x="0" y="3"/>
                  </a:moveTo>
                  <a:cubicBezTo>
                    <a:pt x="0" y="1"/>
                    <a:pt x="0" y="1"/>
                    <a:pt x="0" y="1"/>
                  </a:cubicBezTo>
                  <a:cubicBezTo>
                    <a:pt x="0" y="1"/>
                    <a:pt x="1" y="0"/>
                    <a:pt x="1" y="0"/>
                  </a:cubicBezTo>
                  <a:cubicBezTo>
                    <a:pt x="46" y="0"/>
                    <a:pt x="46" y="0"/>
                    <a:pt x="46" y="0"/>
                  </a:cubicBezTo>
                  <a:cubicBezTo>
                    <a:pt x="46" y="0"/>
                    <a:pt x="46" y="1"/>
                    <a:pt x="46" y="1"/>
                  </a:cubicBezTo>
                  <a:cubicBezTo>
                    <a:pt x="46" y="3"/>
                    <a:pt x="46" y="3"/>
                    <a:pt x="46" y="3"/>
                  </a:cubicBezTo>
                  <a:cubicBezTo>
                    <a:pt x="46" y="3"/>
                    <a:pt x="46" y="3"/>
                    <a:pt x="46" y="3"/>
                  </a:cubicBezTo>
                  <a:cubicBezTo>
                    <a:pt x="1" y="3"/>
                    <a:pt x="1" y="3"/>
                    <a:pt x="1" y="3"/>
                  </a:cubicBezTo>
                  <a:cubicBezTo>
                    <a:pt x="1" y="3"/>
                    <a:pt x="0" y="3"/>
                    <a:pt x="0" y="3"/>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1" name="圓角矩形 60"/>
          <p:cNvSpPr/>
          <p:nvPr/>
        </p:nvSpPr>
        <p:spPr>
          <a:xfrm>
            <a:off x="6908006" y="1769415"/>
            <a:ext cx="1692000" cy="288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员工人数</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62" name="圓角矩形 61"/>
          <p:cNvSpPr/>
          <p:nvPr/>
        </p:nvSpPr>
        <p:spPr>
          <a:xfrm>
            <a:off x="6908006" y="3173516"/>
            <a:ext cx="1692000" cy="288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rPr>
              <a:t>占地面积</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63" name="矩形 62"/>
          <p:cNvSpPr/>
          <p:nvPr/>
        </p:nvSpPr>
        <p:spPr>
          <a:xfrm>
            <a:off x="6908006" y="3503580"/>
            <a:ext cx="1692000"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33.7</a:t>
            </a:r>
            <a:r>
              <a:rPr lang="zh-CN" altLang="en-US" sz="2800"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万</a:t>
            </a:r>
            <a:r>
              <a:rPr lang="zh-CN" altLang="en-US" sz="2800" b="1" dirty="0">
                <a:solidFill>
                  <a:srgbClr val="FFFF00"/>
                </a:solidFill>
                <a:latin typeface="Arial" panose="020B0604020202020204" pitchFamily="34" charset="0"/>
                <a:ea typeface="DFKai-SB" panose="03000509000000000000" pitchFamily="65" charset="-120"/>
                <a:cs typeface="Arial" panose="020B0604020202020204" pitchFamily="34" charset="0"/>
              </a:rPr>
              <a:t>㎡</a:t>
            </a:r>
            <a:endParaRPr lang="zh-TW" altLang="en-US" sz="2800" dirty="0">
              <a:solidFill>
                <a:srgbClr val="FFFF00"/>
              </a:solidFill>
            </a:endParaRPr>
          </a:p>
        </p:txBody>
      </p:sp>
      <p:sp>
        <p:nvSpPr>
          <p:cNvPr id="64" name="矩形 63"/>
          <p:cNvSpPr/>
          <p:nvPr/>
        </p:nvSpPr>
        <p:spPr>
          <a:xfrm>
            <a:off x="6908006" y="2078401"/>
            <a:ext cx="1692000"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7,400</a:t>
            </a:r>
            <a:r>
              <a:rPr lang="zh-CN" altLang="en-US" sz="2800"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人</a:t>
            </a:r>
            <a:endParaRPr lang="zh-TW" altLang="en-US" sz="2800" dirty="0">
              <a:solidFill>
                <a:srgbClr val="FFFF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pic>
        <p:nvPicPr>
          <p:cNvPr id="66" name="图片 1" descr="18b7b959a365eca9280aa4268f9e509"/>
          <p:cNvPicPr>
            <a:picLocks noChangeAspect="1"/>
          </p:cNvPicPr>
          <p:nvPr/>
        </p:nvPicPr>
        <p:blipFill rotWithShape="1">
          <a:blip r:embed="rId2" cstate="print"/>
          <a:srcRect/>
          <a:stretch>
            <a:fillRect/>
          </a:stretch>
        </p:blipFill>
        <p:spPr>
          <a:xfrm>
            <a:off x="0" y="824241"/>
            <a:ext cx="5990400" cy="3744000"/>
          </a:xfrm>
          <a:prstGeom prst="rect">
            <a:avLst/>
          </a:prstGeom>
        </p:spPr>
      </p:pic>
      <p:sp>
        <p:nvSpPr>
          <p:cNvPr id="2" name="矩形 1"/>
          <p:cNvSpPr/>
          <p:nvPr/>
        </p:nvSpPr>
        <p:spPr>
          <a:xfrm>
            <a:off x="5990398" y="0"/>
            <a:ext cx="2880000" cy="5143500"/>
          </a:xfrm>
          <a:prstGeom prst="rect">
            <a:avLst/>
          </a:prstGeom>
          <a:gradFill>
            <a:gsLst>
              <a:gs pos="85000">
                <a:srgbClr val="40ADFF"/>
              </a:gs>
              <a:gs pos="54000">
                <a:srgbClr val="056AFF"/>
              </a:gs>
              <a:gs pos="100000">
                <a:srgbClr val="82F8FE"/>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tIns="540000" rtlCol="0" anchor="t"/>
          <a:lstStyle/>
          <a:p>
            <a:pPr algn="ctr"/>
            <a:r>
              <a:rPr lang="zh-CN" altLang="en-US" sz="3200" b="1" dirty="0">
                <a:latin typeface="DFKai-SB" panose="03000509000000000000" pitchFamily="65" charset="-120"/>
                <a:ea typeface="DFKai-SB" panose="03000509000000000000" pitchFamily="65" charset="-120"/>
              </a:rPr>
              <a:t>淮安</a:t>
            </a:r>
            <a:r>
              <a:rPr lang="zh-CN" altLang="en-US" sz="3200" b="1" dirty="0" smtClean="0">
                <a:latin typeface="DFKai-SB" panose="03000509000000000000" pitchFamily="65" charset="-120"/>
                <a:ea typeface="DFKai-SB" panose="03000509000000000000" pitchFamily="65" charset="-120"/>
              </a:rPr>
              <a:t>第三园区</a:t>
            </a:r>
            <a:endParaRPr lang="en-US" altLang="zh-CN" sz="3200" b="1" dirty="0" smtClean="0">
              <a:latin typeface="DFKai-SB" panose="03000509000000000000" pitchFamily="65" charset="-120"/>
              <a:ea typeface="DFKai-SB" panose="03000509000000000000" pitchFamily="65" charset="-120"/>
            </a:endParaRPr>
          </a:p>
          <a:p>
            <a:pPr algn="ctr"/>
            <a:endParaRPr lang="en-US" altLang="zh-CN" sz="3200" b="1" dirty="0">
              <a:latin typeface="DFKai-SB" panose="03000509000000000000" pitchFamily="65" charset="-120"/>
              <a:ea typeface="DFKai-SB" panose="03000509000000000000" pitchFamily="65" charset="-120"/>
            </a:endParaRPr>
          </a:p>
          <a:p>
            <a:pPr algn="ctr"/>
            <a:endParaRPr lang="en-US" altLang="zh-CN" sz="3200" b="1" dirty="0" smtClean="0">
              <a:latin typeface="DFKai-SB" panose="03000509000000000000" pitchFamily="65" charset="-120"/>
              <a:ea typeface="DFKai-SB" panose="03000509000000000000" pitchFamily="65" charset="-120"/>
            </a:endParaRPr>
          </a:p>
          <a:p>
            <a:pPr algn="ctr"/>
            <a:endParaRPr lang="en-US" altLang="zh-CN" sz="3200" b="1" dirty="0">
              <a:latin typeface="DFKai-SB" panose="03000509000000000000" pitchFamily="65" charset="-120"/>
              <a:ea typeface="DFKai-SB" panose="03000509000000000000" pitchFamily="65" charset="-120"/>
            </a:endParaRPr>
          </a:p>
        </p:txBody>
      </p:sp>
      <p:grpSp>
        <p:nvGrpSpPr>
          <p:cNvPr id="15" name="群組 14"/>
          <p:cNvGrpSpPr/>
          <p:nvPr/>
        </p:nvGrpSpPr>
        <p:grpSpPr>
          <a:xfrm>
            <a:off x="6187706" y="1716202"/>
            <a:ext cx="468000" cy="317500"/>
            <a:chOff x="1793081" y="328613"/>
            <a:chExt cx="490537" cy="317500"/>
          </a:xfrm>
        </p:grpSpPr>
        <p:sp>
          <p:nvSpPr>
            <p:cNvPr id="16" name="Freeform 588"/>
            <p:cNvSpPr/>
            <p:nvPr/>
          </p:nvSpPr>
          <p:spPr bwMode="auto">
            <a:xfrm>
              <a:off x="2143918" y="452437"/>
              <a:ext cx="84137"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0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0" y="12"/>
                    <a:pt x="0" y="12"/>
                    <a:pt x="0" y="12"/>
                  </a:cubicBezTo>
                  <a:cubicBezTo>
                    <a:pt x="0" y="10"/>
                    <a:pt x="0" y="10"/>
                    <a:pt x="0" y="10"/>
                  </a:cubicBezTo>
                  <a:cubicBezTo>
                    <a:pt x="0" y="10"/>
                    <a:pt x="0" y="10"/>
                    <a:pt x="0" y="10"/>
                  </a:cubicBezTo>
                  <a:cubicBezTo>
                    <a:pt x="0"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589"/>
            <p:cNvSpPr/>
            <p:nvPr/>
          </p:nvSpPr>
          <p:spPr bwMode="auto">
            <a:xfrm>
              <a:off x="2143918" y="476250"/>
              <a:ext cx="38100" cy="69850"/>
            </a:xfrm>
            <a:custGeom>
              <a:avLst/>
              <a:gdLst>
                <a:gd name="T0" fmla="*/ 5 w 5"/>
                <a:gd name="T1" fmla="*/ 9 h 9"/>
                <a:gd name="T2" fmla="*/ 0 w 5"/>
                <a:gd name="T3" fmla="*/ 9 h 9"/>
                <a:gd name="T4" fmla="*/ 0 w 5"/>
                <a:gd name="T5" fmla="*/ 7 h 9"/>
                <a:gd name="T6" fmla="*/ 0 w 5"/>
                <a:gd name="T7" fmla="*/ 7 h 9"/>
                <a:gd name="T8" fmla="*/ 1 w 5"/>
                <a:gd name="T9" fmla="*/ 5 h 9"/>
                <a:gd name="T10" fmla="*/ 1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0" y="9"/>
                    <a:pt x="0" y="9"/>
                    <a:pt x="0" y="9"/>
                  </a:cubicBezTo>
                  <a:cubicBezTo>
                    <a:pt x="0" y="7"/>
                    <a:pt x="0" y="7"/>
                    <a:pt x="0" y="7"/>
                  </a:cubicBezTo>
                  <a:cubicBezTo>
                    <a:pt x="0" y="7"/>
                    <a:pt x="0" y="7"/>
                    <a:pt x="0" y="7"/>
                  </a:cubicBezTo>
                  <a:cubicBezTo>
                    <a:pt x="0" y="6"/>
                    <a:pt x="1" y="6"/>
                    <a:pt x="1" y="5"/>
                  </a:cubicBezTo>
                  <a:cubicBezTo>
                    <a:pt x="1" y="0"/>
                    <a:pt x="1" y="0"/>
                    <a:pt x="1"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590"/>
            <p:cNvSpPr/>
            <p:nvPr/>
          </p:nvSpPr>
          <p:spPr bwMode="auto">
            <a:xfrm>
              <a:off x="2150268" y="452437"/>
              <a:ext cx="63500" cy="77788"/>
            </a:xfrm>
            <a:custGeom>
              <a:avLst/>
              <a:gdLst>
                <a:gd name="T0" fmla="*/ 1 w 8"/>
                <a:gd name="T1" fmla="*/ 0 h 10"/>
                <a:gd name="T2" fmla="*/ 8 w 8"/>
                <a:gd name="T3" fmla="*/ 0 h 10"/>
                <a:gd name="T4" fmla="*/ 8 w 8"/>
                <a:gd name="T5" fmla="*/ 6 h 10"/>
                <a:gd name="T6" fmla="*/ 8 w 8"/>
                <a:gd name="T7" fmla="*/ 7 h 10"/>
                <a:gd name="T8" fmla="*/ 4 w 8"/>
                <a:gd name="T9" fmla="*/ 10 h 10"/>
                <a:gd name="T10" fmla="*/ 1 w 8"/>
                <a:gd name="T11" fmla="*/ 7 h 10"/>
                <a:gd name="T12" fmla="*/ 0 w 8"/>
                <a:gd name="T13" fmla="*/ 6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8" y="0"/>
                    <a:pt x="8" y="0"/>
                    <a:pt x="8" y="0"/>
                  </a:cubicBezTo>
                  <a:cubicBezTo>
                    <a:pt x="8" y="6"/>
                    <a:pt x="8" y="6"/>
                    <a:pt x="8" y="6"/>
                  </a:cubicBezTo>
                  <a:cubicBezTo>
                    <a:pt x="8" y="7"/>
                    <a:pt x="8" y="7"/>
                    <a:pt x="8" y="7"/>
                  </a:cubicBezTo>
                  <a:cubicBezTo>
                    <a:pt x="7" y="9"/>
                    <a:pt x="6" y="10"/>
                    <a:pt x="4" y="10"/>
                  </a:cubicBezTo>
                  <a:cubicBezTo>
                    <a:pt x="3" y="10"/>
                    <a:pt x="2" y="9"/>
                    <a:pt x="1" y="7"/>
                  </a:cubicBezTo>
                  <a:cubicBezTo>
                    <a:pt x="0"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591"/>
            <p:cNvSpPr/>
            <p:nvPr/>
          </p:nvSpPr>
          <p:spPr bwMode="auto">
            <a:xfrm>
              <a:off x="2128043" y="366712"/>
              <a:ext cx="115887" cy="139700"/>
            </a:xfrm>
            <a:custGeom>
              <a:avLst/>
              <a:gdLst>
                <a:gd name="T0" fmla="*/ 7 w 15"/>
                <a:gd name="T1" fmla="*/ 18 h 18"/>
                <a:gd name="T2" fmla="*/ 3 w 15"/>
                <a:gd name="T3" fmla="*/ 16 h 18"/>
                <a:gd name="T4" fmla="*/ 0 w 15"/>
                <a:gd name="T5" fmla="*/ 10 h 18"/>
                <a:gd name="T6" fmla="*/ 0 w 15"/>
                <a:gd name="T7" fmla="*/ 10 h 18"/>
                <a:gd name="T8" fmla="*/ 0 w 15"/>
                <a:gd name="T9" fmla="*/ 10 h 18"/>
                <a:gd name="T10" fmla="*/ 0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1" y="14"/>
                    <a:pt x="0" y="12"/>
                    <a:pt x="0" y="10"/>
                  </a:cubicBezTo>
                  <a:cubicBezTo>
                    <a:pt x="0" y="10"/>
                    <a:pt x="0" y="10"/>
                    <a:pt x="0" y="10"/>
                  </a:cubicBezTo>
                  <a:cubicBezTo>
                    <a:pt x="0" y="10"/>
                    <a:pt x="0" y="10"/>
                    <a:pt x="0" y="10"/>
                  </a:cubicBezTo>
                  <a:cubicBezTo>
                    <a:pt x="0" y="10"/>
                    <a:pt x="0" y="9"/>
                    <a:pt x="0" y="9"/>
                  </a:cubicBezTo>
                  <a:cubicBezTo>
                    <a:pt x="0"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592"/>
            <p:cNvSpPr/>
            <p:nvPr/>
          </p:nvSpPr>
          <p:spPr bwMode="auto">
            <a:xfrm>
              <a:off x="2080418" y="522287"/>
              <a:ext cx="203200" cy="93663"/>
            </a:xfrm>
            <a:custGeom>
              <a:avLst/>
              <a:gdLst>
                <a:gd name="T0" fmla="*/ 14 w 26"/>
                <a:gd name="T1" fmla="*/ 2 h 12"/>
                <a:gd name="T2" fmla="*/ 12 w 26"/>
                <a:gd name="T3" fmla="*/ 2 h 12"/>
                <a:gd name="T4" fmla="*/ 9 w 26"/>
                <a:gd name="T5" fmla="*/ 0 h 12"/>
                <a:gd name="T6" fmla="*/ 8 w 26"/>
                <a:gd name="T7" fmla="*/ 1 h 12"/>
                <a:gd name="T8" fmla="*/ 0 w 26"/>
                <a:gd name="T9" fmla="*/ 6 h 12"/>
                <a:gd name="T10" fmla="*/ 0 w 26"/>
                <a:gd name="T11" fmla="*/ 10 h 12"/>
                <a:gd name="T12" fmla="*/ 3 w 26"/>
                <a:gd name="T13" fmla="*/ 12 h 12"/>
                <a:gd name="T14" fmla="*/ 7 w 26"/>
                <a:gd name="T15" fmla="*/ 12 h 12"/>
                <a:gd name="T16" fmla="*/ 12 w 26"/>
                <a:gd name="T17" fmla="*/ 12 h 12"/>
                <a:gd name="T18" fmla="*/ 15 w 26"/>
                <a:gd name="T19" fmla="*/ 12 h 12"/>
                <a:gd name="T20" fmla="*/ 19 w 26"/>
                <a:gd name="T21" fmla="*/ 12 h 12"/>
                <a:gd name="T22" fmla="*/ 24 w 26"/>
                <a:gd name="T23" fmla="*/ 12 h 12"/>
                <a:gd name="T24" fmla="*/ 26 w 26"/>
                <a:gd name="T25" fmla="*/ 10 h 12"/>
                <a:gd name="T26" fmla="*/ 26 w 26"/>
                <a:gd name="T27" fmla="*/ 6 h 12"/>
                <a:gd name="T28" fmla="*/ 19 w 26"/>
                <a:gd name="T29" fmla="*/ 1 h 12"/>
                <a:gd name="T30" fmla="*/ 18 w 26"/>
                <a:gd name="T31" fmla="*/ 0 h 12"/>
                <a:gd name="T32" fmla="*/ 14 w 26"/>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12">
                  <a:moveTo>
                    <a:pt x="14" y="2"/>
                  </a:moveTo>
                  <a:cubicBezTo>
                    <a:pt x="12" y="2"/>
                    <a:pt x="12" y="2"/>
                    <a:pt x="12" y="2"/>
                  </a:cubicBezTo>
                  <a:cubicBezTo>
                    <a:pt x="9" y="0"/>
                    <a:pt x="9" y="0"/>
                    <a:pt x="9" y="0"/>
                  </a:cubicBezTo>
                  <a:cubicBezTo>
                    <a:pt x="8" y="1"/>
                    <a:pt x="8" y="1"/>
                    <a:pt x="8" y="1"/>
                  </a:cubicBezTo>
                  <a:cubicBezTo>
                    <a:pt x="4" y="1"/>
                    <a:pt x="0" y="3"/>
                    <a:pt x="0" y="6"/>
                  </a:cubicBezTo>
                  <a:cubicBezTo>
                    <a:pt x="0" y="7"/>
                    <a:pt x="0" y="9"/>
                    <a:pt x="0" y="10"/>
                  </a:cubicBezTo>
                  <a:cubicBezTo>
                    <a:pt x="0" y="11"/>
                    <a:pt x="1" y="12"/>
                    <a:pt x="3" y="12"/>
                  </a:cubicBezTo>
                  <a:cubicBezTo>
                    <a:pt x="7" y="12"/>
                    <a:pt x="7" y="12"/>
                    <a:pt x="7" y="12"/>
                  </a:cubicBezTo>
                  <a:cubicBezTo>
                    <a:pt x="12" y="12"/>
                    <a:pt x="12" y="12"/>
                    <a:pt x="12" y="12"/>
                  </a:cubicBezTo>
                  <a:cubicBezTo>
                    <a:pt x="15" y="12"/>
                    <a:pt x="15" y="12"/>
                    <a:pt x="15" y="12"/>
                  </a:cubicBezTo>
                  <a:cubicBezTo>
                    <a:pt x="19" y="12"/>
                    <a:pt x="19" y="12"/>
                    <a:pt x="19" y="12"/>
                  </a:cubicBezTo>
                  <a:cubicBezTo>
                    <a:pt x="24" y="12"/>
                    <a:pt x="24" y="12"/>
                    <a:pt x="24" y="12"/>
                  </a:cubicBezTo>
                  <a:cubicBezTo>
                    <a:pt x="25" y="12"/>
                    <a:pt x="26" y="11"/>
                    <a:pt x="26" y="10"/>
                  </a:cubicBezTo>
                  <a:cubicBezTo>
                    <a:pt x="26" y="6"/>
                    <a:pt x="26" y="6"/>
                    <a:pt x="26" y="6"/>
                  </a:cubicBezTo>
                  <a:cubicBezTo>
                    <a:pt x="26" y="3"/>
                    <a:pt x="23" y="1"/>
                    <a:pt x="19" y="1"/>
                  </a:cubicBezTo>
                  <a:cubicBezTo>
                    <a:pt x="18" y="0"/>
                    <a:pt x="18" y="0"/>
                    <a:pt x="18" y="0"/>
                  </a:cubicBezTo>
                  <a:lnTo>
                    <a:pt x="14" y="2"/>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593"/>
            <p:cNvSpPr/>
            <p:nvPr/>
          </p:nvSpPr>
          <p:spPr bwMode="auto">
            <a:xfrm>
              <a:off x="2143918" y="522287"/>
              <a:ext cx="84137" cy="93663"/>
            </a:xfrm>
            <a:custGeom>
              <a:avLst/>
              <a:gdLst>
                <a:gd name="T0" fmla="*/ 29 w 53"/>
                <a:gd name="T1" fmla="*/ 10 h 59"/>
                <a:gd name="T2" fmla="*/ 19 w 53"/>
                <a:gd name="T3" fmla="*/ 10 h 59"/>
                <a:gd name="T4" fmla="*/ 4 w 53"/>
                <a:gd name="T5" fmla="*/ 0 h 59"/>
                <a:gd name="T6" fmla="*/ 0 w 53"/>
                <a:gd name="T7" fmla="*/ 5 h 59"/>
                <a:gd name="T8" fmla="*/ 29 w 53"/>
                <a:gd name="T9" fmla="*/ 34 h 59"/>
                <a:gd name="T10" fmla="*/ 34 w 53"/>
                <a:gd name="T11" fmla="*/ 59 h 59"/>
                <a:gd name="T12" fmla="*/ 34 w 53"/>
                <a:gd name="T13" fmla="*/ 59 h 59"/>
                <a:gd name="T14" fmla="*/ 29 w 53"/>
                <a:gd name="T15" fmla="*/ 29 h 59"/>
                <a:gd name="T16" fmla="*/ 53 w 53"/>
                <a:gd name="T17" fmla="*/ 5 h 59"/>
                <a:gd name="T18" fmla="*/ 53 w 53"/>
                <a:gd name="T19" fmla="*/ 5 h 59"/>
                <a:gd name="T20" fmla="*/ 48 w 53"/>
                <a:gd name="T21" fmla="*/ 0 h 59"/>
                <a:gd name="T22" fmla="*/ 29 w 53"/>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59">
                  <a:moveTo>
                    <a:pt x="29" y="10"/>
                  </a:moveTo>
                  <a:lnTo>
                    <a:pt x="19" y="10"/>
                  </a:lnTo>
                  <a:lnTo>
                    <a:pt x="4" y="0"/>
                  </a:lnTo>
                  <a:lnTo>
                    <a:pt x="0" y="5"/>
                  </a:lnTo>
                  <a:lnTo>
                    <a:pt x="29" y="34"/>
                  </a:lnTo>
                  <a:lnTo>
                    <a:pt x="34" y="59"/>
                  </a:lnTo>
                  <a:lnTo>
                    <a:pt x="34" y="59"/>
                  </a:lnTo>
                  <a:lnTo>
                    <a:pt x="29" y="29"/>
                  </a:lnTo>
                  <a:lnTo>
                    <a:pt x="53" y="5"/>
                  </a:lnTo>
                  <a:lnTo>
                    <a:pt x="53" y="5"/>
                  </a:lnTo>
                  <a:lnTo>
                    <a:pt x="48" y="0"/>
                  </a:lnTo>
                  <a:lnTo>
                    <a:pt x="29" y="10"/>
                  </a:lnTo>
                  <a:close/>
                </a:path>
              </a:pathLst>
            </a:custGeom>
            <a:solidFill>
              <a:srgbClr val="DAE1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594"/>
            <p:cNvSpPr/>
            <p:nvPr/>
          </p:nvSpPr>
          <p:spPr bwMode="auto">
            <a:xfrm>
              <a:off x="2135981"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2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2" y="4"/>
                    <a:pt x="12" y="4"/>
                    <a:pt x="12" y="3"/>
                  </a:cubicBezTo>
                  <a:cubicBezTo>
                    <a:pt x="12" y="2"/>
                    <a:pt x="12" y="2"/>
                    <a:pt x="12" y="1"/>
                  </a:cubicBezTo>
                  <a:cubicBezTo>
                    <a:pt x="11" y="0"/>
                    <a:pt x="10" y="1"/>
                    <a:pt x="9" y="1"/>
                  </a:cubicBezTo>
                  <a:cubicBezTo>
                    <a:pt x="8" y="1"/>
                    <a:pt x="7"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595"/>
            <p:cNvSpPr/>
            <p:nvPr/>
          </p:nvSpPr>
          <p:spPr bwMode="auto">
            <a:xfrm>
              <a:off x="2135981" y="398462"/>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4" y="1"/>
                    <a:pt x="4" y="1"/>
                  </a:cubicBezTo>
                  <a:cubicBezTo>
                    <a:pt x="4" y="1"/>
                    <a:pt x="4" y="1"/>
                    <a:pt x="4" y="1"/>
                  </a:cubicBezTo>
                  <a:cubicBezTo>
                    <a:pt x="2" y="1"/>
                    <a:pt x="1" y="0"/>
                    <a:pt x="1" y="1"/>
                  </a:cubicBezTo>
                  <a:cubicBezTo>
                    <a:pt x="0" y="2"/>
                    <a:pt x="0" y="2"/>
                    <a:pt x="0" y="3"/>
                  </a:cubicBezTo>
                  <a:cubicBezTo>
                    <a:pt x="0" y="4"/>
                    <a:pt x="0" y="4"/>
                    <a:pt x="0" y="5"/>
                  </a:cubicBezTo>
                  <a:cubicBezTo>
                    <a:pt x="0" y="7"/>
                    <a:pt x="0" y="7"/>
                    <a:pt x="0" y="7"/>
                  </a:cubicBezTo>
                  <a:cubicBezTo>
                    <a:pt x="0" y="9"/>
                    <a:pt x="0"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596"/>
            <p:cNvSpPr/>
            <p:nvPr/>
          </p:nvSpPr>
          <p:spPr bwMode="auto">
            <a:xfrm>
              <a:off x="2174081" y="538162"/>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2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2" y="7"/>
                    <a:pt x="2" y="5"/>
                    <a:pt x="2" y="3"/>
                  </a:cubicBez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0"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597"/>
            <p:cNvSpPr/>
            <p:nvPr/>
          </p:nvSpPr>
          <p:spPr bwMode="auto">
            <a:xfrm>
              <a:off x="2174081" y="538162"/>
              <a:ext cx="23812" cy="38100"/>
            </a:xfrm>
            <a:custGeom>
              <a:avLst/>
              <a:gdLst>
                <a:gd name="T0" fmla="*/ 2 w 3"/>
                <a:gd name="T1" fmla="*/ 3 h 5"/>
                <a:gd name="T2" fmla="*/ 2 w 3"/>
                <a:gd name="T3" fmla="*/ 3 h 5"/>
                <a:gd name="T4" fmla="*/ 3 w 3"/>
                <a:gd name="T5" fmla="*/ 1 h 5"/>
                <a:gd name="T6" fmla="*/ 3 w 3"/>
                <a:gd name="T7" fmla="*/ 0 h 5"/>
                <a:gd name="T8" fmla="*/ 2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2"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598"/>
            <p:cNvSpPr/>
            <p:nvPr/>
          </p:nvSpPr>
          <p:spPr bwMode="auto">
            <a:xfrm>
              <a:off x="2143918" y="522287"/>
              <a:ext cx="38100" cy="38100"/>
            </a:xfrm>
            <a:custGeom>
              <a:avLst/>
              <a:gdLst>
                <a:gd name="T0" fmla="*/ 24 w 24"/>
                <a:gd name="T1" fmla="*/ 10 h 24"/>
                <a:gd name="T2" fmla="*/ 4 w 24"/>
                <a:gd name="T3" fmla="*/ 0 h 24"/>
                <a:gd name="T4" fmla="*/ 0 w 24"/>
                <a:gd name="T5" fmla="*/ 5 h 24"/>
                <a:gd name="T6" fmla="*/ 19 w 24"/>
                <a:gd name="T7" fmla="*/ 24 h 24"/>
                <a:gd name="T8" fmla="*/ 24 w 24"/>
                <a:gd name="T9" fmla="*/ 10 h 24"/>
              </a:gdLst>
              <a:ahLst/>
              <a:cxnLst>
                <a:cxn ang="0">
                  <a:pos x="T0" y="T1"/>
                </a:cxn>
                <a:cxn ang="0">
                  <a:pos x="T2" y="T3"/>
                </a:cxn>
                <a:cxn ang="0">
                  <a:pos x="T4" y="T5"/>
                </a:cxn>
                <a:cxn ang="0">
                  <a:pos x="T6" y="T7"/>
                </a:cxn>
                <a:cxn ang="0">
                  <a:pos x="T8" y="T9"/>
                </a:cxn>
              </a:cxnLst>
              <a:rect l="0" t="0" r="r" b="b"/>
              <a:pathLst>
                <a:path w="24" h="24">
                  <a:moveTo>
                    <a:pt x="24" y="10"/>
                  </a:moveTo>
                  <a:lnTo>
                    <a:pt x="4" y="0"/>
                  </a:lnTo>
                  <a:lnTo>
                    <a:pt x="0" y="5"/>
                  </a:lnTo>
                  <a:lnTo>
                    <a:pt x="19" y="24"/>
                  </a:lnTo>
                  <a:lnTo>
                    <a:pt x="24"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599"/>
            <p:cNvSpPr/>
            <p:nvPr/>
          </p:nvSpPr>
          <p:spPr bwMode="auto">
            <a:xfrm>
              <a:off x="2182018" y="522287"/>
              <a:ext cx="46037" cy="38100"/>
            </a:xfrm>
            <a:custGeom>
              <a:avLst/>
              <a:gdLst>
                <a:gd name="T0" fmla="*/ 0 w 29"/>
                <a:gd name="T1" fmla="*/ 10 h 24"/>
                <a:gd name="T2" fmla="*/ 24 w 29"/>
                <a:gd name="T3" fmla="*/ 0 h 24"/>
                <a:gd name="T4" fmla="*/ 29 w 29"/>
                <a:gd name="T5" fmla="*/ 5 h 24"/>
                <a:gd name="T6" fmla="*/ 10 w 29"/>
                <a:gd name="T7" fmla="*/ 24 h 24"/>
                <a:gd name="T8" fmla="*/ 0 w 29"/>
                <a:gd name="T9" fmla="*/ 10 h 24"/>
              </a:gdLst>
              <a:ahLst/>
              <a:cxnLst>
                <a:cxn ang="0">
                  <a:pos x="T0" y="T1"/>
                </a:cxn>
                <a:cxn ang="0">
                  <a:pos x="T2" y="T3"/>
                </a:cxn>
                <a:cxn ang="0">
                  <a:pos x="T4" y="T5"/>
                </a:cxn>
                <a:cxn ang="0">
                  <a:pos x="T6" y="T7"/>
                </a:cxn>
                <a:cxn ang="0">
                  <a:pos x="T8" y="T9"/>
                </a:cxn>
              </a:cxnLst>
              <a:rect l="0" t="0" r="r" b="b"/>
              <a:pathLst>
                <a:path w="29" h="24">
                  <a:moveTo>
                    <a:pt x="0" y="10"/>
                  </a:moveTo>
                  <a:lnTo>
                    <a:pt x="24" y="0"/>
                  </a:lnTo>
                  <a:lnTo>
                    <a:pt x="29" y="5"/>
                  </a:lnTo>
                  <a:lnTo>
                    <a:pt x="10"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600"/>
            <p:cNvSpPr/>
            <p:nvPr/>
          </p:nvSpPr>
          <p:spPr bwMode="auto">
            <a:xfrm>
              <a:off x="1847056" y="452437"/>
              <a:ext cx="85725" cy="101600"/>
            </a:xfrm>
            <a:custGeom>
              <a:avLst/>
              <a:gdLst>
                <a:gd name="T0" fmla="*/ 2 w 11"/>
                <a:gd name="T1" fmla="*/ 0 h 13"/>
                <a:gd name="T2" fmla="*/ 9 w 11"/>
                <a:gd name="T3" fmla="*/ 0 h 13"/>
                <a:gd name="T4" fmla="*/ 10 w 11"/>
                <a:gd name="T5" fmla="*/ 9 h 13"/>
                <a:gd name="T6" fmla="*/ 11 w 11"/>
                <a:gd name="T7" fmla="*/ 10 h 13"/>
                <a:gd name="T8" fmla="*/ 11 w 11"/>
                <a:gd name="T9" fmla="*/ 10 h 13"/>
                <a:gd name="T10" fmla="*/ 10 w 11"/>
                <a:gd name="T11" fmla="*/ 13 h 13"/>
                <a:gd name="T12" fmla="*/ 1 w 11"/>
                <a:gd name="T13" fmla="*/ 12 h 13"/>
                <a:gd name="T14" fmla="*/ 0 w 11"/>
                <a:gd name="T15" fmla="*/ 10 h 13"/>
                <a:gd name="T16" fmla="*/ 0 w 11"/>
                <a:gd name="T17" fmla="*/ 10 h 13"/>
                <a:gd name="T18" fmla="*/ 1 w 11"/>
                <a:gd name="T19" fmla="*/ 8 h 13"/>
                <a:gd name="T20" fmla="*/ 2 w 1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2" y="0"/>
                  </a:moveTo>
                  <a:cubicBezTo>
                    <a:pt x="9" y="0"/>
                    <a:pt x="9" y="0"/>
                    <a:pt x="9" y="0"/>
                  </a:cubicBezTo>
                  <a:cubicBezTo>
                    <a:pt x="10" y="9"/>
                    <a:pt x="10" y="9"/>
                    <a:pt x="10" y="9"/>
                  </a:cubicBezTo>
                  <a:cubicBezTo>
                    <a:pt x="10" y="9"/>
                    <a:pt x="10" y="10"/>
                    <a:pt x="11" y="10"/>
                  </a:cubicBezTo>
                  <a:cubicBezTo>
                    <a:pt x="11" y="10"/>
                    <a:pt x="11" y="10"/>
                    <a:pt x="11" y="10"/>
                  </a:cubicBezTo>
                  <a:cubicBezTo>
                    <a:pt x="10" y="13"/>
                    <a:pt x="10" y="13"/>
                    <a:pt x="10" y="13"/>
                  </a:cubicBezTo>
                  <a:cubicBezTo>
                    <a:pt x="1" y="12"/>
                    <a:pt x="1" y="12"/>
                    <a:pt x="1" y="12"/>
                  </a:cubicBezTo>
                  <a:cubicBezTo>
                    <a:pt x="0" y="10"/>
                    <a:pt x="0" y="10"/>
                    <a:pt x="0" y="10"/>
                  </a:cubicBezTo>
                  <a:cubicBezTo>
                    <a:pt x="0" y="10"/>
                    <a:pt x="0" y="10"/>
                    <a:pt x="0" y="10"/>
                  </a:cubicBezTo>
                  <a:cubicBezTo>
                    <a:pt x="1" y="9"/>
                    <a:pt x="1" y="9"/>
                    <a:pt x="1" y="8"/>
                  </a:cubicBezTo>
                  <a:lnTo>
                    <a:pt x="2" y="0"/>
                  </a:lnTo>
                  <a:close/>
                </a:path>
              </a:pathLst>
            </a:custGeom>
            <a:solidFill>
              <a:srgbClr val="E3CC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601"/>
            <p:cNvSpPr/>
            <p:nvPr/>
          </p:nvSpPr>
          <p:spPr bwMode="auto">
            <a:xfrm>
              <a:off x="1847056" y="476250"/>
              <a:ext cx="39687" cy="69850"/>
            </a:xfrm>
            <a:custGeom>
              <a:avLst/>
              <a:gdLst>
                <a:gd name="T0" fmla="*/ 5 w 5"/>
                <a:gd name="T1" fmla="*/ 9 h 9"/>
                <a:gd name="T2" fmla="*/ 1 w 5"/>
                <a:gd name="T3" fmla="*/ 9 h 9"/>
                <a:gd name="T4" fmla="*/ 0 w 5"/>
                <a:gd name="T5" fmla="*/ 7 h 9"/>
                <a:gd name="T6" fmla="*/ 0 w 5"/>
                <a:gd name="T7" fmla="*/ 7 h 9"/>
                <a:gd name="T8" fmla="*/ 1 w 5"/>
                <a:gd name="T9" fmla="*/ 5 h 9"/>
                <a:gd name="T10" fmla="*/ 2 w 5"/>
                <a:gd name="T11" fmla="*/ 0 h 9"/>
                <a:gd name="T12" fmla="*/ 5 w 5"/>
                <a:gd name="T13" fmla="*/ 0 h 9"/>
                <a:gd name="T14" fmla="*/ 5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5" y="9"/>
                  </a:moveTo>
                  <a:cubicBezTo>
                    <a:pt x="1" y="9"/>
                    <a:pt x="1" y="9"/>
                    <a:pt x="1" y="9"/>
                  </a:cubicBezTo>
                  <a:cubicBezTo>
                    <a:pt x="0" y="7"/>
                    <a:pt x="0" y="7"/>
                    <a:pt x="0" y="7"/>
                  </a:cubicBezTo>
                  <a:cubicBezTo>
                    <a:pt x="0" y="7"/>
                    <a:pt x="0" y="7"/>
                    <a:pt x="0" y="7"/>
                  </a:cubicBezTo>
                  <a:cubicBezTo>
                    <a:pt x="1" y="6"/>
                    <a:pt x="1" y="6"/>
                    <a:pt x="1" y="5"/>
                  </a:cubicBezTo>
                  <a:cubicBezTo>
                    <a:pt x="2" y="0"/>
                    <a:pt x="2" y="0"/>
                    <a:pt x="2" y="0"/>
                  </a:cubicBezTo>
                  <a:cubicBezTo>
                    <a:pt x="5" y="0"/>
                    <a:pt x="5" y="0"/>
                    <a:pt x="5" y="0"/>
                  </a:cubicBezTo>
                  <a:lnTo>
                    <a:pt x="5" y="9"/>
                  </a:lnTo>
                  <a:close/>
                </a:path>
              </a:pathLst>
            </a:custGeom>
            <a:solidFill>
              <a:srgbClr val="D4C5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602"/>
            <p:cNvSpPr/>
            <p:nvPr/>
          </p:nvSpPr>
          <p:spPr bwMode="auto">
            <a:xfrm>
              <a:off x="1854993" y="452437"/>
              <a:ext cx="69850" cy="77788"/>
            </a:xfrm>
            <a:custGeom>
              <a:avLst/>
              <a:gdLst>
                <a:gd name="T0" fmla="*/ 1 w 9"/>
                <a:gd name="T1" fmla="*/ 0 h 10"/>
                <a:gd name="T2" fmla="*/ 8 w 9"/>
                <a:gd name="T3" fmla="*/ 0 h 10"/>
                <a:gd name="T4" fmla="*/ 9 w 9"/>
                <a:gd name="T5" fmla="*/ 6 h 10"/>
                <a:gd name="T6" fmla="*/ 8 w 9"/>
                <a:gd name="T7" fmla="*/ 7 h 10"/>
                <a:gd name="T8" fmla="*/ 4 w 9"/>
                <a:gd name="T9" fmla="*/ 10 h 10"/>
                <a:gd name="T10" fmla="*/ 1 w 9"/>
                <a:gd name="T11" fmla="*/ 7 h 10"/>
                <a:gd name="T12" fmla="*/ 0 w 9"/>
                <a:gd name="T13" fmla="*/ 6 h 10"/>
                <a:gd name="T14" fmla="*/ 1 w 9"/>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0"/>
                  </a:moveTo>
                  <a:cubicBezTo>
                    <a:pt x="8" y="0"/>
                    <a:pt x="8" y="0"/>
                    <a:pt x="8" y="0"/>
                  </a:cubicBezTo>
                  <a:cubicBezTo>
                    <a:pt x="9" y="6"/>
                    <a:pt x="9" y="6"/>
                    <a:pt x="9" y="6"/>
                  </a:cubicBezTo>
                  <a:cubicBezTo>
                    <a:pt x="9" y="7"/>
                    <a:pt x="8" y="7"/>
                    <a:pt x="8" y="7"/>
                  </a:cubicBezTo>
                  <a:cubicBezTo>
                    <a:pt x="7" y="9"/>
                    <a:pt x="6" y="10"/>
                    <a:pt x="4" y="10"/>
                  </a:cubicBezTo>
                  <a:cubicBezTo>
                    <a:pt x="3" y="10"/>
                    <a:pt x="2" y="9"/>
                    <a:pt x="1" y="7"/>
                  </a:cubicBezTo>
                  <a:cubicBezTo>
                    <a:pt x="1" y="7"/>
                    <a:pt x="0" y="7"/>
                    <a:pt x="0" y="6"/>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603"/>
            <p:cNvSpPr/>
            <p:nvPr/>
          </p:nvSpPr>
          <p:spPr bwMode="auto">
            <a:xfrm>
              <a:off x="1832768" y="366712"/>
              <a:ext cx="115887" cy="139700"/>
            </a:xfrm>
            <a:custGeom>
              <a:avLst/>
              <a:gdLst>
                <a:gd name="T0" fmla="*/ 7 w 15"/>
                <a:gd name="T1" fmla="*/ 18 h 18"/>
                <a:gd name="T2" fmla="*/ 3 w 15"/>
                <a:gd name="T3" fmla="*/ 16 h 18"/>
                <a:gd name="T4" fmla="*/ 1 w 15"/>
                <a:gd name="T5" fmla="*/ 10 h 18"/>
                <a:gd name="T6" fmla="*/ 1 w 15"/>
                <a:gd name="T7" fmla="*/ 10 h 18"/>
                <a:gd name="T8" fmla="*/ 1 w 15"/>
                <a:gd name="T9" fmla="*/ 10 h 18"/>
                <a:gd name="T10" fmla="*/ 1 w 15"/>
                <a:gd name="T11" fmla="*/ 9 h 18"/>
                <a:gd name="T12" fmla="*/ 7 w 15"/>
                <a:gd name="T13" fmla="*/ 0 h 18"/>
                <a:gd name="T14" fmla="*/ 14 w 15"/>
                <a:gd name="T15" fmla="*/ 9 h 18"/>
                <a:gd name="T16" fmla="*/ 14 w 15"/>
                <a:gd name="T17" fmla="*/ 10 h 18"/>
                <a:gd name="T18" fmla="*/ 14 w 15"/>
                <a:gd name="T19" fmla="*/ 10 h 18"/>
                <a:gd name="T20" fmla="*/ 14 w 15"/>
                <a:gd name="T21" fmla="*/ 10 h 18"/>
                <a:gd name="T22" fmla="*/ 12 w 15"/>
                <a:gd name="T23" fmla="*/ 16 h 18"/>
                <a:gd name="T24" fmla="*/ 7 w 15"/>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8">
                  <a:moveTo>
                    <a:pt x="7" y="18"/>
                  </a:moveTo>
                  <a:cubicBezTo>
                    <a:pt x="6" y="18"/>
                    <a:pt x="4" y="17"/>
                    <a:pt x="3" y="16"/>
                  </a:cubicBezTo>
                  <a:cubicBezTo>
                    <a:pt x="2" y="14"/>
                    <a:pt x="1" y="12"/>
                    <a:pt x="1" y="10"/>
                  </a:cubicBezTo>
                  <a:cubicBezTo>
                    <a:pt x="1" y="10"/>
                    <a:pt x="1" y="10"/>
                    <a:pt x="1" y="10"/>
                  </a:cubicBezTo>
                  <a:cubicBezTo>
                    <a:pt x="1" y="10"/>
                    <a:pt x="1" y="10"/>
                    <a:pt x="1" y="10"/>
                  </a:cubicBezTo>
                  <a:cubicBezTo>
                    <a:pt x="1" y="10"/>
                    <a:pt x="1" y="9"/>
                    <a:pt x="1" y="9"/>
                  </a:cubicBezTo>
                  <a:cubicBezTo>
                    <a:pt x="1" y="4"/>
                    <a:pt x="0" y="0"/>
                    <a:pt x="7" y="0"/>
                  </a:cubicBezTo>
                  <a:cubicBezTo>
                    <a:pt x="15" y="0"/>
                    <a:pt x="14" y="4"/>
                    <a:pt x="14" y="9"/>
                  </a:cubicBezTo>
                  <a:cubicBezTo>
                    <a:pt x="14" y="9"/>
                    <a:pt x="14" y="10"/>
                    <a:pt x="14" y="10"/>
                  </a:cubicBezTo>
                  <a:cubicBezTo>
                    <a:pt x="14" y="10"/>
                    <a:pt x="14" y="10"/>
                    <a:pt x="14" y="10"/>
                  </a:cubicBezTo>
                  <a:cubicBezTo>
                    <a:pt x="14" y="10"/>
                    <a:pt x="14" y="10"/>
                    <a:pt x="14" y="10"/>
                  </a:cubicBezTo>
                  <a:cubicBezTo>
                    <a:pt x="14" y="12"/>
                    <a:pt x="13" y="14"/>
                    <a:pt x="12" y="16"/>
                  </a:cubicBezTo>
                  <a:cubicBezTo>
                    <a:pt x="11" y="17"/>
                    <a:pt x="9" y="18"/>
                    <a:pt x="7" y="18"/>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604"/>
            <p:cNvSpPr/>
            <p:nvPr/>
          </p:nvSpPr>
          <p:spPr bwMode="auto">
            <a:xfrm>
              <a:off x="1793081" y="522287"/>
              <a:ext cx="195262" cy="93663"/>
            </a:xfrm>
            <a:custGeom>
              <a:avLst/>
              <a:gdLst>
                <a:gd name="T0" fmla="*/ 14 w 25"/>
                <a:gd name="T1" fmla="*/ 2 h 12"/>
                <a:gd name="T2" fmla="*/ 11 w 25"/>
                <a:gd name="T3" fmla="*/ 2 h 12"/>
                <a:gd name="T4" fmla="*/ 8 w 25"/>
                <a:gd name="T5" fmla="*/ 0 h 12"/>
                <a:gd name="T6" fmla="*/ 7 w 25"/>
                <a:gd name="T7" fmla="*/ 1 h 12"/>
                <a:gd name="T8" fmla="*/ 0 w 25"/>
                <a:gd name="T9" fmla="*/ 6 h 12"/>
                <a:gd name="T10" fmla="*/ 0 w 25"/>
                <a:gd name="T11" fmla="*/ 10 h 12"/>
                <a:gd name="T12" fmla="*/ 2 w 25"/>
                <a:gd name="T13" fmla="*/ 12 h 12"/>
                <a:gd name="T14" fmla="*/ 6 w 25"/>
                <a:gd name="T15" fmla="*/ 12 h 12"/>
                <a:gd name="T16" fmla="*/ 11 w 25"/>
                <a:gd name="T17" fmla="*/ 12 h 12"/>
                <a:gd name="T18" fmla="*/ 14 w 25"/>
                <a:gd name="T19" fmla="*/ 12 h 12"/>
                <a:gd name="T20" fmla="*/ 19 w 25"/>
                <a:gd name="T21" fmla="*/ 12 h 12"/>
                <a:gd name="T22" fmla="*/ 23 w 25"/>
                <a:gd name="T23" fmla="*/ 12 h 12"/>
                <a:gd name="T24" fmla="*/ 25 w 25"/>
                <a:gd name="T25" fmla="*/ 10 h 12"/>
                <a:gd name="T26" fmla="*/ 25 w 25"/>
                <a:gd name="T27" fmla="*/ 6 h 12"/>
                <a:gd name="T28" fmla="*/ 18 w 25"/>
                <a:gd name="T29" fmla="*/ 1 h 12"/>
                <a:gd name="T30" fmla="*/ 17 w 25"/>
                <a:gd name="T31" fmla="*/ 0 h 12"/>
                <a:gd name="T32" fmla="*/ 14 w 25"/>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2">
                  <a:moveTo>
                    <a:pt x="14" y="2"/>
                  </a:moveTo>
                  <a:cubicBezTo>
                    <a:pt x="11" y="2"/>
                    <a:pt x="11" y="2"/>
                    <a:pt x="11" y="2"/>
                  </a:cubicBezTo>
                  <a:cubicBezTo>
                    <a:pt x="8" y="0"/>
                    <a:pt x="8" y="0"/>
                    <a:pt x="8" y="0"/>
                  </a:cubicBezTo>
                  <a:cubicBezTo>
                    <a:pt x="7" y="1"/>
                    <a:pt x="7" y="1"/>
                    <a:pt x="7" y="1"/>
                  </a:cubicBezTo>
                  <a:cubicBezTo>
                    <a:pt x="3" y="1"/>
                    <a:pt x="0" y="3"/>
                    <a:pt x="0" y="6"/>
                  </a:cubicBezTo>
                  <a:cubicBezTo>
                    <a:pt x="0" y="7"/>
                    <a:pt x="0" y="9"/>
                    <a:pt x="0" y="10"/>
                  </a:cubicBezTo>
                  <a:cubicBezTo>
                    <a:pt x="0" y="11"/>
                    <a:pt x="1" y="12"/>
                    <a:pt x="2" y="12"/>
                  </a:cubicBezTo>
                  <a:cubicBezTo>
                    <a:pt x="6" y="12"/>
                    <a:pt x="6" y="12"/>
                    <a:pt x="6" y="12"/>
                  </a:cubicBezTo>
                  <a:cubicBezTo>
                    <a:pt x="11" y="12"/>
                    <a:pt x="11" y="12"/>
                    <a:pt x="11" y="12"/>
                  </a:cubicBezTo>
                  <a:cubicBezTo>
                    <a:pt x="14" y="12"/>
                    <a:pt x="14" y="12"/>
                    <a:pt x="14" y="12"/>
                  </a:cubicBezTo>
                  <a:cubicBezTo>
                    <a:pt x="19" y="12"/>
                    <a:pt x="19" y="12"/>
                    <a:pt x="19" y="12"/>
                  </a:cubicBezTo>
                  <a:cubicBezTo>
                    <a:pt x="23" y="12"/>
                    <a:pt x="23" y="12"/>
                    <a:pt x="23" y="12"/>
                  </a:cubicBezTo>
                  <a:cubicBezTo>
                    <a:pt x="24" y="12"/>
                    <a:pt x="25" y="11"/>
                    <a:pt x="25" y="10"/>
                  </a:cubicBezTo>
                  <a:cubicBezTo>
                    <a:pt x="25" y="6"/>
                    <a:pt x="25" y="6"/>
                    <a:pt x="25" y="6"/>
                  </a:cubicBezTo>
                  <a:cubicBezTo>
                    <a:pt x="25" y="3"/>
                    <a:pt x="22" y="1"/>
                    <a:pt x="18" y="1"/>
                  </a:cubicBezTo>
                  <a:cubicBezTo>
                    <a:pt x="17" y="0"/>
                    <a:pt x="17" y="0"/>
                    <a:pt x="17" y="0"/>
                  </a:cubicBezTo>
                  <a:lnTo>
                    <a:pt x="14" y="2"/>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605"/>
            <p:cNvSpPr/>
            <p:nvPr/>
          </p:nvSpPr>
          <p:spPr bwMode="auto">
            <a:xfrm>
              <a:off x="1847056" y="522287"/>
              <a:ext cx="93662" cy="93663"/>
            </a:xfrm>
            <a:custGeom>
              <a:avLst/>
              <a:gdLst>
                <a:gd name="T0" fmla="*/ 35 w 59"/>
                <a:gd name="T1" fmla="*/ 10 h 59"/>
                <a:gd name="T2" fmla="*/ 20 w 59"/>
                <a:gd name="T3" fmla="*/ 10 h 59"/>
                <a:gd name="T4" fmla="*/ 5 w 59"/>
                <a:gd name="T5" fmla="*/ 0 h 59"/>
                <a:gd name="T6" fmla="*/ 0 w 59"/>
                <a:gd name="T7" fmla="*/ 5 h 59"/>
                <a:gd name="T8" fmla="*/ 30 w 59"/>
                <a:gd name="T9" fmla="*/ 34 h 59"/>
                <a:gd name="T10" fmla="*/ 35 w 59"/>
                <a:gd name="T11" fmla="*/ 59 h 59"/>
                <a:gd name="T12" fmla="*/ 35 w 59"/>
                <a:gd name="T13" fmla="*/ 59 h 59"/>
                <a:gd name="T14" fmla="*/ 35 w 59"/>
                <a:gd name="T15" fmla="*/ 29 h 59"/>
                <a:gd name="T16" fmla="*/ 59 w 59"/>
                <a:gd name="T17" fmla="*/ 5 h 59"/>
                <a:gd name="T18" fmla="*/ 54 w 59"/>
                <a:gd name="T19" fmla="*/ 5 h 59"/>
                <a:gd name="T20" fmla="*/ 49 w 59"/>
                <a:gd name="T21" fmla="*/ 0 h 59"/>
                <a:gd name="T22" fmla="*/ 35 w 59"/>
                <a:gd name="T23"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5" y="10"/>
                  </a:moveTo>
                  <a:lnTo>
                    <a:pt x="20" y="10"/>
                  </a:lnTo>
                  <a:lnTo>
                    <a:pt x="5" y="0"/>
                  </a:lnTo>
                  <a:lnTo>
                    <a:pt x="0" y="5"/>
                  </a:lnTo>
                  <a:lnTo>
                    <a:pt x="30" y="34"/>
                  </a:lnTo>
                  <a:lnTo>
                    <a:pt x="35" y="59"/>
                  </a:lnTo>
                  <a:lnTo>
                    <a:pt x="35" y="59"/>
                  </a:lnTo>
                  <a:lnTo>
                    <a:pt x="35" y="29"/>
                  </a:lnTo>
                  <a:lnTo>
                    <a:pt x="59" y="5"/>
                  </a:lnTo>
                  <a:lnTo>
                    <a:pt x="54" y="5"/>
                  </a:lnTo>
                  <a:lnTo>
                    <a:pt x="49" y="0"/>
                  </a:lnTo>
                  <a:lnTo>
                    <a:pt x="35" y="10"/>
                  </a:lnTo>
                  <a:close/>
                </a:path>
              </a:pathLst>
            </a:custGeom>
            <a:solidFill>
              <a:srgbClr val="DAE1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606"/>
            <p:cNvSpPr/>
            <p:nvPr/>
          </p:nvSpPr>
          <p:spPr bwMode="auto">
            <a:xfrm>
              <a:off x="1840706" y="398462"/>
              <a:ext cx="100012" cy="115888"/>
            </a:xfrm>
            <a:custGeom>
              <a:avLst/>
              <a:gdLst>
                <a:gd name="T0" fmla="*/ 2 w 13"/>
                <a:gd name="T1" fmla="*/ 13 h 15"/>
                <a:gd name="T2" fmla="*/ 6 w 13"/>
                <a:gd name="T3" fmla="*/ 15 h 15"/>
                <a:gd name="T4" fmla="*/ 11 w 13"/>
                <a:gd name="T5" fmla="*/ 13 h 15"/>
                <a:gd name="T6" fmla="*/ 13 w 13"/>
                <a:gd name="T7" fmla="*/ 7 h 15"/>
                <a:gd name="T8" fmla="*/ 13 w 13"/>
                <a:gd name="T9" fmla="*/ 5 h 15"/>
                <a:gd name="T10" fmla="*/ 13 w 13"/>
                <a:gd name="T11" fmla="*/ 3 h 15"/>
                <a:gd name="T12" fmla="*/ 12 w 13"/>
                <a:gd name="T13" fmla="*/ 1 h 15"/>
                <a:gd name="T14" fmla="*/ 9 w 13"/>
                <a:gd name="T15" fmla="*/ 1 h 15"/>
                <a:gd name="T16" fmla="*/ 6 w 13"/>
                <a:gd name="T17" fmla="*/ 1 h 15"/>
                <a:gd name="T18" fmla="*/ 4 w 13"/>
                <a:gd name="T19" fmla="*/ 1 h 15"/>
                <a:gd name="T20" fmla="*/ 4 w 13"/>
                <a:gd name="T21" fmla="*/ 1 h 15"/>
                <a:gd name="T22" fmla="*/ 1 w 13"/>
                <a:gd name="T23" fmla="*/ 1 h 15"/>
                <a:gd name="T24" fmla="*/ 0 w 13"/>
                <a:gd name="T25" fmla="*/ 3 h 15"/>
                <a:gd name="T26" fmla="*/ 0 w 13"/>
                <a:gd name="T27" fmla="*/ 5 h 15"/>
                <a:gd name="T28" fmla="*/ 0 w 13"/>
                <a:gd name="T29" fmla="*/ 7 h 15"/>
                <a:gd name="T30" fmla="*/ 2 w 13"/>
                <a:gd name="T31"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15">
                  <a:moveTo>
                    <a:pt x="2" y="13"/>
                  </a:moveTo>
                  <a:cubicBezTo>
                    <a:pt x="3" y="14"/>
                    <a:pt x="5" y="15"/>
                    <a:pt x="6" y="15"/>
                  </a:cubicBezTo>
                  <a:cubicBezTo>
                    <a:pt x="8" y="15"/>
                    <a:pt x="10" y="14"/>
                    <a:pt x="11" y="13"/>
                  </a:cubicBezTo>
                  <a:cubicBezTo>
                    <a:pt x="12" y="11"/>
                    <a:pt x="13" y="9"/>
                    <a:pt x="13" y="7"/>
                  </a:cubicBezTo>
                  <a:cubicBezTo>
                    <a:pt x="13" y="5"/>
                    <a:pt x="13" y="5"/>
                    <a:pt x="13" y="5"/>
                  </a:cubicBezTo>
                  <a:cubicBezTo>
                    <a:pt x="13" y="4"/>
                    <a:pt x="13" y="4"/>
                    <a:pt x="13" y="3"/>
                  </a:cubicBezTo>
                  <a:cubicBezTo>
                    <a:pt x="13" y="2"/>
                    <a:pt x="13" y="2"/>
                    <a:pt x="12" y="1"/>
                  </a:cubicBezTo>
                  <a:cubicBezTo>
                    <a:pt x="11" y="0"/>
                    <a:pt x="10" y="1"/>
                    <a:pt x="9" y="1"/>
                  </a:cubicBezTo>
                  <a:cubicBezTo>
                    <a:pt x="8" y="1"/>
                    <a:pt x="7"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FFE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608"/>
            <p:cNvSpPr/>
            <p:nvPr/>
          </p:nvSpPr>
          <p:spPr bwMode="auto">
            <a:xfrm>
              <a:off x="1840706" y="398463"/>
              <a:ext cx="46037" cy="115888"/>
            </a:xfrm>
            <a:custGeom>
              <a:avLst/>
              <a:gdLst>
                <a:gd name="T0" fmla="*/ 2 w 6"/>
                <a:gd name="T1" fmla="*/ 13 h 15"/>
                <a:gd name="T2" fmla="*/ 6 w 6"/>
                <a:gd name="T3" fmla="*/ 15 h 15"/>
                <a:gd name="T4" fmla="*/ 6 w 6"/>
                <a:gd name="T5" fmla="*/ 1 h 15"/>
                <a:gd name="T6" fmla="*/ 4 w 6"/>
                <a:gd name="T7" fmla="*/ 1 h 15"/>
                <a:gd name="T8" fmla="*/ 4 w 6"/>
                <a:gd name="T9" fmla="*/ 1 h 15"/>
                <a:gd name="T10" fmla="*/ 1 w 6"/>
                <a:gd name="T11" fmla="*/ 1 h 15"/>
                <a:gd name="T12" fmla="*/ 0 w 6"/>
                <a:gd name="T13" fmla="*/ 3 h 15"/>
                <a:gd name="T14" fmla="*/ 0 w 6"/>
                <a:gd name="T15" fmla="*/ 5 h 15"/>
                <a:gd name="T16" fmla="*/ 0 w 6"/>
                <a:gd name="T17" fmla="*/ 7 h 15"/>
                <a:gd name="T18" fmla="*/ 2 w 6"/>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15">
                  <a:moveTo>
                    <a:pt x="2" y="13"/>
                  </a:moveTo>
                  <a:cubicBezTo>
                    <a:pt x="3" y="14"/>
                    <a:pt x="5" y="15"/>
                    <a:pt x="6" y="15"/>
                  </a:cubicBezTo>
                  <a:cubicBezTo>
                    <a:pt x="6" y="1"/>
                    <a:pt x="6" y="1"/>
                    <a:pt x="6" y="1"/>
                  </a:cubicBezTo>
                  <a:cubicBezTo>
                    <a:pt x="5" y="1"/>
                    <a:pt x="5" y="1"/>
                    <a:pt x="4" y="1"/>
                  </a:cubicBezTo>
                  <a:cubicBezTo>
                    <a:pt x="4" y="1"/>
                    <a:pt x="4" y="1"/>
                    <a:pt x="4" y="1"/>
                  </a:cubicBezTo>
                  <a:cubicBezTo>
                    <a:pt x="3" y="1"/>
                    <a:pt x="1" y="0"/>
                    <a:pt x="1" y="1"/>
                  </a:cubicBezTo>
                  <a:cubicBezTo>
                    <a:pt x="0" y="2"/>
                    <a:pt x="0" y="2"/>
                    <a:pt x="0" y="3"/>
                  </a:cubicBezTo>
                  <a:cubicBezTo>
                    <a:pt x="0" y="4"/>
                    <a:pt x="0" y="4"/>
                    <a:pt x="0" y="5"/>
                  </a:cubicBezTo>
                  <a:cubicBezTo>
                    <a:pt x="0" y="7"/>
                    <a:pt x="0" y="7"/>
                    <a:pt x="0" y="7"/>
                  </a:cubicBezTo>
                  <a:cubicBezTo>
                    <a:pt x="0" y="9"/>
                    <a:pt x="1" y="11"/>
                    <a:pt x="2" y="13"/>
                  </a:cubicBezTo>
                  <a:close/>
                </a:path>
              </a:pathLst>
            </a:custGeom>
            <a:solidFill>
              <a:srgbClr val="E8D6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609"/>
            <p:cNvSpPr/>
            <p:nvPr/>
          </p:nvSpPr>
          <p:spPr bwMode="auto">
            <a:xfrm>
              <a:off x="1878806" y="538163"/>
              <a:ext cx="23812" cy="77788"/>
            </a:xfrm>
            <a:custGeom>
              <a:avLst/>
              <a:gdLst>
                <a:gd name="T0" fmla="*/ 0 w 3"/>
                <a:gd name="T1" fmla="*/ 10 h 10"/>
                <a:gd name="T2" fmla="*/ 3 w 3"/>
                <a:gd name="T3" fmla="*/ 10 h 10"/>
                <a:gd name="T4" fmla="*/ 2 w 3"/>
                <a:gd name="T5" fmla="*/ 3 h 10"/>
                <a:gd name="T6" fmla="*/ 2 w 3"/>
                <a:gd name="T7" fmla="*/ 3 h 10"/>
                <a:gd name="T8" fmla="*/ 3 w 3"/>
                <a:gd name="T9" fmla="*/ 1 h 10"/>
                <a:gd name="T10" fmla="*/ 3 w 3"/>
                <a:gd name="T11" fmla="*/ 0 h 10"/>
                <a:gd name="T12" fmla="*/ 3 w 3"/>
                <a:gd name="T13" fmla="*/ 0 h 10"/>
                <a:gd name="T14" fmla="*/ 0 w 3"/>
                <a:gd name="T15" fmla="*/ 0 h 10"/>
                <a:gd name="T16" fmla="*/ 0 w 3"/>
                <a:gd name="T17" fmla="*/ 0 h 10"/>
                <a:gd name="T18" fmla="*/ 0 w 3"/>
                <a:gd name="T19" fmla="*/ 1 h 10"/>
                <a:gd name="T20" fmla="*/ 1 w 3"/>
                <a:gd name="T21" fmla="*/ 3 h 10"/>
                <a:gd name="T22" fmla="*/ 1 w 3"/>
                <a:gd name="T23" fmla="*/ 3 h 10"/>
                <a:gd name="T24" fmla="*/ 0 w 3"/>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0" y="10"/>
                  </a:moveTo>
                  <a:cubicBezTo>
                    <a:pt x="3" y="10"/>
                    <a:pt x="3" y="10"/>
                    <a:pt x="3" y="10"/>
                  </a:cubicBezTo>
                  <a:cubicBezTo>
                    <a:pt x="3" y="7"/>
                    <a:pt x="2" y="5"/>
                    <a:pt x="2" y="3"/>
                  </a:cubicBez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5"/>
                    <a:pt x="0" y="7"/>
                    <a:pt x="0" y="10"/>
                  </a:cubicBez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610"/>
            <p:cNvSpPr/>
            <p:nvPr/>
          </p:nvSpPr>
          <p:spPr bwMode="auto">
            <a:xfrm>
              <a:off x="1878806" y="538163"/>
              <a:ext cx="23812" cy="38100"/>
            </a:xfrm>
            <a:custGeom>
              <a:avLst/>
              <a:gdLst>
                <a:gd name="T0" fmla="*/ 2 w 3"/>
                <a:gd name="T1" fmla="*/ 3 h 5"/>
                <a:gd name="T2" fmla="*/ 2 w 3"/>
                <a:gd name="T3" fmla="*/ 3 h 5"/>
                <a:gd name="T4" fmla="*/ 3 w 3"/>
                <a:gd name="T5" fmla="*/ 1 h 5"/>
                <a:gd name="T6" fmla="*/ 3 w 3"/>
                <a:gd name="T7" fmla="*/ 0 h 5"/>
                <a:gd name="T8" fmla="*/ 3 w 3"/>
                <a:gd name="T9" fmla="*/ 0 h 5"/>
                <a:gd name="T10" fmla="*/ 0 w 3"/>
                <a:gd name="T11" fmla="*/ 0 h 5"/>
                <a:gd name="T12" fmla="*/ 0 w 3"/>
                <a:gd name="T13" fmla="*/ 0 h 5"/>
                <a:gd name="T14" fmla="*/ 0 w 3"/>
                <a:gd name="T15" fmla="*/ 1 h 5"/>
                <a:gd name="T16" fmla="*/ 1 w 3"/>
                <a:gd name="T17" fmla="*/ 3 h 5"/>
                <a:gd name="T18" fmla="*/ 1 w 3"/>
                <a:gd name="T19" fmla="*/ 3 h 5"/>
                <a:gd name="T20" fmla="*/ 1 w 3"/>
                <a:gd name="T21" fmla="*/ 4 h 5"/>
                <a:gd name="T22" fmla="*/ 2 w 3"/>
                <a:gd name="T23" fmla="*/ 5 h 5"/>
                <a:gd name="T24" fmla="*/ 2 w 3"/>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5">
                  <a:moveTo>
                    <a:pt x="2" y="3"/>
                  </a:moveTo>
                  <a:cubicBezTo>
                    <a:pt x="2" y="3"/>
                    <a:pt x="2" y="3"/>
                    <a:pt x="2" y="3"/>
                  </a:cubicBezTo>
                  <a:cubicBezTo>
                    <a:pt x="3" y="1"/>
                    <a:pt x="3" y="1"/>
                    <a:pt x="3" y="1"/>
                  </a:cubicBezTo>
                  <a:cubicBezTo>
                    <a:pt x="3" y="1"/>
                    <a:pt x="3" y="0"/>
                    <a:pt x="3" y="0"/>
                  </a:cubicBezTo>
                  <a:cubicBezTo>
                    <a:pt x="3" y="0"/>
                    <a:pt x="3" y="0"/>
                    <a:pt x="3" y="0"/>
                  </a:cubicBezTo>
                  <a:cubicBezTo>
                    <a:pt x="2" y="0"/>
                    <a:pt x="1" y="0"/>
                    <a:pt x="0" y="0"/>
                  </a:cubicBezTo>
                  <a:cubicBezTo>
                    <a:pt x="0" y="0"/>
                    <a:pt x="0" y="0"/>
                    <a:pt x="0" y="0"/>
                  </a:cubicBezTo>
                  <a:cubicBezTo>
                    <a:pt x="0" y="0"/>
                    <a:pt x="0" y="1"/>
                    <a:pt x="0" y="1"/>
                  </a:cubicBezTo>
                  <a:cubicBezTo>
                    <a:pt x="1" y="3"/>
                    <a:pt x="1" y="3"/>
                    <a:pt x="1" y="3"/>
                  </a:cubicBezTo>
                  <a:cubicBezTo>
                    <a:pt x="1" y="3"/>
                    <a:pt x="1" y="3"/>
                    <a:pt x="1" y="3"/>
                  </a:cubicBezTo>
                  <a:cubicBezTo>
                    <a:pt x="1" y="4"/>
                    <a:pt x="1" y="4"/>
                    <a:pt x="1" y="4"/>
                  </a:cubicBezTo>
                  <a:cubicBezTo>
                    <a:pt x="2" y="5"/>
                    <a:pt x="2" y="5"/>
                    <a:pt x="2" y="5"/>
                  </a:cubicBezTo>
                  <a:lnTo>
                    <a:pt x="2" y="3"/>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611"/>
            <p:cNvSpPr/>
            <p:nvPr/>
          </p:nvSpPr>
          <p:spPr bwMode="auto">
            <a:xfrm>
              <a:off x="1847056" y="522288"/>
              <a:ext cx="47625" cy="38100"/>
            </a:xfrm>
            <a:custGeom>
              <a:avLst/>
              <a:gdLst>
                <a:gd name="T0" fmla="*/ 30 w 30"/>
                <a:gd name="T1" fmla="*/ 10 h 24"/>
                <a:gd name="T2" fmla="*/ 5 w 30"/>
                <a:gd name="T3" fmla="*/ 0 h 24"/>
                <a:gd name="T4" fmla="*/ 0 w 30"/>
                <a:gd name="T5" fmla="*/ 5 h 24"/>
                <a:gd name="T6" fmla="*/ 20 w 30"/>
                <a:gd name="T7" fmla="*/ 24 h 24"/>
                <a:gd name="T8" fmla="*/ 30 w 30"/>
                <a:gd name="T9" fmla="*/ 10 h 24"/>
              </a:gdLst>
              <a:ahLst/>
              <a:cxnLst>
                <a:cxn ang="0">
                  <a:pos x="T0" y="T1"/>
                </a:cxn>
                <a:cxn ang="0">
                  <a:pos x="T2" y="T3"/>
                </a:cxn>
                <a:cxn ang="0">
                  <a:pos x="T4" y="T5"/>
                </a:cxn>
                <a:cxn ang="0">
                  <a:pos x="T6" y="T7"/>
                </a:cxn>
                <a:cxn ang="0">
                  <a:pos x="T8" y="T9"/>
                </a:cxn>
              </a:cxnLst>
              <a:rect l="0" t="0" r="r" b="b"/>
              <a:pathLst>
                <a:path w="30" h="24">
                  <a:moveTo>
                    <a:pt x="30" y="10"/>
                  </a:moveTo>
                  <a:lnTo>
                    <a:pt x="5" y="0"/>
                  </a:lnTo>
                  <a:lnTo>
                    <a:pt x="0" y="5"/>
                  </a:lnTo>
                  <a:lnTo>
                    <a:pt x="20" y="24"/>
                  </a:lnTo>
                  <a:lnTo>
                    <a:pt x="30"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612"/>
            <p:cNvSpPr/>
            <p:nvPr/>
          </p:nvSpPr>
          <p:spPr bwMode="auto">
            <a:xfrm>
              <a:off x="1894681" y="522288"/>
              <a:ext cx="38100" cy="38100"/>
            </a:xfrm>
            <a:custGeom>
              <a:avLst/>
              <a:gdLst>
                <a:gd name="T0" fmla="*/ 0 w 24"/>
                <a:gd name="T1" fmla="*/ 10 h 24"/>
                <a:gd name="T2" fmla="*/ 19 w 24"/>
                <a:gd name="T3" fmla="*/ 0 h 24"/>
                <a:gd name="T4" fmla="*/ 24 w 24"/>
                <a:gd name="T5" fmla="*/ 5 h 24"/>
                <a:gd name="T6" fmla="*/ 5 w 24"/>
                <a:gd name="T7" fmla="*/ 24 h 24"/>
                <a:gd name="T8" fmla="*/ 0 w 24"/>
                <a:gd name="T9" fmla="*/ 10 h 24"/>
              </a:gdLst>
              <a:ahLst/>
              <a:cxnLst>
                <a:cxn ang="0">
                  <a:pos x="T0" y="T1"/>
                </a:cxn>
                <a:cxn ang="0">
                  <a:pos x="T2" y="T3"/>
                </a:cxn>
                <a:cxn ang="0">
                  <a:pos x="T4" y="T5"/>
                </a:cxn>
                <a:cxn ang="0">
                  <a:pos x="T6" y="T7"/>
                </a:cxn>
                <a:cxn ang="0">
                  <a:pos x="T8" y="T9"/>
                </a:cxn>
              </a:cxnLst>
              <a:rect l="0" t="0" r="r" b="b"/>
              <a:pathLst>
                <a:path w="24" h="24">
                  <a:moveTo>
                    <a:pt x="0" y="10"/>
                  </a:moveTo>
                  <a:lnTo>
                    <a:pt x="19" y="0"/>
                  </a:lnTo>
                  <a:lnTo>
                    <a:pt x="24" y="5"/>
                  </a:lnTo>
                  <a:lnTo>
                    <a:pt x="5" y="24"/>
                  </a:lnTo>
                  <a:lnTo>
                    <a:pt x="0" y="10"/>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613"/>
            <p:cNvSpPr/>
            <p:nvPr/>
          </p:nvSpPr>
          <p:spPr bwMode="auto">
            <a:xfrm>
              <a:off x="1980406" y="436563"/>
              <a:ext cx="115887" cy="123825"/>
            </a:xfrm>
            <a:custGeom>
              <a:avLst/>
              <a:gdLst>
                <a:gd name="T0" fmla="*/ 3 w 15"/>
                <a:gd name="T1" fmla="*/ 0 h 16"/>
                <a:gd name="T2" fmla="*/ 12 w 15"/>
                <a:gd name="T3" fmla="*/ 0 h 16"/>
                <a:gd name="T4" fmla="*/ 13 w 15"/>
                <a:gd name="T5" fmla="*/ 11 h 16"/>
                <a:gd name="T6" fmla="*/ 15 w 15"/>
                <a:gd name="T7" fmla="*/ 12 h 16"/>
                <a:gd name="T8" fmla="*/ 15 w 15"/>
                <a:gd name="T9" fmla="*/ 12 h 16"/>
                <a:gd name="T10" fmla="*/ 14 w 15"/>
                <a:gd name="T11" fmla="*/ 16 h 16"/>
                <a:gd name="T12" fmla="*/ 1 w 15"/>
                <a:gd name="T13" fmla="*/ 15 h 16"/>
                <a:gd name="T14" fmla="*/ 0 w 15"/>
                <a:gd name="T15" fmla="*/ 12 h 16"/>
                <a:gd name="T16" fmla="*/ 1 w 15"/>
                <a:gd name="T17" fmla="*/ 12 h 16"/>
                <a:gd name="T18" fmla="*/ 2 w 15"/>
                <a:gd name="T19" fmla="*/ 11 h 16"/>
                <a:gd name="T20" fmla="*/ 3 w 15"/>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6">
                  <a:moveTo>
                    <a:pt x="3" y="0"/>
                  </a:moveTo>
                  <a:cubicBezTo>
                    <a:pt x="12" y="0"/>
                    <a:pt x="12" y="0"/>
                    <a:pt x="12" y="0"/>
                  </a:cubicBezTo>
                  <a:cubicBezTo>
                    <a:pt x="13" y="11"/>
                    <a:pt x="13" y="11"/>
                    <a:pt x="13" y="11"/>
                  </a:cubicBezTo>
                  <a:cubicBezTo>
                    <a:pt x="13" y="11"/>
                    <a:pt x="14" y="12"/>
                    <a:pt x="15" y="12"/>
                  </a:cubicBezTo>
                  <a:cubicBezTo>
                    <a:pt x="15" y="12"/>
                    <a:pt x="15" y="12"/>
                    <a:pt x="15" y="12"/>
                  </a:cubicBezTo>
                  <a:cubicBezTo>
                    <a:pt x="14" y="16"/>
                    <a:pt x="14" y="16"/>
                    <a:pt x="14" y="16"/>
                  </a:cubicBezTo>
                  <a:cubicBezTo>
                    <a:pt x="1" y="15"/>
                    <a:pt x="1" y="15"/>
                    <a:pt x="1" y="15"/>
                  </a:cubicBezTo>
                  <a:cubicBezTo>
                    <a:pt x="0" y="12"/>
                    <a:pt x="0" y="12"/>
                    <a:pt x="0" y="12"/>
                  </a:cubicBezTo>
                  <a:cubicBezTo>
                    <a:pt x="1" y="12"/>
                    <a:pt x="1" y="12"/>
                    <a:pt x="1" y="12"/>
                  </a:cubicBezTo>
                  <a:cubicBezTo>
                    <a:pt x="1" y="12"/>
                    <a:pt x="2" y="11"/>
                    <a:pt x="2" y="11"/>
                  </a:cubicBezTo>
                  <a:lnTo>
                    <a:pt x="3" y="0"/>
                  </a:lnTo>
                  <a:close/>
                </a:path>
              </a:pathLst>
            </a:custGeom>
            <a:solidFill>
              <a:srgbClr val="E3CC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614"/>
            <p:cNvSpPr/>
            <p:nvPr/>
          </p:nvSpPr>
          <p:spPr bwMode="auto">
            <a:xfrm>
              <a:off x="1980406" y="460375"/>
              <a:ext cx="53975" cy="100013"/>
            </a:xfrm>
            <a:custGeom>
              <a:avLst/>
              <a:gdLst>
                <a:gd name="T0" fmla="*/ 7 w 7"/>
                <a:gd name="T1" fmla="*/ 13 h 13"/>
                <a:gd name="T2" fmla="*/ 1 w 7"/>
                <a:gd name="T3" fmla="*/ 12 h 13"/>
                <a:gd name="T4" fmla="*/ 0 w 7"/>
                <a:gd name="T5" fmla="*/ 9 h 13"/>
                <a:gd name="T6" fmla="*/ 1 w 7"/>
                <a:gd name="T7" fmla="*/ 9 h 13"/>
                <a:gd name="T8" fmla="*/ 2 w 7"/>
                <a:gd name="T9" fmla="*/ 8 h 13"/>
                <a:gd name="T10" fmla="*/ 3 w 7"/>
                <a:gd name="T11" fmla="*/ 0 h 13"/>
                <a:gd name="T12" fmla="*/ 7 w 7"/>
                <a:gd name="T13" fmla="*/ 0 h 13"/>
                <a:gd name="T14" fmla="*/ 7 w 7"/>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3">
                  <a:moveTo>
                    <a:pt x="7" y="13"/>
                  </a:moveTo>
                  <a:cubicBezTo>
                    <a:pt x="1" y="12"/>
                    <a:pt x="1" y="12"/>
                    <a:pt x="1" y="12"/>
                  </a:cubicBezTo>
                  <a:cubicBezTo>
                    <a:pt x="0" y="9"/>
                    <a:pt x="0" y="9"/>
                    <a:pt x="0" y="9"/>
                  </a:cubicBezTo>
                  <a:cubicBezTo>
                    <a:pt x="1" y="9"/>
                    <a:pt x="1" y="9"/>
                    <a:pt x="1" y="9"/>
                  </a:cubicBezTo>
                  <a:cubicBezTo>
                    <a:pt x="1" y="9"/>
                    <a:pt x="2" y="8"/>
                    <a:pt x="2" y="8"/>
                  </a:cubicBezTo>
                  <a:cubicBezTo>
                    <a:pt x="3" y="0"/>
                    <a:pt x="3" y="0"/>
                    <a:pt x="3" y="0"/>
                  </a:cubicBezTo>
                  <a:cubicBezTo>
                    <a:pt x="7" y="0"/>
                    <a:pt x="7" y="0"/>
                    <a:pt x="7" y="0"/>
                  </a:cubicBezTo>
                  <a:lnTo>
                    <a:pt x="7" y="13"/>
                  </a:lnTo>
                  <a:close/>
                </a:path>
              </a:pathLst>
            </a:custGeom>
            <a:solidFill>
              <a:srgbClr val="D4C5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615"/>
            <p:cNvSpPr/>
            <p:nvPr/>
          </p:nvSpPr>
          <p:spPr bwMode="auto">
            <a:xfrm>
              <a:off x="1994693" y="436563"/>
              <a:ext cx="85725" cy="93663"/>
            </a:xfrm>
            <a:custGeom>
              <a:avLst/>
              <a:gdLst>
                <a:gd name="T0" fmla="*/ 1 w 11"/>
                <a:gd name="T1" fmla="*/ 0 h 12"/>
                <a:gd name="T2" fmla="*/ 10 w 11"/>
                <a:gd name="T3" fmla="*/ 0 h 12"/>
                <a:gd name="T4" fmla="*/ 11 w 11"/>
                <a:gd name="T5" fmla="*/ 8 h 12"/>
                <a:gd name="T6" fmla="*/ 10 w 11"/>
                <a:gd name="T7" fmla="*/ 9 h 12"/>
                <a:gd name="T8" fmla="*/ 6 w 11"/>
                <a:gd name="T9" fmla="*/ 12 h 12"/>
                <a:gd name="T10" fmla="*/ 1 w 11"/>
                <a:gd name="T11" fmla="*/ 9 h 12"/>
                <a:gd name="T12" fmla="*/ 0 w 11"/>
                <a:gd name="T13" fmla="*/ 8 h 12"/>
                <a:gd name="T14" fmla="*/ 1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1" y="0"/>
                  </a:moveTo>
                  <a:cubicBezTo>
                    <a:pt x="10" y="0"/>
                    <a:pt x="10" y="0"/>
                    <a:pt x="10" y="0"/>
                  </a:cubicBezTo>
                  <a:cubicBezTo>
                    <a:pt x="11" y="8"/>
                    <a:pt x="11" y="8"/>
                    <a:pt x="11" y="8"/>
                  </a:cubicBezTo>
                  <a:cubicBezTo>
                    <a:pt x="11" y="8"/>
                    <a:pt x="11" y="9"/>
                    <a:pt x="10" y="9"/>
                  </a:cubicBezTo>
                  <a:cubicBezTo>
                    <a:pt x="9" y="11"/>
                    <a:pt x="7" y="12"/>
                    <a:pt x="6" y="12"/>
                  </a:cubicBezTo>
                  <a:cubicBezTo>
                    <a:pt x="4" y="12"/>
                    <a:pt x="2" y="11"/>
                    <a:pt x="1" y="9"/>
                  </a:cubicBezTo>
                  <a:cubicBezTo>
                    <a:pt x="0" y="9"/>
                    <a:pt x="0" y="8"/>
                    <a:pt x="0" y="8"/>
                  </a:cubicBezTo>
                  <a:lnTo>
                    <a:pt x="1" y="0"/>
                  </a:lnTo>
                  <a:close/>
                </a:path>
              </a:pathLst>
            </a:custGeom>
            <a:solidFill>
              <a:srgbClr val="CCBC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616"/>
            <p:cNvSpPr/>
            <p:nvPr/>
          </p:nvSpPr>
          <p:spPr bwMode="auto">
            <a:xfrm>
              <a:off x="1964531" y="328613"/>
              <a:ext cx="147637" cy="177800"/>
            </a:xfrm>
            <a:custGeom>
              <a:avLst/>
              <a:gdLst>
                <a:gd name="T0" fmla="*/ 9 w 19"/>
                <a:gd name="T1" fmla="*/ 23 h 23"/>
                <a:gd name="T2" fmla="*/ 4 w 19"/>
                <a:gd name="T3" fmla="*/ 20 h 23"/>
                <a:gd name="T4" fmla="*/ 1 w 19"/>
                <a:gd name="T5" fmla="*/ 12 h 23"/>
                <a:gd name="T6" fmla="*/ 1 w 19"/>
                <a:gd name="T7" fmla="*/ 12 h 23"/>
                <a:gd name="T8" fmla="*/ 1 w 19"/>
                <a:gd name="T9" fmla="*/ 12 h 23"/>
                <a:gd name="T10" fmla="*/ 1 w 19"/>
                <a:gd name="T11" fmla="*/ 12 h 23"/>
                <a:gd name="T12" fmla="*/ 9 w 19"/>
                <a:gd name="T13" fmla="*/ 0 h 23"/>
                <a:gd name="T14" fmla="*/ 18 w 19"/>
                <a:gd name="T15" fmla="*/ 12 h 23"/>
                <a:gd name="T16" fmla="*/ 18 w 19"/>
                <a:gd name="T17" fmla="*/ 12 h 23"/>
                <a:gd name="T18" fmla="*/ 18 w 19"/>
                <a:gd name="T19" fmla="*/ 12 h 23"/>
                <a:gd name="T20" fmla="*/ 18 w 19"/>
                <a:gd name="T21" fmla="*/ 12 h 23"/>
                <a:gd name="T22" fmla="*/ 15 w 19"/>
                <a:gd name="T23" fmla="*/ 20 h 23"/>
                <a:gd name="T24" fmla="*/ 9 w 19"/>
                <a:gd name="T25"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23">
                  <a:moveTo>
                    <a:pt x="9" y="23"/>
                  </a:moveTo>
                  <a:cubicBezTo>
                    <a:pt x="7" y="23"/>
                    <a:pt x="5" y="22"/>
                    <a:pt x="4" y="20"/>
                  </a:cubicBezTo>
                  <a:cubicBezTo>
                    <a:pt x="2" y="18"/>
                    <a:pt x="1" y="15"/>
                    <a:pt x="1" y="12"/>
                  </a:cubicBezTo>
                  <a:cubicBezTo>
                    <a:pt x="1" y="12"/>
                    <a:pt x="1" y="12"/>
                    <a:pt x="1" y="12"/>
                  </a:cubicBezTo>
                  <a:cubicBezTo>
                    <a:pt x="1" y="12"/>
                    <a:pt x="1" y="12"/>
                    <a:pt x="1" y="12"/>
                  </a:cubicBezTo>
                  <a:cubicBezTo>
                    <a:pt x="1" y="12"/>
                    <a:pt x="1" y="12"/>
                    <a:pt x="1" y="12"/>
                  </a:cubicBezTo>
                  <a:cubicBezTo>
                    <a:pt x="1" y="6"/>
                    <a:pt x="0" y="0"/>
                    <a:pt x="9" y="0"/>
                  </a:cubicBezTo>
                  <a:cubicBezTo>
                    <a:pt x="19" y="0"/>
                    <a:pt x="18" y="6"/>
                    <a:pt x="18" y="12"/>
                  </a:cubicBezTo>
                  <a:cubicBezTo>
                    <a:pt x="18" y="12"/>
                    <a:pt x="18" y="12"/>
                    <a:pt x="18" y="12"/>
                  </a:cubicBezTo>
                  <a:cubicBezTo>
                    <a:pt x="18" y="12"/>
                    <a:pt x="18" y="12"/>
                    <a:pt x="18" y="12"/>
                  </a:cubicBezTo>
                  <a:cubicBezTo>
                    <a:pt x="18" y="12"/>
                    <a:pt x="18" y="12"/>
                    <a:pt x="18" y="12"/>
                  </a:cubicBezTo>
                  <a:cubicBezTo>
                    <a:pt x="18" y="15"/>
                    <a:pt x="17" y="18"/>
                    <a:pt x="15" y="20"/>
                  </a:cubicBezTo>
                  <a:cubicBezTo>
                    <a:pt x="14" y="22"/>
                    <a:pt x="12" y="23"/>
                    <a:pt x="9" y="23"/>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617"/>
            <p:cNvSpPr/>
            <p:nvPr/>
          </p:nvSpPr>
          <p:spPr bwMode="auto">
            <a:xfrm>
              <a:off x="1910556" y="522288"/>
              <a:ext cx="255587" cy="123825"/>
            </a:xfrm>
            <a:custGeom>
              <a:avLst/>
              <a:gdLst>
                <a:gd name="T0" fmla="*/ 18 w 33"/>
                <a:gd name="T1" fmla="*/ 3 h 16"/>
                <a:gd name="T2" fmla="*/ 15 w 33"/>
                <a:gd name="T3" fmla="*/ 3 h 16"/>
                <a:gd name="T4" fmla="*/ 11 w 33"/>
                <a:gd name="T5" fmla="*/ 0 h 16"/>
                <a:gd name="T6" fmla="*/ 9 w 33"/>
                <a:gd name="T7" fmla="*/ 1 h 16"/>
                <a:gd name="T8" fmla="*/ 0 w 33"/>
                <a:gd name="T9" fmla="*/ 8 h 16"/>
                <a:gd name="T10" fmla="*/ 0 w 33"/>
                <a:gd name="T11" fmla="*/ 13 h 16"/>
                <a:gd name="T12" fmla="*/ 3 w 33"/>
                <a:gd name="T13" fmla="*/ 16 h 16"/>
                <a:gd name="T14" fmla="*/ 8 w 33"/>
                <a:gd name="T15" fmla="*/ 16 h 16"/>
                <a:gd name="T16" fmla="*/ 15 w 33"/>
                <a:gd name="T17" fmla="*/ 16 h 16"/>
                <a:gd name="T18" fmla="*/ 18 w 33"/>
                <a:gd name="T19" fmla="*/ 16 h 16"/>
                <a:gd name="T20" fmla="*/ 24 w 33"/>
                <a:gd name="T21" fmla="*/ 16 h 16"/>
                <a:gd name="T22" fmla="*/ 30 w 33"/>
                <a:gd name="T23" fmla="*/ 16 h 16"/>
                <a:gd name="T24" fmla="*/ 33 w 33"/>
                <a:gd name="T25" fmla="*/ 13 h 16"/>
                <a:gd name="T26" fmla="*/ 33 w 33"/>
                <a:gd name="T27" fmla="*/ 8 h 16"/>
                <a:gd name="T28" fmla="*/ 24 w 33"/>
                <a:gd name="T29" fmla="*/ 1 h 16"/>
                <a:gd name="T30" fmla="*/ 22 w 33"/>
                <a:gd name="T31" fmla="*/ 0 h 16"/>
                <a:gd name="T32" fmla="*/ 18 w 33"/>
                <a:gd name="T3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6">
                  <a:moveTo>
                    <a:pt x="18" y="3"/>
                  </a:moveTo>
                  <a:cubicBezTo>
                    <a:pt x="15" y="3"/>
                    <a:pt x="15" y="3"/>
                    <a:pt x="15" y="3"/>
                  </a:cubicBezTo>
                  <a:cubicBezTo>
                    <a:pt x="11" y="0"/>
                    <a:pt x="11" y="0"/>
                    <a:pt x="11" y="0"/>
                  </a:cubicBezTo>
                  <a:cubicBezTo>
                    <a:pt x="9" y="1"/>
                    <a:pt x="9" y="1"/>
                    <a:pt x="9" y="1"/>
                  </a:cubicBezTo>
                  <a:cubicBezTo>
                    <a:pt x="4" y="2"/>
                    <a:pt x="0" y="4"/>
                    <a:pt x="0" y="8"/>
                  </a:cubicBezTo>
                  <a:cubicBezTo>
                    <a:pt x="0" y="10"/>
                    <a:pt x="0" y="11"/>
                    <a:pt x="0" y="13"/>
                  </a:cubicBezTo>
                  <a:cubicBezTo>
                    <a:pt x="0" y="14"/>
                    <a:pt x="1" y="16"/>
                    <a:pt x="3" y="16"/>
                  </a:cubicBezTo>
                  <a:cubicBezTo>
                    <a:pt x="8" y="16"/>
                    <a:pt x="8" y="16"/>
                    <a:pt x="8" y="16"/>
                  </a:cubicBezTo>
                  <a:cubicBezTo>
                    <a:pt x="15" y="16"/>
                    <a:pt x="15" y="16"/>
                    <a:pt x="15" y="16"/>
                  </a:cubicBezTo>
                  <a:cubicBezTo>
                    <a:pt x="18" y="16"/>
                    <a:pt x="18" y="16"/>
                    <a:pt x="18" y="16"/>
                  </a:cubicBezTo>
                  <a:cubicBezTo>
                    <a:pt x="24" y="16"/>
                    <a:pt x="24" y="16"/>
                    <a:pt x="24" y="16"/>
                  </a:cubicBezTo>
                  <a:cubicBezTo>
                    <a:pt x="30" y="16"/>
                    <a:pt x="30" y="16"/>
                    <a:pt x="30" y="16"/>
                  </a:cubicBezTo>
                  <a:cubicBezTo>
                    <a:pt x="32" y="16"/>
                    <a:pt x="33" y="14"/>
                    <a:pt x="33" y="13"/>
                  </a:cubicBezTo>
                  <a:cubicBezTo>
                    <a:pt x="33" y="8"/>
                    <a:pt x="33" y="8"/>
                    <a:pt x="33" y="8"/>
                  </a:cubicBezTo>
                  <a:cubicBezTo>
                    <a:pt x="33" y="4"/>
                    <a:pt x="29" y="2"/>
                    <a:pt x="24" y="1"/>
                  </a:cubicBezTo>
                  <a:cubicBezTo>
                    <a:pt x="22" y="0"/>
                    <a:pt x="22" y="0"/>
                    <a:pt x="22" y="0"/>
                  </a:cubicBezTo>
                  <a:lnTo>
                    <a:pt x="18" y="3"/>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618"/>
            <p:cNvSpPr/>
            <p:nvPr/>
          </p:nvSpPr>
          <p:spPr bwMode="auto">
            <a:xfrm>
              <a:off x="1980406" y="522288"/>
              <a:ext cx="115887" cy="123825"/>
            </a:xfrm>
            <a:custGeom>
              <a:avLst/>
              <a:gdLst>
                <a:gd name="T0" fmla="*/ 44 w 73"/>
                <a:gd name="T1" fmla="*/ 15 h 78"/>
                <a:gd name="T2" fmla="*/ 29 w 73"/>
                <a:gd name="T3" fmla="*/ 15 h 78"/>
                <a:gd name="T4" fmla="*/ 9 w 73"/>
                <a:gd name="T5" fmla="*/ 0 h 78"/>
                <a:gd name="T6" fmla="*/ 0 w 73"/>
                <a:gd name="T7" fmla="*/ 5 h 78"/>
                <a:gd name="T8" fmla="*/ 44 w 73"/>
                <a:gd name="T9" fmla="*/ 49 h 78"/>
                <a:gd name="T10" fmla="*/ 44 w 73"/>
                <a:gd name="T11" fmla="*/ 78 h 78"/>
                <a:gd name="T12" fmla="*/ 49 w 73"/>
                <a:gd name="T13" fmla="*/ 78 h 78"/>
                <a:gd name="T14" fmla="*/ 44 w 73"/>
                <a:gd name="T15" fmla="*/ 39 h 78"/>
                <a:gd name="T16" fmla="*/ 73 w 73"/>
                <a:gd name="T17" fmla="*/ 5 h 78"/>
                <a:gd name="T18" fmla="*/ 73 w 73"/>
                <a:gd name="T19" fmla="*/ 5 h 78"/>
                <a:gd name="T20" fmla="*/ 63 w 73"/>
                <a:gd name="T21" fmla="*/ 0 h 78"/>
                <a:gd name="T22" fmla="*/ 44 w 73"/>
                <a:gd name="T23"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78">
                  <a:moveTo>
                    <a:pt x="44" y="15"/>
                  </a:moveTo>
                  <a:lnTo>
                    <a:pt x="29" y="15"/>
                  </a:lnTo>
                  <a:lnTo>
                    <a:pt x="9" y="0"/>
                  </a:lnTo>
                  <a:lnTo>
                    <a:pt x="0" y="5"/>
                  </a:lnTo>
                  <a:lnTo>
                    <a:pt x="44" y="49"/>
                  </a:lnTo>
                  <a:lnTo>
                    <a:pt x="44" y="78"/>
                  </a:lnTo>
                  <a:lnTo>
                    <a:pt x="49" y="78"/>
                  </a:lnTo>
                  <a:lnTo>
                    <a:pt x="44" y="39"/>
                  </a:lnTo>
                  <a:lnTo>
                    <a:pt x="73" y="5"/>
                  </a:lnTo>
                  <a:lnTo>
                    <a:pt x="73" y="5"/>
                  </a:lnTo>
                  <a:lnTo>
                    <a:pt x="63" y="0"/>
                  </a:lnTo>
                  <a:lnTo>
                    <a:pt x="44" y="15"/>
                  </a:lnTo>
                  <a:close/>
                </a:path>
              </a:pathLst>
            </a:custGeom>
            <a:solidFill>
              <a:srgbClr val="DAE1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619"/>
            <p:cNvSpPr/>
            <p:nvPr/>
          </p:nvSpPr>
          <p:spPr bwMode="auto">
            <a:xfrm>
              <a:off x="1972468" y="366713"/>
              <a:ext cx="131762" cy="147638"/>
            </a:xfrm>
            <a:custGeom>
              <a:avLst/>
              <a:gdLst>
                <a:gd name="T0" fmla="*/ 3 w 17"/>
                <a:gd name="T1" fmla="*/ 16 h 19"/>
                <a:gd name="T2" fmla="*/ 8 w 17"/>
                <a:gd name="T3" fmla="*/ 19 h 19"/>
                <a:gd name="T4" fmla="*/ 14 w 17"/>
                <a:gd name="T5" fmla="*/ 16 h 19"/>
                <a:gd name="T6" fmla="*/ 17 w 17"/>
                <a:gd name="T7" fmla="*/ 8 h 19"/>
                <a:gd name="T8" fmla="*/ 17 w 17"/>
                <a:gd name="T9" fmla="*/ 6 h 19"/>
                <a:gd name="T10" fmla="*/ 16 w 17"/>
                <a:gd name="T11" fmla="*/ 4 h 19"/>
                <a:gd name="T12" fmla="*/ 16 w 17"/>
                <a:gd name="T13" fmla="*/ 2 h 19"/>
                <a:gd name="T14" fmla="*/ 12 w 17"/>
                <a:gd name="T15" fmla="*/ 1 h 19"/>
                <a:gd name="T16" fmla="*/ 8 w 17"/>
                <a:gd name="T17" fmla="*/ 2 h 19"/>
                <a:gd name="T18" fmla="*/ 5 w 17"/>
                <a:gd name="T19" fmla="*/ 1 h 19"/>
                <a:gd name="T20" fmla="*/ 5 w 17"/>
                <a:gd name="T21" fmla="*/ 1 h 19"/>
                <a:gd name="T22" fmla="*/ 1 w 17"/>
                <a:gd name="T23" fmla="*/ 2 h 19"/>
                <a:gd name="T24" fmla="*/ 1 w 17"/>
                <a:gd name="T25" fmla="*/ 4 h 19"/>
                <a:gd name="T26" fmla="*/ 0 w 17"/>
                <a:gd name="T27" fmla="*/ 6 h 19"/>
                <a:gd name="T28" fmla="*/ 0 w 17"/>
                <a:gd name="T29" fmla="*/ 8 h 19"/>
                <a:gd name="T30" fmla="*/ 3 w 17"/>
                <a:gd name="T3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9">
                  <a:moveTo>
                    <a:pt x="3" y="16"/>
                  </a:moveTo>
                  <a:cubicBezTo>
                    <a:pt x="4" y="18"/>
                    <a:pt x="6" y="19"/>
                    <a:pt x="8" y="19"/>
                  </a:cubicBezTo>
                  <a:cubicBezTo>
                    <a:pt x="11" y="19"/>
                    <a:pt x="13" y="18"/>
                    <a:pt x="14" y="16"/>
                  </a:cubicBezTo>
                  <a:cubicBezTo>
                    <a:pt x="16" y="14"/>
                    <a:pt x="17" y="11"/>
                    <a:pt x="17" y="8"/>
                  </a:cubicBezTo>
                  <a:cubicBezTo>
                    <a:pt x="17" y="6"/>
                    <a:pt x="17" y="6"/>
                    <a:pt x="17" y="6"/>
                  </a:cubicBezTo>
                  <a:cubicBezTo>
                    <a:pt x="16" y="5"/>
                    <a:pt x="16" y="5"/>
                    <a:pt x="16" y="4"/>
                  </a:cubicBezTo>
                  <a:cubicBezTo>
                    <a:pt x="16" y="3"/>
                    <a:pt x="16" y="2"/>
                    <a:pt x="16" y="2"/>
                  </a:cubicBezTo>
                  <a:cubicBezTo>
                    <a:pt x="15" y="0"/>
                    <a:pt x="14" y="1"/>
                    <a:pt x="12" y="1"/>
                  </a:cubicBezTo>
                  <a:cubicBezTo>
                    <a:pt x="11" y="2"/>
                    <a:pt x="10"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FFE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620"/>
            <p:cNvSpPr/>
            <p:nvPr/>
          </p:nvSpPr>
          <p:spPr bwMode="auto">
            <a:xfrm>
              <a:off x="1972468" y="366713"/>
              <a:ext cx="61912" cy="147638"/>
            </a:xfrm>
            <a:custGeom>
              <a:avLst/>
              <a:gdLst>
                <a:gd name="T0" fmla="*/ 3 w 8"/>
                <a:gd name="T1" fmla="*/ 16 h 19"/>
                <a:gd name="T2" fmla="*/ 8 w 8"/>
                <a:gd name="T3" fmla="*/ 19 h 19"/>
                <a:gd name="T4" fmla="*/ 8 w 8"/>
                <a:gd name="T5" fmla="*/ 2 h 19"/>
                <a:gd name="T6" fmla="*/ 5 w 8"/>
                <a:gd name="T7" fmla="*/ 1 h 19"/>
                <a:gd name="T8" fmla="*/ 5 w 8"/>
                <a:gd name="T9" fmla="*/ 1 h 19"/>
                <a:gd name="T10" fmla="*/ 1 w 8"/>
                <a:gd name="T11" fmla="*/ 2 h 19"/>
                <a:gd name="T12" fmla="*/ 1 w 8"/>
                <a:gd name="T13" fmla="*/ 4 h 19"/>
                <a:gd name="T14" fmla="*/ 0 w 8"/>
                <a:gd name="T15" fmla="*/ 6 h 19"/>
                <a:gd name="T16" fmla="*/ 0 w 8"/>
                <a:gd name="T17" fmla="*/ 8 h 19"/>
                <a:gd name="T18" fmla="*/ 3 w 8"/>
                <a:gd name="T19"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3" y="16"/>
                  </a:moveTo>
                  <a:cubicBezTo>
                    <a:pt x="4" y="18"/>
                    <a:pt x="6" y="19"/>
                    <a:pt x="8" y="19"/>
                  </a:cubicBezTo>
                  <a:cubicBezTo>
                    <a:pt x="8" y="2"/>
                    <a:pt x="8" y="2"/>
                    <a:pt x="8" y="2"/>
                  </a:cubicBezTo>
                  <a:cubicBezTo>
                    <a:pt x="7" y="2"/>
                    <a:pt x="6" y="2"/>
                    <a:pt x="5" y="1"/>
                  </a:cubicBezTo>
                  <a:cubicBezTo>
                    <a:pt x="5" y="1"/>
                    <a:pt x="5" y="1"/>
                    <a:pt x="5" y="1"/>
                  </a:cubicBezTo>
                  <a:cubicBezTo>
                    <a:pt x="3" y="1"/>
                    <a:pt x="2" y="0"/>
                    <a:pt x="1" y="2"/>
                  </a:cubicBezTo>
                  <a:cubicBezTo>
                    <a:pt x="1" y="2"/>
                    <a:pt x="1" y="3"/>
                    <a:pt x="1" y="4"/>
                  </a:cubicBezTo>
                  <a:cubicBezTo>
                    <a:pt x="1" y="5"/>
                    <a:pt x="1" y="5"/>
                    <a:pt x="0" y="6"/>
                  </a:cubicBezTo>
                  <a:cubicBezTo>
                    <a:pt x="0" y="8"/>
                    <a:pt x="0" y="8"/>
                    <a:pt x="0" y="8"/>
                  </a:cubicBezTo>
                  <a:cubicBezTo>
                    <a:pt x="0" y="11"/>
                    <a:pt x="1" y="14"/>
                    <a:pt x="3" y="16"/>
                  </a:cubicBezTo>
                  <a:close/>
                </a:path>
              </a:pathLst>
            </a:custGeom>
            <a:solidFill>
              <a:srgbClr val="E8D6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621"/>
            <p:cNvSpPr/>
            <p:nvPr/>
          </p:nvSpPr>
          <p:spPr bwMode="auto">
            <a:xfrm>
              <a:off x="2026443" y="546100"/>
              <a:ext cx="23812" cy="100013"/>
            </a:xfrm>
            <a:custGeom>
              <a:avLst/>
              <a:gdLst>
                <a:gd name="T0" fmla="*/ 0 w 3"/>
                <a:gd name="T1" fmla="*/ 13 h 13"/>
                <a:gd name="T2" fmla="*/ 3 w 3"/>
                <a:gd name="T3" fmla="*/ 13 h 13"/>
                <a:gd name="T4" fmla="*/ 2 w 3"/>
                <a:gd name="T5" fmla="*/ 4 h 13"/>
                <a:gd name="T6" fmla="*/ 2 w 3"/>
                <a:gd name="T7" fmla="*/ 3 h 13"/>
                <a:gd name="T8" fmla="*/ 3 w 3"/>
                <a:gd name="T9" fmla="*/ 1 h 13"/>
                <a:gd name="T10" fmla="*/ 3 w 3"/>
                <a:gd name="T11" fmla="*/ 0 h 13"/>
                <a:gd name="T12" fmla="*/ 3 w 3"/>
                <a:gd name="T13" fmla="*/ 0 h 13"/>
                <a:gd name="T14" fmla="*/ 0 w 3"/>
                <a:gd name="T15" fmla="*/ 0 h 13"/>
                <a:gd name="T16" fmla="*/ 0 w 3"/>
                <a:gd name="T17" fmla="*/ 0 h 13"/>
                <a:gd name="T18" fmla="*/ 0 w 3"/>
                <a:gd name="T19" fmla="*/ 1 h 13"/>
                <a:gd name="T20" fmla="*/ 1 w 3"/>
                <a:gd name="T21" fmla="*/ 3 h 13"/>
                <a:gd name="T22" fmla="*/ 1 w 3"/>
                <a:gd name="T23" fmla="*/ 4 h 13"/>
                <a:gd name="T24" fmla="*/ 0 w 3"/>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3">
                  <a:moveTo>
                    <a:pt x="0" y="13"/>
                  </a:moveTo>
                  <a:cubicBezTo>
                    <a:pt x="3" y="13"/>
                    <a:pt x="3" y="13"/>
                    <a:pt x="3" y="13"/>
                  </a:cubicBezTo>
                  <a:cubicBezTo>
                    <a:pt x="3" y="9"/>
                    <a:pt x="3" y="7"/>
                    <a:pt x="2" y="4"/>
                  </a:cubicBez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0" y="7"/>
                    <a:pt x="0" y="9"/>
                    <a:pt x="0" y="13"/>
                  </a:cubicBez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622"/>
            <p:cNvSpPr/>
            <p:nvPr/>
          </p:nvSpPr>
          <p:spPr bwMode="auto">
            <a:xfrm>
              <a:off x="2026443" y="546100"/>
              <a:ext cx="23812" cy="46038"/>
            </a:xfrm>
            <a:custGeom>
              <a:avLst/>
              <a:gdLst>
                <a:gd name="T0" fmla="*/ 2 w 3"/>
                <a:gd name="T1" fmla="*/ 4 h 6"/>
                <a:gd name="T2" fmla="*/ 2 w 3"/>
                <a:gd name="T3" fmla="*/ 3 h 6"/>
                <a:gd name="T4" fmla="*/ 3 w 3"/>
                <a:gd name="T5" fmla="*/ 1 h 6"/>
                <a:gd name="T6" fmla="*/ 3 w 3"/>
                <a:gd name="T7" fmla="*/ 0 h 6"/>
                <a:gd name="T8" fmla="*/ 3 w 3"/>
                <a:gd name="T9" fmla="*/ 0 h 6"/>
                <a:gd name="T10" fmla="*/ 0 w 3"/>
                <a:gd name="T11" fmla="*/ 0 h 6"/>
                <a:gd name="T12" fmla="*/ 0 w 3"/>
                <a:gd name="T13" fmla="*/ 0 h 6"/>
                <a:gd name="T14" fmla="*/ 0 w 3"/>
                <a:gd name="T15" fmla="*/ 1 h 6"/>
                <a:gd name="T16" fmla="*/ 1 w 3"/>
                <a:gd name="T17" fmla="*/ 3 h 6"/>
                <a:gd name="T18" fmla="*/ 1 w 3"/>
                <a:gd name="T19" fmla="*/ 4 h 6"/>
                <a:gd name="T20" fmla="*/ 1 w 3"/>
                <a:gd name="T21" fmla="*/ 5 h 6"/>
                <a:gd name="T22" fmla="*/ 3 w 3"/>
                <a:gd name="T23" fmla="*/ 6 h 6"/>
                <a:gd name="T24" fmla="*/ 2 w 3"/>
                <a:gd name="T25"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6">
                  <a:moveTo>
                    <a:pt x="2" y="4"/>
                  </a:moveTo>
                  <a:cubicBezTo>
                    <a:pt x="2" y="3"/>
                    <a:pt x="2" y="3"/>
                    <a:pt x="2" y="3"/>
                  </a:cubicBezTo>
                  <a:cubicBezTo>
                    <a:pt x="3" y="1"/>
                    <a:pt x="3" y="1"/>
                    <a:pt x="3" y="1"/>
                  </a:cubicBezTo>
                  <a:cubicBezTo>
                    <a:pt x="3" y="1"/>
                    <a:pt x="3" y="1"/>
                    <a:pt x="3" y="0"/>
                  </a:cubicBezTo>
                  <a:cubicBezTo>
                    <a:pt x="3" y="0"/>
                    <a:pt x="3" y="0"/>
                    <a:pt x="3" y="0"/>
                  </a:cubicBezTo>
                  <a:cubicBezTo>
                    <a:pt x="2" y="0"/>
                    <a:pt x="1" y="0"/>
                    <a:pt x="0" y="0"/>
                  </a:cubicBezTo>
                  <a:cubicBezTo>
                    <a:pt x="0" y="0"/>
                    <a:pt x="0" y="0"/>
                    <a:pt x="0" y="0"/>
                  </a:cubicBezTo>
                  <a:cubicBezTo>
                    <a:pt x="0" y="1"/>
                    <a:pt x="0" y="1"/>
                    <a:pt x="0" y="1"/>
                  </a:cubicBezTo>
                  <a:cubicBezTo>
                    <a:pt x="1" y="3"/>
                    <a:pt x="1" y="3"/>
                    <a:pt x="1" y="3"/>
                  </a:cubicBezTo>
                  <a:cubicBezTo>
                    <a:pt x="1" y="3"/>
                    <a:pt x="1" y="3"/>
                    <a:pt x="1" y="4"/>
                  </a:cubicBezTo>
                  <a:cubicBezTo>
                    <a:pt x="1" y="5"/>
                    <a:pt x="1" y="5"/>
                    <a:pt x="1" y="5"/>
                  </a:cubicBezTo>
                  <a:cubicBezTo>
                    <a:pt x="3" y="6"/>
                    <a:pt x="3" y="6"/>
                    <a:pt x="3" y="6"/>
                  </a:cubicBezTo>
                  <a:lnTo>
                    <a:pt x="2" y="4"/>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623"/>
            <p:cNvSpPr/>
            <p:nvPr/>
          </p:nvSpPr>
          <p:spPr bwMode="auto">
            <a:xfrm>
              <a:off x="1980406" y="522288"/>
              <a:ext cx="61912" cy="46038"/>
            </a:xfrm>
            <a:custGeom>
              <a:avLst/>
              <a:gdLst>
                <a:gd name="T0" fmla="*/ 39 w 39"/>
                <a:gd name="T1" fmla="*/ 15 h 29"/>
                <a:gd name="T2" fmla="*/ 9 w 39"/>
                <a:gd name="T3" fmla="*/ 0 h 29"/>
                <a:gd name="T4" fmla="*/ 0 w 39"/>
                <a:gd name="T5" fmla="*/ 5 h 29"/>
                <a:gd name="T6" fmla="*/ 29 w 39"/>
                <a:gd name="T7" fmla="*/ 29 h 29"/>
                <a:gd name="T8" fmla="*/ 39 w 39"/>
                <a:gd name="T9" fmla="*/ 15 h 29"/>
              </a:gdLst>
              <a:ahLst/>
              <a:cxnLst>
                <a:cxn ang="0">
                  <a:pos x="T0" y="T1"/>
                </a:cxn>
                <a:cxn ang="0">
                  <a:pos x="T2" y="T3"/>
                </a:cxn>
                <a:cxn ang="0">
                  <a:pos x="T4" y="T5"/>
                </a:cxn>
                <a:cxn ang="0">
                  <a:pos x="T6" y="T7"/>
                </a:cxn>
                <a:cxn ang="0">
                  <a:pos x="T8" y="T9"/>
                </a:cxn>
              </a:cxnLst>
              <a:rect l="0" t="0" r="r" b="b"/>
              <a:pathLst>
                <a:path w="39" h="29">
                  <a:moveTo>
                    <a:pt x="39" y="15"/>
                  </a:moveTo>
                  <a:lnTo>
                    <a:pt x="9" y="0"/>
                  </a:lnTo>
                  <a:lnTo>
                    <a:pt x="0" y="5"/>
                  </a:lnTo>
                  <a:lnTo>
                    <a:pt x="29" y="29"/>
                  </a:lnTo>
                  <a:lnTo>
                    <a:pt x="39" y="15"/>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624"/>
            <p:cNvSpPr/>
            <p:nvPr/>
          </p:nvSpPr>
          <p:spPr bwMode="auto">
            <a:xfrm>
              <a:off x="2042318" y="522288"/>
              <a:ext cx="53975" cy="46038"/>
            </a:xfrm>
            <a:custGeom>
              <a:avLst/>
              <a:gdLst>
                <a:gd name="T0" fmla="*/ 0 w 34"/>
                <a:gd name="T1" fmla="*/ 15 h 29"/>
                <a:gd name="T2" fmla="*/ 24 w 34"/>
                <a:gd name="T3" fmla="*/ 0 h 29"/>
                <a:gd name="T4" fmla="*/ 34 w 34"/>
                <a:gd name="T5" fmla="*/ 5 h 29"/>
                <a:gd name="T6" fmla="*/ 5 w 34"/>
                <a:gd name="T7" fmla="*/ 29 h 29"/>
                <a:gd name="T8" fmla="*/ 0 w 34"/>
                <a:gd name="T9" fmla="*/ 15 h 29"/>
              </a:gdLst>
              <a:ahLst/>
              <a:cxnLst>
                <a:cxn ang="0">
                  <a:pos x="T0" y="T1"/>
                </a:cxn>
                <a:cxn ang="0">
                  <a:pos x="T2" y="T3"/>
                </a:cxn>
                <a:cxn ang="0">
                  <a:pos x="T4" y="T5"/>
                </a:cxn>
                <a:cxn ang="0">
                  <a:pos x="T6" y="T7"/>
                </a:cxn>
                <a:cxn ang="0">
                  <a:pos x="T8" y="T9"/>
                </a:cxn>
              </a:cxnLst>
              <a:rect l="0" t="0" r="r" b="b"/>
              <a:pathLst>
                <a:path w="34" h="29">
                  <a:moveTo>
                    <a:pt x="0" y="15"/>
                  </a:moveTo>
                  <a:lnTo>
                    <a:pt x="24" y="0"/>
                  </a:lnTo>
                  <a:lnTo>
                    <a:pt x="34" y="5"/>
                  </a:lnTo>
                  <a:lnTo>
                    <a:pt x="5" y="29"/>
                  </a:lnTo>
                  <a:lnTo>
                    <a:pt x="0" y="15"/>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625"/>
            <p:cNvSpPr>
              <a:spLocks noEditPoints="1"/>
            </p:cNvSpPr>
            <p:nvPr/>
          </p:nvSpPr>
          <p:spPr bwMode="auto">
            <a:xfrm>
              <a:off x="1910556" y="530225"/>
              <a:ext cx="255587" cy="115888"/>
            </a:xfrm>
            <a:custGeom>
              <a:avLst/>
              <a:gdLst>
                <a:gd name="T0" fmla="*/ 0 w 33"/>
                <a:gd name="T1" fmla="*/ 7 h 15"/>
                <a:gd name="T2" fmla="*/ 0 w 33"/>
                <a:gd name="T3" fmla="*/ 12 h 15"/>
                <a:gd name="T4" fmla="*/ 3 w 33"/>
                <a:gd name="T5" fmla="*/ 15 h 15"/>
                <a:gd name="T6" fmla="*/ 16 w 33"/>
                <a:gd name="T7" fmla="*/ 15 h 15"/>
                <a:gd name="T8" fmla="*/ 15 w 33"/>
                <a:gd name="T9" fmla="*/ 13 h 15"/>
                <a:gd name="T10" fmla="*/ 9 w 33"/>
                <a:gd name="T11" fmla="*/ 0 h 15"/>
                <a:gd name="T12" fmla="*/ 0 w 33"/>
                <a:gd name="T13" fmla="*/ 7 h 15"/>
                <a:gd name="T14" fmla="*/ 17 w 33"/>
                <a:gd name="T15" fmla="*/ 15 h 15"/>
                <a:gd name="T16" fmla="*/ 30 w 33"/>
                <a:gd name="T17" fmla="*/ 15 h 15"/>
                <a:gd name="T18" fmla="*/ 33 w 33"/>
                <a:gd name="T19" fmla="*/ 12 h 15"/>
                <a:gd name="T20" fmla="*/ 33 w 33"/>
                <a:gd name="T21" fmla="*/ 7 h 15"/>
                <a:gd name="T22" fmla="*/ 24 w 33"/>
                <a:gd name="T23" fmla="*/ 0 h 15"/>
                <a:gd name="T24" fmla="*/ 18 w 33"/>
                <a:gd name="T25" fmla="*/ 13 h 15"/>
                <a:gd name="T26" fmla="*/ 17 w 33"/>
                <a:gd name="T2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5">
                  <a:moveTo>
                    <a:pt x="0" y="7"/>
                  </a:moveTo>
                  <a:cubicBezTo>
                    <a:pt x="0" y="9"/>
                    <a:pt x="0" y="10"/>
                    <a:pt x="0" y="12"/>
                  </a:cubicBezTo>
                  <a:cubicBezTo>
                    <a:pt x="0" y="13"/>
                    <a:pt x="1" y="15"/>
                    <a:pt x="3" y="15"/>
                  </a:cubicBezTo>
                  <a:cubicBezTo>
                    <a:pt x="16" y="15"/>
                    <a:pt x="16" y="15"/>
                    <a:pt x="16" y="15"/>
                  </a:cubicBezTo>
                  <a:cubicBezTo>
                    <a:pt x="15" y="13"/>
                    <a:pt x="15" y="13"/>
                    <a:pt x="15" y="13"/>
                  </a:cubicBezTo>
                  <a:cubicBezTo>
                    <a:pt x="12" y="8"/>
                    <a:pt x="11" y="6"/>
                    <a:pt x="9" y="0"/>
                  </a:cubicBezTo>
                  <a:cubicBezTo>
                    <a:pt x="4" y="1"/>
                    <a:pt x="0" y="3"/>
                    <a:pt x="0" y="7"/>
                  </a:cubicBezTo>
                  <a:close/>
                  <a:moveTo>
                    <a:pt x="17" y="15"/>
                  </a:moveTo>
                  <a:cubicBezTo>
                    <a:pt x="30" y="15"/>
                    <a:pt x="30" y="15"/>
                    <a:pt x="30" y="15"/>
                  </a:cubicBezTo>
                  <a:cubicBezTo>
                    <a:pt x="32" y="15"/>
                    <a:pt x="33" y="13"/>
                    <a:pt x="33" y="12"/>
                  </a:cubicBezTo>
                  <a:cubicBezTo>
                    <a:pt x="33" y="7"/>
                    <a:pt x="33" y="7"/>
                    <a:pt x="33" y="7"/>
                  </a:cubicBezTo>
                  <a:cubicBezTo>
                    <a:pt x="33" y="3"/>
                    <a:pt x="29" y="1"/>
                    <a:pt x="24" y="0"/>
                  </a:cubicBezTo>
                  <a:cubicBezTo>
                    <a:pt x="22" y="6"/>
                    <a:pt x="21" y="8"/>
                    <a:pt x="18" y="13"/>
                  </a:cubicBezTo>
                  <a:lnTo>
                    <a:pt x="17" y="15"/>
                  </a:ln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群組 2"/>
          <p:cNvGrpSpPr/>
          <p:nvPr/>
        </p:nvGrpSpPr>
        <p:grpSpPr>
          <a:xfrm>
            <a:off x="6187706" y="2906752"/>
            <a:ext cx="468000" cy="528638"/>
            <a:chOff x="3480593" y="996950"/>
            <a:chExt cx="357187" cy="528638"/>
          </a:xfrm>
        </p:grpSpPr>
        <p:sp>
          <p:nvSpPr>
            <p:cNvPr id="53" name="Freeform 89"/>
            <p:cNvSpPr/>
            <p:nvPr/>
          </p:nvSpPr>
          <p:spPr bwMode="auto">
            <a:xfrm>
              <a:off x="3650456" y="996950"/>
              <a:ext cx="23812" cy="0"/>
            </a:xfrm>
            <a:custGeom>
              <a:avLst/>
              <a:gdLst>
                <a:gd name="T0" fmla="*/ 3 w 3"/>
                <a:gd name="T1" fmla="*/ 0 w 3"/>
                <a:gd name="T2" fmla="*/ 1 w 3"/>
                <a:gd name="T3" fmla="*/ 3 w 3"/>
              </a:gdLst>
              <a:ahLst/>
              <a:cxnLst>
                <a:cxn ang="0">
                  <a:pos x="T0" y="0"/>
                </a:cxn>
                <a:cxn ang="0">
                  <a:pos x="T1" y="0"/>
                </a:cxn>
                <a:cxn ang="0">
                  <a:pos x="T2" y="0"/>
                </a:cxn>
                <a:cxn ang="0">
                  <a:pos x="T3" y="0"/>
                </a:cxn>
              </a:cxnLst>
              <a:rect l="0" t="0" r="r" b="b"/>
              <a:pathLst>
                <a:path w="3">
                  <a:moveTo>
                    <a:pt x="3" y="0"/>
                  </a:moveTo>
                  <a:cubicBezTo>
                    <a:pt x="0" y="0"/>
                    <a:pt x="0" y="0"/>
                    <a:pt x="0" y="0"/>
                  </a:cubicBezTo>
                  <a:cubicBezTo>
                    <a:pt x="1" y="0"/>
                    <a:pt x="1" y="0"/>
                    <a:pt x="1" y="0"/>
                  </a:cubicBezTo>
                  <a:cubicBezTo>
                    <a:pt x="2" y="0"/>
                    <a:pt x="2" y="0"/>
                    <a:pt x="3" y="0"/>
                  </a:cubicBezTo>
                  <a:close/>
                </a:path>
              </a:pathLst>
            </a:custGeom>
            <a:solidFill>
              <a:srgbClr val="40A5B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102"/>
            <p:cNvSpPr/>
            <p:nvPr/>
          </p:nvSpPr>
          <p:spPr bwMode="auto">
            <a:xfrm>
              <a:off x="3720306" y="1416050"/>
              <a:ext cx="77787" cy="101600"/>
            </a:xfrm>
            <a:custGeom>
              <a:avLst/>
              <a:gdLst>
                <a:gd name="T0" fmla="*/ 9 w 10"/>
                <a:gd name="T1" fmla="*/ 13 h 13"/>
                <a:gd name="T2" fmla="*/ 0 w 10"/>
                <a:gd name="T3" fmla="*/ 13 h 13"/>
                <a:gd name="T4" fmla="*/ 0 w 10"/>
                <a:gd name="T5" fmla="*/ 0 h 13"/>
                <a:gd name="T6" fmla="*/ 9 w 10"/>
                <a:gd name="T7" fmla="*/ 0 h 13"/>
                <a:gd name="T8" fmla="*/ 10 w 10"/>
                <a:gd name="T9" fmla="*/ 1 h 13"/>
                <a:gd name="T10" fmla="*/ 10 w 10"/>
                <a:gd name="T11" fmla="*/ 12 h 13"/>
                <a:gd name="T12" fmla="*/ 9 w 10"/>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0" h="13">
                  <a:moveTo>
                    <a:pt x="9" y="13"/>
                  </a:moveTo>
                  <a:cubicBezTo>
                    <a:pt x="0" y="13"/>
                    <a:pt x="0" y="13"/>
                    <a:pt x="0" y="13"/>
                  </a:cubicBezTo>
                  <a:cubicBezTo>
                    <a:pt x="0" y="1"/>
                    <a:pt x="0" y="12"/>
                    <a:pt x="0" y="0"/>
                  </a:cubicBezTo>
                  <a:cubicBezTo>
                    <a:pt x="3" y="0"/>
                    <a:pt x="6" y="0"/>
                    <a:pt x="9" y="0"/>
                  </a:cubicBezTo>
                  <a:cubicBezTo>
                    <a:pt x="9" y="0"/>
                    <a:pt x="10" y="1"/>
                    <a:pt x="10" y="1"/>
                  </a:cubicBezTo>
                  <a:cubicBezTo>
                    <a:pt x="10" y="12"/>
                    <a:pt x="10" y="12"/>
                    <a:pt x="10" y="12"/>
                  </a:cubicBezTo>
                  <a:cubicBezTo>
                    <a:pt x="10" y="12"/>
                    <a:pt x="9" y="13"/>
                    <a:pt x="9" y="13"/>
                  </a:cubicBezTo>
                  <a:close/>
                </a:path>
              </a:pathLst>
            </a:custGeom>
            <a:solidFill>
              <a:srgbClr val="95A5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103"/>
            <p:cNvSpPr/>
            <p:nvPr/>
          </p:nvSpPr>
          <p:spPr bwMode="auto">
            <a:xfrm>
              <a:off x="3612356" y="1112837"/>
              <a:ext cx="107950" cy="404813"/>
            </a:xfrm>
            <a:custGeom>
              <a:avLst/>
              <a:gdLst>
                <a:gd name="T0" fmla="*/ 5 w 14"/>
                <a:gd name="T1" fmla="*/ 11 h 52"/>
                <a:gd name="T2" fmla="*/ 5 w 14"/>
                <a:gd name="T3" fmla="*/ 7 h 52"/>
                <a:gd name="T4" fmla="*/ 6 w 14"/>
                <a:gd name="T5" fmla="*/ 7 h 52"/>
                <a:gd name="T6" fmla="*/ 7 w 14"/>
                <a:gd name="T7" fmla="*/ 7 h 52"/>
                <a:gd name="T8" fmla="*/ 7 w 14"/>
                <a:gd name="T9" fmla="*/ 0 h 52"/>
                <a:gd name="T10" fmla="*/ 7 w 14"/>
                <a:gd name="T11" fmla="*/ 0 h 52"/>
                <a:gd name="T12" fmla="*/ 7 w 14"/>
                <a:gd name="T13" fmla="*/ 0 h 52"/>
                <a:gd name="T14" fmla="*/ 7 w 14"/>
                <a:gd name="T15" fmla="*/ 0 h 52"/>
                <a:gd name="T16" fmla="*/ 7 w 14"/>
                <a:gd name="T17" fmla="*/ 0 h 52"/>
                <a:gd name="T18" fmla="*/ 7 w 14"/>
                <a:gd name="T19" fmla="*/ 7 h 52"/>
                <a:gd name="T20" fmla="*/ 8 w 14"/>
                <a:gd name="T21" fmla="*/ 7 h 52"/>
                <a:gd name="T22" fmla="*/ 9 w 14"/>
                <a:gd name="T23" fmla="*/ 7 h 52"/>
                <a:gd name="T24" fmla="*/ 9 w 14"/>
                <a:gd name="T25" fmla="*/ 11 h 52"/>
                <a:gd name="T26" fmla="*/ 11 w 14"/>
                <a:gd name="T27" fmla="*/ 11 h 52"/>
                <a:gd name="T28" fmla="*/ 11 w 14"/>
                <a:gd name="T29" fmla="*/ 11 h 52"/>
                <a:gd name="T30" fmla="*/ 11 w 14"/>
                <a:gd name="T31" fmla="*/ 14 h 52"/>
                <a:gd name="T32" fmla="*/ 13 w 14"/>
                <a:gd name="T33" fmla="*/ 16 h 52"/>
                <a:gd name="T34" fmla="*/ 13 w 14"/>
                <a:gd name="T35" fmla="*/ 16 h 52"/>
                <a:gd name="T36" fmla="*/ 14 w 14"/>
                <a:gd name="T37" fmla="*/ 17 h 52"/>
                <a:gd name="T38" fmla="*/ 14 w 14"/>
                <a:gd name="T39" fmla="*/ 51 h 52"/>
                <a:gd name="T40" fmla="*/ 13 w 14"/>
                <a:gd name="T41" fmla="*/ 52 h 52"/>
                <a:gd name="T42" fmla="*/ 1 w 14"/>
                <a:gd name="T43" fmla="*/ 52 h 52"/>
                <a:gd name="T44" fmla="*/ 0 w 14"/>
                <a:gd name="T45" fmla="*/ 51 h 52"/>
                <a:gd name="T46" fmla="*/ 0 w 14"/>
                <a:gd name="T47" fmla="*/ 17 h 52"/>
                <a:gd name="T48" fmla="*/ 1 w 14"/>
                <a:gd name="T49" fmla="*/ 16 h 52"/>
                <a:gd name="T50" fmla="*/ 1 w 14"/>
                <a:gd name="T51" fmla="*/ 16 h 52"/>
                <a:gd name="T52" fmla="*/ 3 w 14"/>
                <a:gd name="T53" fmla="*/ 14 h 52"/>
                <a:gd name="T54" fmla="*/ 3 w 14"/>
                <a:gd name="T55" fmla="*/ 11 h 52"/>
                <a:gd name="T56" fmla="*/ 3 w 14"/>
                <a:gd name="T57" fmla="*/ 11 h 52"/>
                <a:gd name="T58" fmla="*/ 5 w 14"/>
                <a:gd name="T59"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52">
                  <a:moveTo>
                    <a:pt x="5" y="11"/>
                  </a:moveTo>
                  <a:cubicBezTo>
                    <a:pt x="5" y="7"/>
                    <a:pt x="5" y="7"/>
                    <a:pt x="5" y="7"/>
                  </a:cubicBezTo>
                  <a:cubicBezTo>
                    <a:pt x="5" y="7"/>
                    <a:pt x="6" y="7"/>
                    <a:pt x="6" y="7"/>
                  </a:cubicBezTo>
                  <a:cubicBezTo>
                    <a:pt x="7" y="7"/>
                    <a:pt x="7" y="7"/>
                    <a:pt x="7" y="7"/>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7"/>
                    <a:pt x="7" y="7"/>
                    <a:pt x="7" y="7"/>
                  </a:cubicBezTo>
                  <a:cubicBezTo>
                    <a:pt x="8" y="7"/>
                    <a:pt x="8" y="7"/>
                    <a:pt x="8" y="7"/>
                  </a:cubicBezTo>
                  <a:cubicBezTo>
                    <a:pt x="8" y="7"/>
                    <a:pt x="9" y="7"/>
                    <a:pt x="9" y="7"/>
                  </a:cubicBezTo>
                  <a:cubicBezTo>
                    <a:pt x="9" y="11"/>
                    <a:pt x="9" y="11"/>
                    <a:pt x="9" y="11"/>
                  </a:cubicBezTo>
                  <a:cubicBezTo>
                    <a:pt x="11" y="11"/>
                    <a:pt x="11" y="11"/>
                    <a:pt x="11" y="11"/>
                  </a:cubicBezTo>
                  <a:cubicBezTo>
                    <a:pt x="11" y="11"/>
                    <a:pt x="11" y="11"/>
                    <a:pt x="11" y="11"/>
                  </a:cubicBezTo>
                  <a:cubicBezTo>
                    <a:pt x="11" y="14"/>
                    <a:pt x="11" y="14"/>
                    <a:pt x="11" y="14"/>
                  </a:cubicBezTo>
                  <a:cubicBezTo>
                    <a:pt x="13" y="16"/>
                    <a:pt x="13" y="16"/>
                    <a:pt x="13" y="16"/>
                  </a:cubicBezTo>
                  <a:cubicBezTo>
                    <a:pt x="13" y="16"/>
                    <a:pt x="13" y="16"/>
                    <a:pt x="13" y="16"/>
                  </a:cubicBezTo>
                  <a:cubicBezTo>
                    <a:pt x="14" y="16"/>
                    <a:pt x="14" y="16"/>
                    <a:pt x="14" y="17"/>
                  </a:cubicBezTo>
                  <a:cubicBezTo>
                    <a:pt x="14" y="51"/>
                    <a:pt x="14" y="51"/>
                    <a:pt x="14" y="51"/>
                  </a:cubicBezTo>
                  <a:cubicBezTo>
                    <a:pt x="14" y="51"/>
                    <a:pt x="14" y="52"/>
                    <a:pt x="13" y="52"/>
                  </a:cubicBezTo>
                  <a:cubicBezTo>
                    <a:pt x="2" y="52"/>
                    <a:pt x="5" y="52"/>
                    <a:pt x="1" y="52"/>
                  </a:cubicBezTo>
                  <a:cubicBezTo>
                    <a:pt x="0" y="52"/>
                    <a:pt x="0" y="51"/>
                    <a:pt x="0" y="51"/>
                  </a:cubicBezTo>
                  <a:cubicBezTo>
                    <a:pt x="0" y="17"/>
                    <a:pt x="0" y="17"/>
                    <a:pt x="0" y="17"/>
                  </a:cubicBezTo>
                  <a:cubicBezTo>
                    <a:pt x="0" y="16"/>
                    <a:pt x="0" y="16"/>
                    <a:pt x="1" y="16"/>
                  </a:cubicBezTo>
                  <a:cubicBezTo>
                    <a:pt x="1" y="16"/>
                    <a:pt x="1" y="16"/>
                    <a:pt x="1" y="16"/>
                  </a:cubicBezTo>
                  <a:cubicBezTo>
                    <a:pt x="3" y="14"/>
                    <a:pt x="3" y="14"/>
                    <a:pt x="3" y="14"/>
                  </a:cubicBezTo>
                  <a:cubicBezTo>
                    <a:pt x="3" y="11"/>
                    <a:pt x="3" y="11"/>
                    <a:pt x="3" y="11"/>
                  </a:cubicBezTo>
                  <a:cubicBezTo>
                    <a:pt x="3" y="11"/>
                    <a:pt x="3" y="11"/>
                    <a:pt x="3" y="11"/>
                  </a:cubicBezTo>
                  <a:lnTo>
                    <a:pt x="5" y="11"/>
                  </a:lnTo>
                  <a:close/>
                </a:path>
              </a:pathLst>
            </a:custGeom>
            <a:solidFill>
              <a:srgbClr val="EC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104"/>
            <p:cNvSpPr/>
            <p:nvPr/>
          </p:nvSpPr>
          <p:spPr bwMode="auto">
            <a:xfrm>
              <a:off x="3502818" y="1300162"/>
              <a:ext cx="109537" cy="217488"/>
            </a:xfrm>
            <a:custGeom>
              <a:avLst/>
              <a:gdLst>
                <a:gd name="T0" fmla="*/ 4 w 14"/>
                <a:gd name="T1" fmla="*/ 28 h 28"/>
                <a:gd name="T2" fmla="*/ 14 w 14"/>
                <a:gd name="T3" fmla="*/ 28 h 28"/>
                <a:gd name="T4" fmla="*/ 14 w 14"/>
                <a:gd name="T5" fmla="*/ 0 h 28"/>
                <a:gd name="T6" fmla="*/ 7 w 14"/>
                <a:gd name="T7" fmla="*/ 0 h 28"/>
                <a:gd name="T8" fmla="*/ 7 w 14"/>
                <a:gd name="T9" fmla="*/ 1 h 28"/>
                <a:gd name="T10" fmla="*/ 7 w 14"/>
                <a:gd name="T11" fmla="*/ 1 h 28"/>
                <a:gd name="T12" fmla="*/ 6 w 14"/>
                <a:gd name="T13" fmla="*/ 1 h 28"/>
                <a:gd name="T14" fmla="*/ 5 w 14"/>
                <a:gd name="T15" fmla="*/ 1 h 28"/>
                <a:gd name="T16" fmla="*/ 5 w 14"/>
                <a:gd name="T17" fmla="*/ 1 h 28"/>
                <a:gd name="T18" fmla="*/ 5 w 14"/>
                <a:gd name="T19" fmla="*/ 3 h 28"/>
                <a:gd name="T20" fmla="*/ 4 w 14"/>
                <a:gd name="T21" fmla="*/ 3 h 28"/>
                <a:gd name="T22" fmla="*/ 3 w 14"/>
                <a:gd name="T23" fmla="*/ 4 h 28"/>
                <a:gd name="T24" fmla="*/ 3 w 14"/>
                <a:gd name="T25" fmla="*/ 27 h 28"/>
                <a:gd name="T26" fmla="*/ 4 w 14"/>
                <a:gd name="T2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8">
                  <a:moveTo>
                    <a:pt x="4" y="28"/>
                  </a:moveTo>
                  <a:cubicBezTo>
                    <a:pt x="9" y="28"/>
                    <a:pt x="0" y="28"/>
                    <a:pt x="14" y="28"/>
                  </a:cubicBezTo>
                  <a:cubicBezTo>
                    <a:pt x="14" y="16"/>
                    <a:pt x="14" y="12"/>
                    <a:pt x="14" y="0"/>
                  </a:cubicBezTo>
                  <a:cubicBezTo>
                    <a:pt x="7" y="0"/>
                    <a:pt x="7" y="0"/>
                    <a:pt x="7" y="0"/>
                  </a:cubicBezTo>
                  <a:cubicBezTo>
                    <a:pt x="7" y="0"/>
                    <a:pt x="7" y="0"/>
                    <a:pt x="7" y="1"/>
                  </a:cubicBezTo>
                  <a:cubicBezTo>
                    <a:pt x="7" y="1"/>
                    <a:pt x="7" y="1"/>
                    <a:pt x="7" y="1"/>
                  </a:cubicBezTo>
                  <a:cubicBezTo>
                    <a:pt x="6" y="1"/>
                    <a:pt x="6" y="1"/>
                    <a:pt x="6" y="1"/>
                  </a:cubicBezTo>
                  <a:cubicBezTo>
                    <a:pt x="5" y="1"/>
                    <a:pt x="5" y="1"/>
                    <a:pt x="5" y="1"/>
                  </a:cubicBezTo>
                  <a:cubicBezTo>
                    <a:pt x="5" y="1"/>
                    <a:pt x="5" y="1"/>
                    <a:pt x="5" y="1"/>
                  </a:cubicBezTo>
                  <a:cubicBezTo>
                    <a:pt x="5" y="3"/>
                    <a:pt x="5" y="3"/>
                    <a:pt x="5" y="3"/>
                  </a:cubicBezTo>
                  <a:cubicBezTo>
                    <a:pt x="4" y="3"/>
                    <a:pt x="4" y="3"/>
                    <a:pt x="4" y="3"/>
                  </a:cubicBezTo>
                  <a:cubicBezTo>
                    <a:pt x="4" y="3"/>
                    <a:pt x="3" y="4"/>
                    <a:pt x="3" y="4"/>
                  </a:cubicBezTo>
                  <a:cubicBezTo>
                    <a:pt x="3" y="11"/>
                    <a:pt x="3" y="20"/>
                    <a:pt x="3" y="27"/>
                  </a:cubicBezTo>
                  <a:cubicBezTo>
                    <a:pt x="3" y="27"/>
                    <a:pt x="4" y="28"/>
                    <a:pt x="4" y="28"/>
                  </a:cubicBezTo>
                  <a:close/>
                </a:path>
              </a:pathLst>
            </a:custGeom>
            <a:solidFill>
              <a:srgbClr val="95A5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105"/>
            <p:cNvSpPr/>
            <p:nvPr/>
          </p:nvSpPr>
          <p:spPr bwMode="auto">
            <a:xfrm>
              <a:off x="3720306" y="1431925"/>
              <a:ext cx="63500" cy="69850"/>
            </a:xfrm>
            <a:custGeom>
              <a:avLst/>
              <a:gdLst>
                <a:gd name="T0" fmla="*/ 0 w 40"/>
                <a:gd name="T1" fmla="*/ 44 h 44"/>
                <a:gd name="T2" fmla="*/ 15 w 40"/>
                <a:gd name="T3" fmla="*/ 44 h 44"/>
                <a:gd name="T4" fmla="*/ 25 w 40"/>
                <a:gd name="T5" fmla="*/ 44 h 44"/>
                <a:gd name="T6" fmla="*/ 40 w 40"/>
                <a:gd name="T7" fmla="*/ 44 h 44"/>
                <a:gd name="T8" fmla="*/ 40 w 40"/>
                <a:gd name="T9" fmla="*/ 19 h 44"/>
                <a:gd name="T10" fmla="*/ 40 w 40"/>
                <a:gd name="T11" fmla="*/ 0 h 44"/>
                <a:gd name="T12" fmla="*/ 15 w 40"/>
                <a:gd name="T13" fmla="*/ 0 h 44"/>
                <a:gd name="T14" fmla="*/ 0 w 40"/>
                <a:gd name="T15" fmla="*/ 0 h 44"/>
                <a:gd name="T16" fmla="*/ 0 w 40"/>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4">
                  <a:moveTo>
                    <a:pt x="0" y="44"/>
                  </a:moveTo>
                  <a:lnTo>
                    <a:pt x="15" y="44"/>
                  </a:lnTo>
                  <a:lnTo>
                    <a:pt x="25" y="44"/>
                  </a:lnTo>
                  <a:lnTo>
                    <a:pt x="40" y="44"/>
                  </a:lnTo>
                  <a:lnTo>
                    <a:pt x="40" y="19"/>
                  </a:lnTo>
                  <a:lnTo>
                    <a:pt x="40" y="0"/>
                  </a:lnTo>
                  <a:lnTo>
                    <a:pt x="15" y="0"/>
                  </a:lnTo>
                  <a:lnTo>
                    <a:pt x="0" y="0"/>
                  </a:lnTo>
                  <a:lnTo>
                    <a:pt x="0" y="44"/>
                  </a:ln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106"/>
            <p:cNvSpPr>
              <a:spLocks noEditPoints="1"/>
            </p:cNvSpPr>
            <p:nvPr/>
          </p:nvSpPr>
          <p:spPr bwMode="auto">
            <a:xfrm>
              <a:off x="3628231" y="1268412"/>
              <a:ext cx="77787" cy="233363"/>
            </a:xfrm>
            <a:custGeom>
              <a:avLst/>
              <a:gdLst>
                <a:gd name="T0" fmla="*/ 19 w 49"/>
                <a:gd name="T1" fmla="*/ 78 h 147"/>
                <a:gd name="T2" fmla="*/ 19 w 49"/>
                <a:gd name="T3" fmla="*/ 68 h 147"/>
                <a:gd name="T4" fmla="*/ 19 w 49"/>
                <a:gd name="T5" fmla="*/ 39 h 147"/>
                <a:gd name="T6" fmla="*/ 19 w 49"/>
                <a:gd name="T7" fmla="*/ 0 h 147"/>
                <a:gd name="T8" fmla="*/ 0 w 49"/>
                <a:gd name="T9" fmla="*/ 0 h 147"/>
                <a:gd name="T10" fmla="*/ 0 w 49"/>
                <a:gd name="T11" fmla="*/ 39 h 147"/>
                <a:gd name="T12" fmla="*/ 0 w 49"/>
                <a:gd name="T13" fmla="*/ 68 h 147"/>
                <a:gd name="T14" fmla="*/ 0 w 49"/>
                <a:gd name="T15" fmla="*/ 78 h 147"/>
                <a:gd name="T16" fmla="*/ 0 w 49"/>
                <a:gd name="T17" fmla="*/ 108 h 147"/>
                <a:gd name="T18" fmla="*/ 0 w 49"/>
                <a:gd name="T19" fmla="*/ 147 h 147"/>
                <a:gd name="T20" fmla="*/ 19 w 49"/>
                <a:gd name="T21" fmla="*/ 147 h 147"/>
                <a:gd name="T22" fmla="*/ 19 w 49"/>
                <a:gd name="T23" fmla="*/ 108 h 147"/>
                <a:gd name="T24" fmla="*/ 19 w 49"/>
                <a:gd name="T25" fmla="*/ 78 h 147"/>
                <a:gd name="T26" fmla="*/ 19 w 49"/>
                <a:gd name="T27" fmla="*/ 78 h 147"/>
                <a:gd name="T28" fmla="*/ 29 w 49"/>
                <a:gd name="T29" fmla="*/ 0 h 147"/>
                <a:gd name="T30" fmla="*/ 29 w 49"/>
                <a:gd name="T31" fmla="*/ 0 h 147"/>
                <a:gd name="T32" fmla="*/ 29 w 49"/>
                <a:gd name="T33" fmla="*/ 29 h 147"/>
                <a:gd name="T34" fmla="*/ 29 w 49"/>
                <a:gd name="T35" fmla="*/ 39 h 147"/>
                <a:gd name="T36" fmla="*/ 29 w 49"/>
                <a:gd name="T37" fmla="*/ 68 h 147"/>
                <a:gd name="T38" fmla="*/ 29 w 49"/>
                <a:gd name="T39" fmla="*/ 108 h 147"/>
                <a:gd name="T40" fmla="*/ 29 w 49"/>
                <a:gd name="T41" fmla="*/ 147 h 147"/>
                <a:gd name="T42" fmla="*/ 49 w 49"/>
                <a:gd name="T43" fmla="*/ 147 h 147"/>
                <a:gd name="T44" fmla="*/ 49 w 49"/>
                <a:gd name="T45" fmla="*/ 108 h 147"/>
                <a:gd name="T46" fmla="*/ 49 w 49"/>
                <a:gd name="T47" fmla="*/ 68 h 147"/>
                <a:gd name="T48" fmla="*/ 49 w 49"/>
                <a:gd name="T49" fmla="*/ 39 h 147"/>
                <a:gd name="T50" fmla="*/ 49 w 49"/>
                <a:gd name="T51" fmla="*/ 29 h 147"/>
                <a:gd name="T52" fmla="*/ 49 w 49"/>
                <a:gd name="T53" fmla="*/ 0 h 147"/>
                <a:gd name="T54" fmla="*/ 49 w 49"/>
                <a:gd name="T55" fmla="*/ 0 h 147"/>
                <a:gd name="T56" fmla="*/ 29 w 49"/>
                <a:gd name="T5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 h="147">
                  <a:moveTo>
                    <a:pt x="19" y="78"/>
                  </a:moveTo>
                  <a:lnTo>
                    <a:pt x="19" y="68"/>
                  </a:lnTo>
                  <a:lnTo>
                    <a:pt x="19" y="39"/>
                  </a:lnTo>
                  <a:lnTo>
                    <a:pt x="19" y="0"/>
                  </a:lnTo>
                  <a:lnTo>
                    <a:pt x="0" y="0"/>
                  </a:lnTo>
                  <a:lnTo>
                    <a:pt x="0" y="39"/>
                  </a:lnTo>
                  <a:lnTo>
                    <a:pt x="0" y="68"/>
                  </a:lnTo>
                  <a:lnTo>
                    <a:pt x="0" y="78"/>
                  </a:lnTo>
                  <a:lnTo>
                    <a:pt x="0" y="108"/>
                  </a:lnTo>
                  <a:lnTo>
                    <a:pt x="0" y="147"/>
                  </a:lnTo>
                  <a:lnTo>
                    <a:pt x="19" y="147"/>
                  </a:lnTo>
                  <a:lnTo>
                    <a:pt x="19" y="108"/>
                  </a:lnTo>
                  <a:lnTo>
                    <a:pt x="19" y="78"/>
                  </a:lnTo>
                  <a:lnTo>
                    <a:pt x="19" y="78"/>
                  </a:lnTo>
                  <a:close/>
                  <a:moveTo>
                    <a:pt x="29" y="0"/>
                  </a:moveTo>
                  <a:lnTo>
                    <a:pt x="29" y="0"/>
                  </a:lnTo>
                  <a:lnTo>
                    <a:pt x="29" y="29"/>
                  </a:lnTo>
                  <a:lnTo>
                    <a:pt x="29" y="39"/>
                  </a:lnTo>
                  <a:lnTo>
                    <a:pt x="29" y="68"/>
                  </a:lnTo>
                  <a:lnTo>
                    <a:pt x="29" y="108"/>
                  </a:lnTo>
                  <a:lnTo>
                    <a:pt x="29" y="147"/>
                  </a:lnTo>
                  <a:lnTo>
                    <a:pt x="49" y="147"/>
                  </a:lnTo>
                  <a:lnTo>
                    <a:pt x="49" y="108"/>
                  </a:lnTo>
                  <a:lnTo>
                    <a:pt x="49" y="68"/>
                  </a:lnTo>
                  <a:lnTo>
                    <a:pt x="49" y="39"/>
                  </a:lnTo>
                  <a:lnTo>
                    <a:pt x="49" y="29"/>
                  </a:lnTo>
                  <a:lnTo>
                    <a:pt x="49" y="0"/>
                  </a:lnTo>
                  <a:lnTo>
                    <a:pt x="49" y="0"/>
                  </a:lnTo>
                  <a:lnTo>
                    <a:pt x="29" y="0"/>
                  </a:lnTo>
                  <a:close/>
                </a:path>
              </a:pathLst>
            </a:custGeom>
            <a:solidFill>
              <a:srgbClr val="6EBC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107"/>
            <p:cNvSpPr>
              <a:spLocks noEditPoints="1"/>
            </p:cNvSpPr>
            <p:nvPr/>
          </p:nvSpPr>
          <p:spPr bwMode="auto">
            <a:xfrm>
              <a:off x="3550443" y="1354137"/>
              <a:ext cx="61912" cy="115888"/>
            </a:xfrm>
            <a:custGeom>
              <a:avLst/>
              <a:gdLst>
                <a:gd name="T0" fmla="*/ 0 w 39"/>
                <a:gd name="T1" fmla="*/ 44 h 73"/>
                <a:gd name="T2" fmla="*/ 29 w 39"/>
                <a:gd name="T3" fmla="*/ 44 h 73"/>
                <a:gd name="T4" fmla="*/ 39 w 39"/>
                <a:gd name="T5" fmla="*/ 44 h 73"/>
                <a:gd name="T6" fmla="*/ 39 w 39"/>
                <a:gd name="T7" fmla="*/ 24 h 73"/>
                <a:gd name="T8" fmla="*/ 29 w 39"/>
                <a:gd name="T9" fmla="*/ 24 h 73"/>
                <a:gd name="T10" fmla="*/ 0 w 39"/>
                <a:gd name="T11" fmla="*/ 24 h 73"/>
                <a:gd name="T12" fmla="*/ 0 w 39"/>
                <a:gd name="T13" fmla="*/ 44 h 73"/>
                <a:gd name="T14" fmla="*/ 0 w 39"/>
                <a:gd name="T15" fmla="*/ 44 h 73"/>
                <a:gd name="T16" fmla="*/ 0 w 39"/>
                <a:gd name="T17" fmla="*/ 73 h 73"/>
                <a:gd name="T18" fmla="*/ 29 w 39"/>
                <a:gd name="T19" fmla="*/ 73 h 73"/>
                <a:gd name="T20" fmla="*/ 39 w 39"/>
                <a:gd name="T21" fmla="*/ 73 h 73"/>
                <a:gd name="T22" fmla="*/ 39 w 39"/>
                <a:gd name="T23" fmla="*/ 54 h 73"/>
                <a:gd name="T24" fmla="*/ 29 w 39"/>
                <a:gd name="T25" fmla="*/ 54 h 73"/>
                <a:gd name="T26" fmla="*/ 0 w 39"/>
                <a:gd name="T27" fmla="*/ 54 h 73"/>
                <a:gd name="T28" fmla="*/ 0 w 39"/>
                <a:gd name="T29" fmla="*/ 73 h 73"/>
                <a:gd name="T30" fmla="*/ 0 w 39"/>
                <a:gd name="T31" fmla="*/ 73 h 73"/>
                <a:gd name="T32" fmla="*/ 0 w 39"/>
                <a:gd name="T33" fmla="*/ 19 h 73"/>
                <a:gd name="T34" fmla="*/ 29 w 39"/>
                <a:gd name="T35" fmla="*/ 19 h 73"/>
                <a:gd name="T36" fmla="*/ 39 w 39"/>
                <a:gd name="T37" fmla="*/ 19 h 73"/>
                <a:gd name="T38" fmla="*/ 39 w 39"/>
                <a:gd name="T39" fmla="*/ 0 h 73"/>
                <a:gd name="T40" fmla="*/ 29 w 39"/>
                <a:gd name="T41" fmla="*/ 0 h 73"/>
                <a:gd name="T42" fmla="*/ 0 w 39"/>
                <a:gd name="T43" fmla="*/ 0 h 73"/>
                <a:gd name="T44" fmla="*/ 0 w 39"/>
                <a:gd name="T45" fmla="*/ 1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73">
                  <a:moveTo>
                    <a:pt x="0" y="44"/>
                  </a:moveTo>
                  <a:lnTo>
                    <a:pt x="29" y="44"/>
                  </a:lnTo>
                  <a:lnTo>
                    <a:pt x="39" y="44"/>
                  </a:lnTo>
                  <a:lnTo>
                    <a:pt x="39" y="24"/>
                  </a:lnTo>
                  <a:lnTo>
                    <a:pt x="29" y="24"/>
                  </a:lnTo>
                  <a:lnTo>
                    <a:pt x="0" y="24"/>
                  </a:lnTo>
                  <a:lnTo>
                    <a:pt x="0" y="44"/>
                  </a:lnTo>
                  <a:lnTo>
                    <a:pt x="0" y="44"/>
                  </a:lnTo>
                  <a:close/>
                  <a:moveTo>
                    <a:pt x="0" y="73"/>
                  </a:moveTo>
                  <a:lnTo>
                    <a:pt x="29" y="73"/>
                  </a:lnTo>
                  <a:lnTo>
                    <a:pt x="39" y="73"/>
                  </a:lnTo>
                  <a:lnTo>
                    <a:pt x="39" y="54"/>
                  </a:lnTo>
                  <a:lnTo>
                    <a:pt x="29" y="54"/>
                  </a:lnTo>
                  <a:lnTo>
                    <a:pt x="0" y="54"/>
                  </a:lnTo>
                  <a:lnTo>
                    <a:pt x="0" y="73"/>
                  </a:lnTo>
                  <a:lnTo>
                    <a:pt x="0" y="73"/>
                  </a:lnTo>
                  <a:close/>
                  <a:moveTo>
                    <a:pt x="0" y="19"/>
                  </a:moveTo>
                  <a:lnTo>
                    <a:pt x="29" y="19"/>
                  </a:lnTo>
                  <a:lnTo>
                    <a:pt x="39" y="19"/>
                  </a:lnTo>
                  <a:lnTo>
                    <a:pt x="39" y="0"/>
                  </a:lnTo>
                  <a:lnTo>
                    <a:pt x="29" y="0"/>
                  </a:lnTo>
                  <a:lnTo>
                    <a:pt x="0" y="0"/>
                  </a:lnTo>
                  <a:lnTo>
                    <a:pt x="0" y="19"/>
                  </a:lnTo>
                  <a:close/>
                </a:path>
              </a:pathLst>
            </a:custGeom>
            <a:solidFill>
              <a:srgbClr val="3D56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108"/>
            <p:cNvSpPr/>
            <p:nvPr/>
          </p:nvSpPr>
          <p:spPr bwMode="auto">
            <a:xfrm>
              <a:off x="3480593" y="1501775"/>
              <a:ext cx="357187" cy="23813"/>
            </a:xfrm>
            <a:custGeom>
              <a:avLst/>
              <a:gdLst>
                <a:gd name="T0" fmla="*/ 0 w 46"/>
                <a:gd name="T1" fmla="*/ 3 h 3"/>
                <a:gd name="T2" fmla="*/ 0 w 46"/>
                <a:gd name="T3" fmla="*/ 1 h 3"/>
                <a:gd name="T4" fmla="*/ 1 w 46"/>
                <a:gd name="T5" fmla="*/ 0 h 3"/>
                <a:gd name="T6" fmla="*/ 46 w 46"/>
                <a:gd name="T7" fmla="*/ 0 h 3"/>
                <a:gd name="T8" fmla="*/ 46 w 46"/>
                <a:gd name="T9" fmla="*/ 1 h 3"/>
                <a:gd name="T10" fmla="*/ 46 w 46"/>
                <a:gd name="T11" fmla="*/ 3 h 3"/>
                <a:gd name="T12" fmla="*/ 46 w 46"/>
                <a:gd name="T13" fmla="*/ 3 h 3"/>
                <a:gd name="T14" fmla="*/ 1 w 46"/>
                <a:gd name="T15" fmla="*/ 3 h 3"/>
                <a:gd name="T16" fmla="*/ 0 w 4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
                  <a:moveTo>
                    <a:pt x="0" y="3"/>
                  </a:moveTo>
                  <a:cubicBezTo>
                    <a:pt x="0" y="1"/>
                    <a:pt x="0" y="1"/>
                    <a:pt x="0" y="1"/>
                  </a:cubicBezTo>
                  <a:cubicBezTo>
                    <a:pt x="0" y="1"/>
                    <a:pt x="1" y="0"/>
                    <a:pt x="1" y="0"/>
                  </a:cubicBezTo>
                  <a:cubicBezTo>
                    <a:pt x="46" y="0"/>
                    <a:pt x="46" y="0"/>
                    <a:pt x="46" y="0"/>
                  </a:cubicBezTo>
                  <a:cubicBezTo>
                    <a:pt x="46" y="0"/>
                    <a:pt x="46" y="1"/>
                    <a:pt x="46" y="1"/>
                  </a:cubicBezTo>
                  <a:cubicBezTo>
                    <a:pt x="46" y="3"/>
                    <a:pt x="46" y="3"/>
                    <a:pt x="46" y="3"/>
                  </a:cubicBezTo>
                  <a:cubicBezTo>
                    <a:pt x="46" y="3"/>
                    <a:pt x="46" y="3"/>
                    <a:pt x="46" y="3"/>
                  </a:cubicBezTo>
                  <a:cubicBezTo>
                    <a:pt x="1" y="3"/>
                    <a:pt x="1" y="3"/>
                    <a:pt x="1" y="3"/>
                  </a:cubicBezTo>
                  <a:cubicBezTo>
                    <a:pt x="1" y="3"/>
                    <a:pt x="0" y="3"/>
                    <a:pt x="0" y="3"/>
                  </a:cubicBezTo>
                  <a:close/>
                </a:path>
              </a:pathLst>
            </a:custGeom>
            <a:solidFill>
              <a:srgbClr val="2C3E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1" name="圓角矩形 60"/>
          <p:cNvSpPr/>
          <p:nvPr/>
        </p:nvSpPr>
        <p:spPr>
          <a:xfrm>
            <a:off x="6908006" y="1769415"/>
            <a:ext cx="1692000" cy="288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员工人数</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62" name="圓角矩形 61"/>
          <p:cNvSpPr/>
          <p:nvPr/>
        </p:nvSpPr>
        <p:spPr>
          <a:xfrm>
            <a:off x="6908006" y="3173516"/>
            <a:ext cx="1692000" cy="2880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rPr>
              <a:t>占地面积</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63" name="矩形 62"/>
          <p:cNvSpPr/>
          <p:nvPr/>
        </p:nvSpPr>
        <p:spPr>
          <a:xfrm>
            <a:off x="6908006" y="3503580"/>
            <a:ext cx="1692000"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21.4</a:t>
            </a:r>
            <a:r>
              <a:rPr lang="zh-CN" altLang="en-US" sz="2800"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万</a:t>
            </a:r>
            <a:r>
              <a:rPr lang="zh-CN" altLang="en-US" sz="2800" b="1" dirty="0">
                <a:solidFill>
                  <a:srgbClr val="FFFF00"/>
                </a:solidFill>
                <a:latin typeface="Arial" panose="020B0604020202020204" pitchFamily="34" charset="0"/>
                <a:ea typeface="DFKai-SB" panose="03000509000000000000" pitchFamily="65" charset="-120"/>
                <a:cs typeface="Arial" panose="020B0604020202020204" pitchFamily="34" charset="0"/>
              </a:rPr>
              <a:t>㎡</a:t>
            </a:r>
            <a:endParaRPr lang="zh-TW" altLang="en-US" sz="2800" dirty="0">
              <a:solidFill>
                <a:srgbClr val="FFFF00"/>
              </a:solidFill>
            </a:endParaRPr>
          </a:p>
        </p:txBody>
      </p:sp>
      <p:sp>
        <p:nvSpPr>
          <p:cNvPr id="64" name="矩形 63"/>
          <p:cNvSpPr/>
          <p:nvPr/>
        </p:nvSpPr>
        <p:spPr>
          <a:xfrm>
            <a:off x="6908006" y="2078401"/>
            <a:ext cx="1692000"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2,000</a:t>
            </a:r>
            <a:r>
              <a:rPr lang="zh-CN" altLang="en-US" sz="2800"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人</a:t>
            </a:r>
            <a:endParaRPr lang="zh-TW" altLang="en-US" sz="2800" dirty="0">
              <a:solidFill>
                <a:srgbClr val="FFFF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2" name="矩形: 圆角 348"/>
          <p:cNvSpPr/>
          <p:nvPr/>
        </p:nvSpPr>
        <p:spPr>
          <a:xfrm>
            <a:off x="432045" y="1250287"/>
            <a:ext cx="8279911" cy="3225037"/>
          </a:xfrm>
          <a:prstGeom prst="roundRect">
            <a:avLst>
              <a:gd name="adj" fmla="val 4509"/>
            </a:avLst>
          </a:prstGeom>
          <a:gradFill>
            <a:gsLst>
              <a:gs pos="9000">
                <a:srgbClr val="0051C8"/>
              </a:gs>
              <a:gs pos="100000">
                <a:srgbClr val="82F8FE"/>
              </a:gs>
            </a:gsLst>
            <a:lin ang="12600000" scaled="0"/>
          </a:gradFill>
          <a:effectLst>
            <a:outerShdw blurRad="381000" sx="102000" sy="102000" algn="ctr" rotWithShape="0">
              <a:srgbClr val="000000">
                <a:alpha val="10000"/>
              </a:srgbClr>
            </a:outerShdw>
          </a:effectLst>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CN" altLang="en-US" sz="1600" dirty="0">
              <a:latin typeface="Arial" panose="020B0604020202020204" pitchFamily="34" charset="0"/>
              <a:ea typeface="DFKai-SB" panose="03000509000000000000" pitchFamily="65" charset="-120"/>
              <a:cs typeface="Arial" panose="020B0604020202020204" pitchFamily="34" charset="0"/>
            </a:endParaRPr>
          </a:p>
        </p:txBody>
      </p:sp>
      <p:grpSp>
        <p:nvGrpSpPr>
          <p:cNvPr id="3" name="组合 4"/>
          <p:cNvGrpSpPr/>
          <p:nvPr/>
        </p:nvGrpSpPr>
        <p:grpSpPr>
          <a:xfrm>
            <a:off x="442636" y="3221814"/>
            <a:ext cx="8258729" cy="1473528"/>
            <a:chOff x="694574" y="3750037"/>
            <a:chExt cx="10802853" cy="1927461"/>
          </a:xfrm>
          <a:gradFill>
            <a:gsLst>
              <a:gs pos="100000">
                <a:srgbClr val="0051C8"/>
              </a:gs>
              <a:gs pos="1000">
                <a:srgbClr val="82F8FE"/>
              </a:gs>
            </a:gsLst>
            <a:lin ang="12600000" scaled="0"/>
          </a:gradFill>
        </p:grpSpPr>
        <p:sp>
          <p:nvSpPr>
            <p:cNvPr id="4" name="任意多边形: 形状 5"/>
            <p:cNvSpPr/>
            <p:nvPr/>
          </p:nvSpPr>
          <p:spPr>
            <a:xfrm>
              <a:off x="797822" y="5654066"/>
              <a:ext cx="10596355" cy="23432"/>
            </a:xfrm>
            <a:custGeom>
              <a:avLst/>
              <a:gdLst>
                <a:gd name="connsiteX0" fmla="*/ 0 w 5649911"/>
                <a:gd name="connsiteY0" fmla="*/ 0 h 25874"/>
                <a:gd name="connsiteX1" fmla="*/ 5649912 w 5649911"/>
                <a:gd name="connsiteY1" fmla="*/ 0 h 25874"/>
                <a:gd name="connsiteX2" fmla="*/ 5649912 w 5649911"/>
                <a:gd name="connsiteY2" fmla="*/ 25874 h 25874"/>
                <a:gd name="connsiteX3" fmla="*/ 0 w 5649911"/>
                <a:gd name="connsiteY3" fmla="*/ 25874 h 25874"/>
              </a:gdLst>
              <a:ahLst/>
              <a:cxnLst>
                <a:cxn ang="0">
                  <a:pos x="connsiteX0" y="connsiteY0"/>
                </a:cxn>
                <a:cxn ang="0">
                  <a:pos x="connsiteX1" y="connsiteY1"/>
                </a:cxn>
                <a:cxn ang="0">
                  <a:pos x="connsiteX2" y="connsiteY2"/>
                </a:cxn>
                <a:cxn ang="0">
                  <a:pos x="connsiteX3" y="connsiteY3"/>
                </a:cxn>
              </a:cxnLst>
              <a:rect l="l" t="t" r="r" b="b"/>
              <a:pathLst>
                <a:path w="5649911" h="25874">
                  <a:moveTo>
                    <a:pt x="0" y="0"/>
                  </a:moveTo>
                  <a:lnTo>
                    <a:pt x="5649912" y="0"/>
                  </a:lnTo>
                  <a:lnTo>
                    <a:pt x="5649912" y="25874"/>
                  </a:lnTo>
                  <a:lnTo>
                    <a:pt x="0" y="25874"/>
                  </a:lnTo>
                  <a:close/>
                </a:path>
              </a:pathLst>
            </a:custGeom>
            <a:grpFill/>
            <a:ln w="13763"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5" name="任意多边形: 形状 6"/>
            <p:cNvSpPr/>
            <p:nvPr/>
          </p:nvSpPr>
          <p:spPr>
            <a:xfrm>
              <a:off x="694574" y="3750037"/>
              <a:ext cx="10802853" cy="1757949"/>
            </a:xfrm>
            <a:custGeom>
              <a:avLst/>
              <a:gdLst>
                <a:gd name="connsiteX0" fmla="*/ 5759740 w 5760015"/>
                <a:gd name="connsiteY0" fmla="*/ 1582725 h 1941109"/>
                <a:gd name="connsiteX1" fmla="*/ 5760015 w 5760015"/>
                <a:gd name="connsiteY1" fmla="*/ 1582725 h 1941109"/>
                <a:gd name="connsiteX2" fmla="*/ 5759740 w 5760015"/>
                <a:gd name="connsiteY2" fmla="*/ 1583170 h 1941109"/>
                <a:gd name="connsiteX3" fmla="*/ 843248 w 5760015"/>
                <a:gd name="connsiteY3" fmla="*/ 0 h 1941109"/>
                <a:gd name="connsiteX4" fmla="*/ 4916629 w 5760015"/>
                <a:gd name="connsiteY4" fmla="*/ 0 h 1941109"/>
                <a:gd name="connsiteX5" fmla="*/ 5280105 w 5760015"/>
                <a:gd name="connsiteY5" fmla="*/ 180293 h 1941109"/>
                <a:gd name="connsiteX6" fmla="*/ 5748316 w 5760015"/>
                <a:gd name="connsiteY6" fmla="*/ 1514874 h 1941109"/>
                <a:gd name="connsiteX7" fmla="*/ 5753559 w 5760015"/>
                <a:gd name="connsiteY7" fmla="*/ 1593161 h 1941109"/>
                <a:gd name="connsiteX8" fmla="*/ 5759740 w 5760015"/>
                <a:gd name="connsiteY8" fmla="*/ 1583170 h 1941109"/>
                <a:gd name="connsiteX9" fmla="*/ 5759740 w 5760015"/>
                <a:gd name="connsiteY9" fmla="*/ 1734254 h 1941109"/>
                <a:gd name="connsiteX10" fmla="*/ 5463288 w 5760015"/>
                <a:gd name="connsiteY10" fmla="*/ 1941109 h 1941109"/>
                <a:gd name="connsiteX11" fmla="*/ 296451 w 5760015"/>
                <a:gd name="connsiteY11" fmla="*/ 1941109 h 1941109"/>
                <a:gd name="connsiteX12" fmla="*/ 0 w 5760015"/>
                <a:gd name="connsiteY12" fmla="*/ 1733566 h 1941109"/>
                <a:gd name="connsiteX13" fmla="*/ 138 w 5760015"/>
                <a:gd name="connsiteY13" fmla="*/ 1575568 h 1941109"/>
                <a:gd name="connsiteX14" fmla="*/ 7165 w 5760015"/>
                <a:gd name="connsiteY14" fmla="*/ 1582565 h 1941109"/>
                <a:gd name="connsiteX15" fmla="*/ 11698 w 5760015"/>
                <a:gd name="connsiteY15" fmla="*/ 1514874 h 1941109"/>
                <a:gd name="connsiteX16" fmla="*/ 479909 w 5760015"/>
                <a:gd name="connsiteY16" fmla="*/ 180293 h 1941109"/>
                <a:gd name="connsiteX17" fmla="*/ 843248 w 5760015"/>
                <a:gd name="connsiteY17" fmla="*/ 0 h 1941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0015" h="1941109">
                  <a:moveTo>
                    <a:pt x="5759740" y="1582725"/>
                  </a:moveTo>
                  <a:lnTo>
                    <a:pt x="5760015" y="1582725"/>
                  </a:lnTo>
                  <a:lnTo>
                    <a:pt x="5759740" y="1583170"/>
                  </a:lnTo>
                  <a:close/>
                  <a:moveTo>
                    <a:pt x="843248" y="0"/>
                  </a:moveTo>
                  <a:lnTo>
                    <a:pt x="4916629" y="0"/>
                  </a:lnTo>
                  <a:cubicBezTo>
                    <a:pt x="5082471" y="0"/>
                    <a:pt x="5244735" y="79549"/>
                    <a:pt x="5280105" y="180293"/>
                  </a:cubicBezTo>
                  <a:lnTo>
                    <a:pt x="5748316" y="1514874"/>
                  </a:lnTo>
                  <a:lnTo>
                    <a:pt x="5753559" y="1593161"/>
                  </a:lnTo>
                  <a:lnTo>
                    <a:pt x="5759740" y="1583170"/>
                  </a:lnTo>
                  <a:lnTo>
                    <a:pt x="5759740" y="1734254"/>
                  </a:lnTo>
                  <a:cubicBezTo>
                    <a:pt x="5759327" y="1851926"/>
                    <a:pt x="5641241" y="1941109"/>
                    <a:pt x="5463288" y="1941109"/>
                  </a:cubicBezTo>
                  <a:lnTo>
                    <a:pt x="296451" y="1941109"/>
                  </a:lnTo>
                  <a:cubicBezTo>
                    <a:pt x="118223" y="1941109"/>
                    <a:pt x="0" y="1851513"/>
                    <a:pt x="0" y="1733566"/>
                  </a:cubicBezTo>
                  <a:lnTo>
                    <a:pt x="138" y="1575568"/>
                  </a:lnTo>
                  <a:lnTo>
                    <a:pt x="7165" y="1582565"/>
                  </a:lnTo>
                  <a:lnTo>
                    <a:pt x="11698" y="1514874"/>
                  </a:lnTo>
                  <a:lnTo>
                    <a:pt x="479909" y="180293"/>
                  </a:lnTo>
                  <a:cubicBezTo>
                    <a:pt x="515280" y="79549"/>
                    <a:pt x="677543" y="0"/>
                    <a:pt x="843248" y="0"/>
                  </a:cubicBezTo>
                  <a:close/>
                </a:path>
              </a:pathLst>
            </a:custGeom>
            <a:grpFill/>
            <a:ln w="952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6" name="任意多边形: 形状 7"/>
            <p:cNvSpPr/>
            <p:nvPr/>
          </p:nvSpPr>
          <p:spPr>
            <a:xfrm>
              <a:off x="694622" y="5190649"/>
              <a:ext cx="10802756" cy="198555"/>
            </a:xfrm>
            <a:custGeom>
              <a:avLst/>
              <a:gdLst>
                <a:gd name="connsiteX0" fmla="*/ 5463401 w 5759963"/>
                <a:gd name="connsiteY0" fmla="*/ 197497 h 219241"/>
                <a:gd name="connsiteX1" fmla="*/ 296563 w 5759963"/>
                <a:gd name="connsiteY1" fmla="*/ 197497 h 219241"/>
                <a:gd name="connsiteX2" fmla="*/ 388 w 5759963"/>
                <a:gd name="connsiteY2" fmla="*/ 0 h 219241"/>
                <a:gd name="connsiteX3" fmla="*/ 296563 w 5759963"/>
                <a:gd name="connsiteY3" fmla="*/ 219242 h 219241"/>
                <a:gd name="connsiteX4" fmla="*/ 5463401 w 5759963"/>
                <a:gd name="connsiteY4" fmla="*/ 219242 h 219241"/>
                <a:gd name="connsiteX5" fmla="*/ 5759576 w 5759963"/>
                <a:gd name="connsiteY5" fmla="*/ 0 h 219241"/>
                <a:gd name="connsiteX6" fmla="*/ 5463401 w 5759963"/>
                <a:gd name="connsiteY6" fmla="*/ 197497 h 21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963" h="219241">
                  <a:moveTo>
                    <a:pt x="5463401" y="197497"/>
                  </a:moveTo>
                  <a:lnTo>
                    <a:pt x="296563" y="197497"/>
                  </a:lnTo>
                  <a:cubicBezTo>
                    <a:pt x="123427" y="197497"/>
                    <a:pt x="6994" y="112993"/>
                    <a:pt x="388" y="0"/>
                  </a:cubicBezTo>
                  <a:cubicBezTo>
                    <a:pt x="-7732" y="123728"/>
                    <a:pt x="112417" y="219242"/>
                    <a:pt x="296563" y="219242"/>
                  </a:cubicBezTo>
                  <a:lnTo>
                    <a:pt x="5463401" y="219242"/>
                  </a:lnTo>
                  <a:cubicBezTo>
                    <a:pt x="5647547" y="219242"/>
                    <a:pt x="5767696" y="123590"/>
                    <a:pt x="5759576" y="0"/>
                  </a:cubicBezTo>
                  <a:cubicBezTo>
                    <a:pt x="5752971" y="112855"/>
                    <a:pt x="5636537" y="197497"/>
                    <a:pt x="5463401" y="197497"/>
                  </a:cubicBezTo>
                  <a:close/>
                </a:path>
              </a:pathLst>
            </a:custGeom>
            <a:grpFill/>
            <a:ln w="952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 name="椭圆 8"/>
            <p:cNvSpPr/>
            <p:nvPr/>
          </p:nvSpPr>
          <p:spPr>
            <a:xfrm>
              <a:off x="9735737" y="4411993"/>
              <a:ext cx="254801" cy="191030"/>
            </a:xfrm>
            <a:prstGeom prst="ellipse">
              <a:avLst/>
            </a:prstGeom>
            <a:grpFill/>
            <a:scene3d>
              <a:camera prst="isometricOffAxis1Top"/>
              <a:lightRig rig="threePt" dir="t"/>
            </a:scene3d>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CN" altLang="en-US" sz="16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 name="椭圆 9"/>
            <p:cNvSpPr/>
            <p:nvPr/>
          </p:nvSpPr>
          <p:spPr>
            <a:xfrm>
              <a:off x="9812246" y="4469355"/>
              <a:ext cx="101780" cy="76307"/>
            </a:xfrm>
            <a:prstGeom prst="ellipse">
              <a:avLst/>
            </a:prstGeom>
            <a:grpFill/>
            <a:scene3d>
              <a:camera prst="isometricOffAxis1Top"/>
              <a:lightRig rig="threePt" dir="t"/>
            </a:scene3d>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CN" altLang="en-US" sz="16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19" name="群組 18"/>
          <p:cNvGrpSpPr/>
          <p:nvPr/>
        </p:nvGrpSpPr>
        <p:grpSpPr>
          <a:xfrm>
            <a:off x="793414" y="1477184"/>
            <a:ext cx="7535901" cy="2712609"/>
            <a:chOff x="793414" y="1362974"/>
            <a:chExt cx="7535901" cy="2712609"/>
          </a:xfrm>
        </p:grpSpPr>
        <p:pic>
          <p:nvPicPr>
            <p:cNvPr id="9" name="图片 11"/>
            <p:cNvPicPr>
              <a:picLocks noChangeAspect="1"/>
            </p:cNvPicPr>
            <p:nvPr/>
          </p:nvPicPr>
          <p:blipFill rotWithShape="1">
            <a:blip r:embed="rId2" cstate="print"/>
            <a:srcRect/>
            <a:stretch>
              <a:fillRect/>
            </a:stretch>
          </p:blipFill>
          <p:spPr>
            <a:xfrm>
              <a:off x="796773" y="1366886"/>
              <a:ext cx="3764592" cy="2113523"/>
            </a:xfrm>
            <a:prstGeom prst="rect">
              <a:avLst/>
            </a:prstGeom>
            <a:effectLst>
              <a:outerShdw blurRad="228600" dist="38100" dir="16200000" rotWithShape="0">
                <a:schemeClr val="accent1">
                  <a:alpha val="28000"/>
                </a:schemeClr>
              </a:outerShdw>
            </a:effectLst>
          </p:spPr>
        </p:pic>
        <p:pic>
          <p:nvPicPr>
            <p:cNvPr id="10" name="图片 12" descr="图片包含 室内, 天花板, 橱柜, 厨房&#10;&#10;描述已自动生成"/>
            <p:cNvPicPr>
              <a:picLocks noChangeAspect="1"/>
            </p:cNvPicPr>
            <p:nvPr/>
          </p:nvPicPr>
          <p:blipFill rotWithShape="1">
            <a:blip r:embed="rId3" cstate="print"/>
            <a:srcRect/>
            <a:stretch>
              <a:fillRect/>
            </a:stretch>
          </p:blipFill>
          <p:spPr>
            <a:xfrm>
              <a:off x="4561364" y="1362974"/>
              <a:ext cx="3767951" cy="2102308"/>
            </a:xfrm>
            <a:prstGeom prst="rect">
              <a:avLst/>
            </a:prstGeom>
            <a:effectLst>
              <a:outerShdw blurRad="228600" dist="38100" dir="16200000" rotWithShape="0">
                <a:schemeClr val="accent1">
                  <a:alpha val="28000"/>
                </a:schemeClr>
              </a:outerShdw>
            </a:effectLst>
          </p:spPr>
        </p:pic>
        <p:sp>
          <p:nvSpPr>
            <p:cNvPr id="11" name="矩形 7"/>
            <p:cNvSpPr/>
            <p:nvPr/>
          </p:nvSpPr>
          <p:spPr>
            <a:xfrm>
              <a:off x="793414" y="3465282"/>
              <a:ext cx="2510848" cy="610301"/>
            </a:xfrm>
            <a:prstGeom prst="rect">
              <a:avLst/>
            </a:prstGeom>
            <a:solidFill>
              <a:schemeClr val="bg1"/>
            </a:solidFill>
            <a:ln>
              <a:gradFill>
                <a:gsLst>
                  <a:gs pos="0">
                    <a:schemeClr val="accent1"/>
                  </a:gs>
                  <a:gs pos="77000">
                    <a:srgbClr val="A6FBFF">
                      <a:alpha val="0"/>
                    </a:srgbClr>
                  </a:gs>
                  <a:gs pos="23000">
                    <a:schemeClr val="accent1">
                      <a:lumMod val="45000"/>
                      <a:lumOff val="55000"/>
                      <a:alpha val="0"/>
                    </a:schemeClr>
                  </a:gs>
                  <a:gs pos="100000">
                    <a:schemeClr val="accent1">
                      <a:lumMod val="30000"/>
                      <a:lumOff val="70000"/>
                    </a:schemeClr>
                  </a:gs>
                </a:gsLst>
                <a:lin ang="5400000" scaled="1"/>
              </a:gradFill>
            </a:ln>
            <a:effectLst>
              <a:outerShdw blurRad="495300" dist="38100" dir="10800000" algn="r" rotWithShape="0">
                <a:schemeClr val="accent1">
                  <a:alpha val="40000"/>
                </a:schemeClr>
              </a:outerShdw>
            </a:effectLst>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TW" altLang="en-US" sz="1600" kern="0" dirty="0">
                <a:solidFill>
                  <a:srgbClr val="FFFFFF"/>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2" name="矩形 11"/>
            <p:cNvSpPr/>
            <p:nvPr/>
          </p:nvSpPr>
          <p:spPr>
            <a:xfrm>
              <a:off x="3304262" y="3465282"/>
              <a:ext cx="2510848" cy="610301"/>
            </a:xfrm>
            <a:prstGeom prst="rect">
              <a:avLst/>
            </a:prstGeom>
            <a:solidFill>
              <a:schemeClr val="bg1"/>
            </a:solidFill>
            <a:ln>
              <a:gradFill>
                <a:gsLst>
                  <a:gs pos="0">
                    <a:schemeClr val="accent1"/>
                  </a:gs>
                  <a:gs pos="77000">
                    <a:srgbClr val="A6FBFF">
                      <a:alpha val="0"/>
                    </a:srgbClr>
                  </a:gs>
                  <a:gs pos="23000">
                    <a:schemeClr val="accent1">
                      <a:lumMod val="45000"/>
                      <a:lumOff val="55000"/>
                      <a:alpha val="0"/>
                    </a:schemeClr>
                  </a:gs>
                  <a:gs pos="100000">
                    <a:schemeClr val="accent1">
                      <a:lumMod val="30000"/>
                      <a:lumOff val="70000"/>
                    </a:schemeClr>
                  </a:gs>
                </a:gsLst>
                <a:lin ang="5400000" scaled="1"/>
              </a:gradFill>
            </a:ln>
            <a:effectLst>
              <a:outerShdw blurRad="495300" dist="38100" dir="10800000" algn="r" rotWithShape="0">
                <a:schemeClr val="accent1">
                  <a:alpha val="40000"/>
                </a:schemeClr>
              </a:outerShdw>
            </a:effectLst>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TW" altLang="en-US" sz="1600" kern="0">
                <a:solidFill>
                  <a:srgbClr val="FFFFFF"/>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 name="矩形 13"/>
            <p:cNvSpPr/>
            <p:nvPr/>
          </p:nvSpPr>
          <p:spPr>
            <a:xfrm>
              <a:off x="5815109" y="3465282"/>
              <a:ext cx="2510848" cy="610301"/>
            </a:xfrm>
            <a:prstGeom prst="rect">
              <a:avLst/>
            </a:prstGeom>
            <a:solidFill>
              <a:schemeClr val="bg1"/>
            </a:solidFill>
            <a:ln>
              <a:gradFill>
                <a:gsLst>
                  <a:gs pos="0">
                    <a:schemeClr val="accent1"/>
                  </a:gs>
                  <a:gs pos="77000">
                    <a:srgbClr val="A6FBFF">
                      <a:alpha val="0"/>
                    </a:srgbClr>
                  </a:gs>
                  <a:gs pos="23000">
                    <a:schemeClr val="accent1">
                      <a:lumMod val="45000"/>
                      <a:lumOff val="55000"/>
                      <a:alpha val="0"/>
                    </a:schemeClr>
                  </a:gs>
                  <a:gs pos="100000">
                    <a:schemeClr val="accent1">
                      <a:lumMod val="30000"/>
                      <a:lumOff val="70000"/>
                    </a:schemeClr>
                  </a:gs>
                </a:gsLst>
                <a:lin ang="5400000" scaled="1"/>
              </a:gradFill>
            </a:ln>
            <a:effectLst>
              <a:outerShdw blurRad="495300" dist="38100" dir="10800000" algn="r" rotWithShape="0">
                <a:schemeClr val="accent1">
                  <a:alpha val="40000"/>
                </a:schemeClr>
              </a:outerShdw>
            </a:effectLst>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TW" altLang="en-US" sz="1600" kern="0">
                <a:solidFill>
                  <a:srgbClr val="FFFFFF"/>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 name="矩形 13"/>
            <p:cNvSpPr/>
            <p:nvPr/>
          </p:nvSpPr>
          <p:spPr>
            <a:xfrm>
              <a:off x="1327358" y="3517984"/>
              <a:ext cx="1444080" cy="538609"/>
            </a:xfrm>
            <a:prstGeom prst="rect">
              <a:avLst/>
            </a:prstGeom>
          </p:spPr>
          <p:txBody>
            <a:bodyPr wrap="square" lIns="0" tIns="0" rIns="0" bIns="0">
              <a:spAutoFit/>
            </a:bodyPr>
            <a:lstStyle/>
            <a:p>
              <a:pPr algn="ctr">
                <a:lnSpc>
                  <a:spcPct val="125000"/>
                </a:lnSpc>
              </a:pPr>
              <a:r>
                <a:rPr lang="zh-CN" altLang="en-US"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温度</a:t>
              </a:r>
              <a:r>
                <a:rPr lang="en-US" altLang="zh-CN"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22 ± 2℃</a:t>
              </a:r>
              <a:endParaRPr lang="en-US" altLang="zh-CN"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gn="ctr">
                <a:lnSpc>
                  <a:spcPct val="125000"/>
                </a:lnSpc>
              </a:pPr>
              <a:r>
                <a:rPr lang="zh-CN" altLang="en-US"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湿度</a:t>
              </a:r>
              <a:r>
                <a:rPr lang="en-US" altLang="zh-CN"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50% ±5%</a:t>
              </a:r>
              <a:endParaRPr lang="en-US" altLang="zh-CN"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 name="矩形 14"/>
            <p:cNvSpPr/>
            <p:nvPr/>
          </p:nvSpPr>
          <p:spPr>
            <a:xfrm>
              <a:off x="3711224" y="3517984"/>
              <a:ext cx="1709251" cy="538609"/>
            </a:xfrm>
            <a:prstGeom prst="rect">
              <a:avLst/>
            </a:prstGeom>
          </p:spPr>
          <p:txBody>
            <a:bodyPr wrap="square" lIns="0" tIns="0" rIns="0" bIns="0">
              <a:spAutoFit/>
            </a:bodyPr>
            <a:lstStyle/>
            <a:p>
              <a:pPr algn="ctr">
                <a:lnSpc>
                  <a:spcPct val="125000"/>
                </a:lnSpc>
              </a:pPr>
              <a:r>
                <a:rPr lang="zh-CN" altLang="en-US"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工业</a:t>
              </a:r>
              <a:r>
                <a:rPr lang="en-US" altLang="zh-CN"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4.0  </a:t>
              </a:r>
              <a:r>
                <a:rPr lang="zh-CN" altLang="en-US"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智能工厂</a:t>
              </a:r>
              <a:endParaRPr lang="en-US" altLang="zh-CN"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gn="ctr">
                <a:lnSpc>
                  <a:spcPct val="125000"/>
                </a:lnSpc>
              </a:pPr>
              <a:r>
                <a:rPr lang="zh-CN" altLang="en-US"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全自动设备</a:t>
              </a:r>
              <a:endParaRPr lang="zh-TW" altLang="en-US"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 name="矩形 15"/>
            <p:cNvSpPr/>
            <p:nvPr/>
          </p:nvSpPr>
          <p:spPr>
            <a:xfrm>
              <a:off x="6364747" y="3517984"/>
              <a:ext cx="1444080" cy="538609"/>
            </a:xfrm>
            <a:prstGeom prst="rect">
              <a:avLst/>
            </a:prstGeom>
          </p:spPr>
          <p:txBody>
            <a:bodyPr wrap="square" lIns="0" tIns="0" rIns="0" bIns="0">
              <a:spAutoFit/>
            </a:bodyPr>
            <a:lstStyle/>
            <a:p>
              <a:pPr algn="ctr">
                <a:lnSpc>
                  <a:spcPct val="125000"/>
                </a:lnSpc>
              </a:pPr>
              <a:r>
                <a:rPr lang="zh-CN" altLang="en-US"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新环保标准</a:t>
              </a:r>
              <a:endParaRPr lang="en-US" altLang="zh-CN"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gn="ctr">
                <a:lnSpc>
                  <a:spcPct val="125000"/>
                </a:lnSpc>
              </a:pPr>
              <a:r>
                <a:rPr lang="zh-CN" altLang="en-US"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示范生产基地</a:t>
              </a:r>
              <a:endParaRPr lang="zh-TW" altLang="en-US" sz="1400" b="1" dirty="0">
                <a:solidFill>
                  <a:srgbClr val="0051C8"/>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8" name="文字方塊 17"/>
          <p:cNvSpPr txBox="1"/>
          <p:nvPr/>
        </p:nvSpPr>
        <p:spPr>
          <a:xfrm>
            <a:off x="4496" y="523329"/>
            <a:ext cx="9135010" cy="400110"/>
          </a:xfrm>
          <a:prstGeom prst="rect">
            <a:avLst/>
          </a:prstGeom>
          <a:noFill/>
        </p:spPr>
        <p:txBody>
          <a:bodyPr wrap="square" rtlCol="0">
            <a:spAutoFit/>
          </a:bodyPr>
          <a:lstStyle>
            <a:defPPr>
              <a:defRPr lang="zh-TW"/>
            </a:defPPr>
            <a:lvl1pPr marL="174625" indent="-174625">
              <a:lnSpc>
                <a:spcPts val="2400"/>
              </a:lnSpc>
              <a:buFont typeface="Wingdings" panose="05000000000000000000" pitchFamily="2" charset="2"/>
              <a:buChar char="l"/>
              <a:defRPr b="1">
                <a:gradFill>
                  <a:gsLst>
                    <a:gs pos="0">
                      <a:srgbClr val="FFF67F"/>
                    </a:gs>
                    <a:gs pos="100000">
                      <a:srgbClr val="EAC058"/>
                    </a:gs>
                  </a:gsLst>
                  <a:lin ang="5400000" scaled="1"/>
                </a:gradFill>
                <a:latin typeface="Arial" panose="020B0604020202020204" pitchFamily="34" charset="0"/>
                <a:ea typeface="DFKai-SB" panose="03000509000000000000" pitchFamily="65" charset="-120"/>
                <a:cs typeface="Arial" panose="020B0604020202020204" pitchFamily="34" charset="0"/>
              </a:defRPr>
            </a:lvl1pPr>
          </a:lstStyle>
          <a:p>
            <a:pPr marL="0" indent="0" algn="ctr">
              <a:buNone/>
            </a:pPr>
            <a:r>
              <a:rPr lang="zh-CN" altLang="en-US" sz="3600" dirty="0" smtClean="0">
                <a:solidFill>
                  <a:schemeClr val="bg1"/>
                </a:solidFill>
              </a:rPr>
              <a:t>智能化生产环境</a:t>
            </a:r>
            <a:endParaRPr lang="zh-TW" altLang="en-US" sz="3600"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grpSp>
        <p:nvGrpSpPr>
          <p:cNvPr id="8" name="群組 7"/>
          <p:cNvGrpSpPr/>
          <p:nvPr/>
        </p:nvGrpSpPr>
        <p:grpSpPr>
          <a:xfrm>
            <a:off x="432045" y="1250287"/>
            <a:ext cx="8279911" cy="3445055"/>
            <a:chOff x="432045" y="1250287"/>
            <a:chExt cx="8279911" cy="3445055"/>
          </a:xfrm>
        </p:grpSpPr>
        <p:sp>
          <p:nvSpPr>
            <p:cNvPr id="9" name="矩形: 圆角 348"/>
            <p:cNvSpPr/>
            <p:nvPr/>
          </p:nvSpPr>
          <p:spPr>
            <a:xfrm>
              <a:off x="432045" y="1250287"/>
              <a:ext cx="8279911" cy="3225037"/>
            </a:xfrm>
            <a:prstGeom prst="roundRect">
              <a:avLst>
                <a:gd name="adj" fmla="val 4509"/>
              </a:avLst>
            </a:prstGeom>
            <a:gradFill>
              <a:gsLst>
                <a:gs pos="9000">
                  <a:srgbClr val="0051C8"/>
                </a:gs>
                <a:gs pos="100000">
                  <a:srgbClr val="82F8FE"/>
                </a:gs>
              </a:gsLst>
              <a:lin ang="12600000" scaled="0"/>
            </a:gradFill>
            <a:effectLst>
              <a:outerShdw blurRad="381000" sx="102000" sy="102000" algn="ctr" rotWithShape="0">
                <a:srgbClr val="000000">
                  <a:alpha val="10000"/>
                </a:srgbClr>
              </a:outerShdw>
            </a:effectLst>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CN" altLang="en-US" sz="1600" dirty="0">
                <a:latin typeface="Arial" panose="020B0604020202020204" pitchFamily="34" charset="0"/>
                <a:ea typeface="DFKai-SB" panose="03000509000000000000" pitchFamily="65" charset="-120"/>
                <a:cs typeface="Arial" panose="020B0604020202020204" pitchFamily="34" charset="0"/>
              </a:endParaRPr>
            </a:p>
          </p:txBody>
        </p:sp>
        <p:grpSp>
          <p:nvGrpSpPr>
            <p:cNvPr id="10" name="组合 4"/>
            <p:cNvGrpSpPr/>
            <p:nvPr/>
          </p:nvGrpSpPr>
          <p:grpSpPr>
            <a:xfrm>
              <a:off x="442636" y="3221814"/>
              <a:ext cx="8258729" cy="1473528"/>
              <a:chOff x="694574" y="3750037"/>
              <a:chExt cx="10802853" cy="1927461"/>
            </a:xfrm>
            <a:gradFill>
              <a:gsLst>
                <a:gs pos="100000">
                  <a:srgbClr val="0051C8"/>
                </a:gs>
                <a:gs pos="1000">
                  <a:srgbClr val="82F8FE"/>
                </a:gs>
              </a:gsLst>
              <a:lin ang="12600000" scaled="0"/>
            </a:gradFill>
          </p:grpSpPr>
          <p:sp>
            <p:nvSpPr>
              <p:cNvPr id="11" name="任意多边形: 形状 5"/>
              <p:cNvSpPr/>
              <p:nvPr/>
            </p:nvSpPr>
            <p:spPr>
              <a:xfrm>
                <a:off x="797822" y="5654066"/>
                <a:ext cx="10596355" cy="23432"/>
              </a:xfrm>
              <a:custGeom>
                <a:avLst/>
                <a:gdLst>
                  <a:gd name="connsiteX0" fmla="*/ 0 w 5649911"/>
                  <a:gd name="connsiteY0" fmla="*/ 0 h 25874"/>
                  <a:gd name="connsiteX1" fmla="*/ 5649912 w 5649911"/>
                  <a:gd name="connsiteY1" fmla="*/ 0 h 25874"/>
                  <a:gd name="connsiteX2" fmla="*/ 5649912 w 5649911"/>
                  <a:gd name="connsiteY2" fmla="*/ 25874 h 25874"/>
                  <a:gd name="connsiteX3" fmla="*/ 0 w 5649911"/>
                  <a:gd name="connsiteY3" fmla="*/ 25874 h 25874"/>
                </a:gdLst>
                <a:ahLst/>
                <a:cxnLst>
                  <a:cxn ang="0">
                    <a:pos x="connsiteX0" y="connsiteY0"/>
                  </a:cxn>
                  <a:cxn ang="0">
                    <a:pos x="connsiteX1" y="connsiteY1"/>
                  </a:cxn>
                  <a:cxn ang="0">
                    <a:pos x="connsiteX2" y="connsiteY2"/>
                  </a:cxn>
                  <a:cxn ang="0">
                    <a:pos x="connsiteX3" y="connsiteY3"/>
                  </a:cxn>
                </a:cxnLst>
                <a:rect l="l" t="t" r="r" b="b"/>
                <a:pathLst>
                  <a:path w="5649911" h="25874">
                    <a:moveTo>
                      <a:pt x="0" y="0"/>
                    </a:moveTo>
                    <a:lnTo>
                      <a:pt x="5649912" y="0"/>
                    </a:lnTo>
                    <a:lnTo>
                      <a:pt x="5649912" y="25874"/>
                    </a:lnTo>
                    <a:lnTo>
                      <a:pt x="0" y="25874"/>
                    </a:lnTo>
                    <a:close/>
                  </a:path>
                </a:pathLst>
              </a:custGeom>
              <a:grpFill/>
              <a:ln w="13763"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2" name="任意多边形: 形状 6"/>
              <p:cNvSpPr/>
              <p:nvPr/>
            </p:nvSpPr>
            <p:spPr>
              <a:xfrm>
                <a:off x="694574" y="3750037"/>
                <a:ext cx="10802853" cy="1757949"/>
              </a:xfrm>
              <a:custGeom>
                <a:avLst/>
                <a:gdLst>
                  <a:gd name="connsiteX0" fmla="*/ 5759740 w 5760015"/>
                  <a:gd name="connsiteY0" fmla="*/ 1582725 h 1941109"/>
                  <a:gd name="connsiteX1" fmla="*/ 5760015 w 5760015"/>
                  <a:gd name="connsiteY1" fmla="*/ 1582725 h 1941109"/>
                  <a:gd name="connsiteX2" fmla="*/ 5759740 w 5760015"/>
                  <a:gd name="connsiteY2" fmla="*/ 1583170 h 1941109"/>
                  <a:gd name="connsiteX3" fmla="*/ 843248 w 5760015"/>
                  <a:gd name="connsiteY3" fmla="*/ 0 h 1941109"/>
                  <a:gd name="connsiteX4" fmla="*/ 4916629 w 5760015"/>
                  <a:gd name="connsiteY4" fmla="*/ 0 h 1941109"/>
                  <a:gd name="connsiteX5" fmla="*/ 5280105 w 5760015"/>
                  <a:gd name="connsiteY5" fmla="*/ 180293 h 1941109"/>
                  <a:gd name="connsiteX6" fmla="*/ 5748316 w 5760015"/>
                  <a:gd name="connsiteY6" fmla="*/ 1514874 h 1941109"/>
                  <a:gd name="connsiteX7" fmla="*/ 5753559 w 5760015"/>
                  <a:gd name="connsiteY7" fmla="*/ 1593161 h 1941109"/>
                  <a:gd name="connsiteX8" fmla="*/ 5759740 w 5760015"/>
                  <a:gd name="connsiteY8" fmla="*/ 1583170 h 1941109"/>
                  <a:gd name="connsiteX9" fmla="*/ 5759740 w 5760015"/>
                  <a:gd name="connsiteY9" fmla="*/ 1734254 h 1941109"/>
                  <a:gd name="connsiteX10" fmla="*/ 5463288 w 5760015"/>
                  <a:gd name="connsiteY10" fmla="*/ 1941109 h 1941109"/>
                  <a:gd name="connsiteX11" fmla="*/ 296451 w 5760015"/>
                  <a:gd name="connsiteY11" fmla="*/ 1941109 h 1941109"/>
                  <a:gd name="connsiteX12" fmla="*/ 0 w 5760015"/>
                  <a:gd name="connsiteY12" fmla="*/ 1733566 h 1941109"/>
                  <a:gd name="connsiteX13" fmla="*/ 138 w 5760015"/>
                  <a:gd name="connsiteY13" fmla="*/ 1575568 h 1941109"/>
                  <a:gd name="connsiteX14" fmla="*/ 7165 w 5760015"/>
                  <a:gd name="connsiteY14" fmla="*/ 1582565 h 1941109"/>
                  <a:gd name="connsiteX15" fmla="*/ 11698 w 5760015"/>
                  <a:gd name="connsiteY15" fmla="*/ 1514874 h 1941109"/>
                  <a:gd name="connsiteX16" fmla="*/ 479909 w 5760015"/>
                  <a:gd name="connsiteY16" fmla="*/ 180293 h 1941109"/>
                  <a:gd name="connsiteX17" fmla="*/ 843248 w 5760015"/>
                  <a:gd name="connsiteY17" fmla="*/ 0 h 1941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0015" h="1941109">
                    <a:moveTo>
                      <a:pt x="5759740" y="1582725"/>
                    </a:moveTo>
                    <a:lnTo>
                      <a:pt x="5760015" y="1582725"/>
                    </a:lnTo>
                    <a:lnTo>
                      <a:pt x="5759740" y="1583170"/>
                    </a:lnTo>
                    <a:close/>
                    <a:moveTo>
                      <a:pt x="843248" y="0"/>
                    </a:moveTo>
                    <a:lnTo>
                      <a:pt x="4916629" y="0"/>
                    </a:lnTo>
                    <a:cubicBezTo>
                      <a:pt x="5082471" y="0"/>
                      <a:pt x="5244735" y="79549"/>
                      <a:pt x="5280105" y="180293"/>
                    </a:cubicBezTo>
                    <a:lnTo>
                      <a:pt x="5748316" y="1514874"/>
                    </a:lnTo>
                    <a:lnTo>
                      <a:pt x="5753559" y="1593161"/>
                    </a:lnTo>
                    <a:lnTo>
                      <a:pt x="5759740" y="1583170"/>
                    </a:lnTo>
                    <a:lnTo>
                      <a:pt x="5759740" y="1734254"/>
                    </a:lnTo>
                    <a:cubicBezTo>
                      <a:pt x="5759327" y="1851926"/>
                      <a:pt x="5641241" y="1941109"/>
                      <a:pt x="5463288" y="1941109"/>
                    </a:cubicBezTo>
                    <a:lnTo>
                      <a:pt x="296451" y="1941109"/>
                    </a:lnTo>
                    <a:cubicBezTo>
                      <a:pt x="118223" y="1941109"/>
                      <a:pt x="0" y="1851513"/>
                      <a:pt x="0" y="1733566"/>
                    </a:cubicBezTo>
                    <a:lnTo>
                      <a:pt x="138" y="1575568"/>
                    </a:lnTo>
                    <a:lnTo>
                      <a:pt x="7165" y="1582565"/>
                    </a:lnTo>
                    <a:lnTo>
                      <a:pt x="11698" y="1514874"/>
                    </a:lnTo>
                    <a:lnTo>
                      <a:pt x="479909" y="180293"/>
                    </a:lnTo>
                    <a:cubicBezTo>
                      <a:pt x="515280" y="79549"/>
                      <a:pt x="677543" y="0"/>
                      <a:pt x="843248" y="0"/>
                    </a:cubicBezTo>
                    <a:close/>
                  </a:path>
                </a:pathLst>
              </a:custGeom>
              <a:grpFill/>
              <a:ln w="952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 name="任意多边形: 形状 7"/>
              <p:cNvSpPr/>
              <p:nvPr/>
            </p:nvSpPr>
            <p:spPr>
              <a:xfrm>
                <a:off x="694622" y="5190649"/>
                <a:ext cx="10802756" cy="198555"/>
              </a:xfrm>
              <a:custGeom>
                <a:avLst/>
                <a:gdLst>
                  <a:gd name="connsiteX0" fmla="*/ 5463401 w 5759963"/>
                  <a:gd name="connsiteY0" fmla="*/ 197497 h 219241"/>
                  <a:gd name="connsiteX1" fmla="*/ 296563 w 5759963"/>
                  <a:gd name="connsiteY1" fmla="*/ 197497 h 219241"/>
                  <a:gd name="connsiteX2" fmla="*/ 388 w 5759963"/>
                  <a:gd name="connsiteY2" fmla="*/ 0 h 219241"/>
                  <a:gd name="connsiteX3" fmla="*/ 296563 w 5759963"/>
                  <a:gd name="connsiteY3" fmla="*/ 219242 h 219241"/>
                  <a:gd name="connsiteX4" fmla="*/ 5463401 w 5759963"/>
                  <a:gd name="connsiteY4" fmla="*/ 219242 h 219241"/>
                  <a:gd name="connsiteX5" fmla="*/ 5759576 w 5759963"/>
                  <a:gd name="connsiteY5" fmla="*/ 0 h 219241"/>
                  <a:gd name="connsiteX6" fmla="*/ 5463401 w 5759963"/>
                  <a:gd name="connsiteY6" fmla="*/ 197497 h 21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963" h="219241">
                    <a:moveTo>
                      <a:pt x="5463401" y="197497"/>
                    </a:moveTo>
                    <a:lnTo>
                      <a:pt x="296563" y="197497"/>
                    </a:lnTo>
                    <a:cubicBezTo>
                      <a:pt x="123427" y="197497"/>
                      <a:pt x="6994" y="112993"/>
                      <a:pt x="388" y="0"/>
                    </a:cubicBezTo>
                    <a:cubicBezTo>
                      <a:pt x="-7732" y="123728"/>
                      <a:pt x="112417" y="219242"/>
                      <a:pt x="296563" y="219242"/>
                    </a:cubicBezTo>
                    <a:lnTo>
                      <a:pt x="5463401" y="219242"/>
                    </a:lnTo>
                    <a:cubicBezTo>
                      <a:pt x="5647547" y="219242"/>
                      <a:pt x="5767696" y="123590"/>
                      <a:pt x="5759576" y="0"/>
                    </a:cubicBezTo>
                    <a:cubicBezTo>
                      <a:pt x="5752971" y="112855"/>
                      <a:pt x="5636537" y="197497"/>
                      <a:pt x="5463401" y="197497"/>
                    </a:cubicBezTo>
                    <a:close/>
                  </a:path>
                </a:pathLst>
              </a:custGeom>
              <a:grpFill/>
              <a:ln w="952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 name="椭圆 8"/>
              <p:cNvSpPr/>
              <p:nvPr/>
            </p:nvSpPr>
            <p:spPr>
              <a:xfrm>
                <a:off x="9735737" y="4411993"/>
                <a:ext cx="254801" cy="191030"/>
              </a:xfrm>
              <a:prstGeom prst="ellipse">
                <a:avLst/>
              </a:prstGeom>
              <a:grpFill/>
              <a:scene3d>
                <a:camera prst="isometricOffAxis1Top"/>
                <a:lightRig rig="threePt" dir="t"/>
              </a:scene3d>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CN" altLang="en-US" sz="16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 name="椭圆 9"/>
              <p:cNvSpPr/>
              <p:nvPr/>
            </p:nvSpPr>
            <p:spPr>
              <a:xfrm>
                <a:off x="9812246" y="4469355"/>
                <a:ext cx="101780" cy="76307"/>
              </a:xfrm>
              <a:prstGeom prst="ellipse">
                <a:avLst/>
              </a:prstGeom>
              <a:grpFill/>
              <a:scene3d>
                <a:camera prst="isometricOffAxis1Top"/>
                <a:lightRig rig="threePt" dir="t"/>
              </a:scene3d>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CN" altLang="en-US" sz="16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grpSp>
        <p:nvGrpSpPr>
          <p:cNvPr id="2" name="组合 22"/>
          <p:cNvGrpSpPr>
            <a:grpSpLocks noChangeAspect="1"/>
          </p:cNvGrpSpPr>
          <p:nvPr/>
        </p:nvGrpSpPr>
        <p:grpSpPr>
          <a:xfrm>
            <a:off x="576000" y="1408333"/>
            <a:ext cx="7992000" cy="2659356"/>
            <a:chOff x="896382" y="2595011"/>
            <a:chExt cx="10399237" cy="3460364"/>
          </a:xfrm>
          <a:effectLst>
            <a:outerShdw blurRad="266700" dist="38100" dir="16200000" rotWithShape="0">
              <a:schemeClr val="accent1">
                <a:alpha val="29000"/>
              </a:schemeClr>
            </a:outerShdw>
            <a:reflection stA="41000" endPos="26000" dir="5400000" sy="-100000" algn="bl" rotWithShape="0"/>
          </a:effectLst>
        </p:grpSpPr>
        <p:pic>
          <p:nvPicPr>
            <p:cNvPr id="3" name="图片 23"/>
            <p:cNvPicPr>
              <a:picLocks noChangeAspect="1"/>
            </p:cNvPicPr>
            <p:nvPr/>
          </p:nvPicPr>
          <p:blipFill rotWithShape="1">
            <a:blip r:embed="rId2" cstate="print"/>
            <a:srcRect/>
            <a:stretch>
              <a:fillRect/>
            </a:stretch>
          </p:blipFill>
          <p:spPr>
            <a:xfrm>
              <a:off x="896382" y="2595011"/>
              <a:ext cx="5212918" cy="3460364"/>
            </a:xfrm>
            <a:prstGeom prst="rect">
              <a:avLst/>
            </a:prstGeom>
          </p:spPr>
        </p:pic>
        <p:pic>
          <p:nvPicPr>
            <p:cNvPr id="4" name="图片 24"/>
            <p:cNvPicPr>
              <a:picLocks noChangeAspect="1"/>
            </p:cNvPicPr>
            <p:nvPr/>
          </p:nvPicPr>
          <p:blipFill>
            <a:blip r:embed="rId3" cstate="screen"/>
            <a:stretch>
              <a:fillRect/>
            </a:stretch>
          </p:blipFill>
          <p:spPr>
            <a:xfrm>
              <a:off x="6109300" y="2596423"/>
              <a:ext cx="2598475" cy="1732316"/>
            </a:xfrm>
            <a:prstGeom prst="rect">
              <a:avLst/>
            </a:prstGeom>
          </p:spPr>
        </p:pic>
        <p:pic>
          <p:nvPicPr>
            <p:cNvPr id="5" name="图片 25"/>
            <p:cNvPicPr>
              <a:picLocks noChangeAspect="1"/>
            </p:cNvPicPr>
            <p:nvPr/>
          </p:nvPicPr>
          <p:blipFill>
            <a:blip r:embed="rId4" cstate="screen"/>
            <a:stretch>
              <a:fillRect/>
            </a:stretch>
          </p:blipFill>
          <p:spPr>
            <a:xfrm>
              <a:off x="8707775" y="2595011"/>
              <a:ext cx="2587844" cy="1726635"/>
            </a:xfrm>
            <a:prstGeom prst="rect">
              <a:avLst/>
            </a:prstGeom>
          </p:spPr>
        </p:pic>
        <p:pic>
          <p:nvPicPr>
            <p:cNvPr id="6" name="图片 26" descr="图片包含 室内, 桌子, 建筑, 大&#10;&#10;描述已自动生成"/>
            <p:cNvPicPr>
              <a:picLocks noChangeAspect="1"/>
            </p:cNvPicPr>
            <p:nvPr/>
          </p:nvPicPr>
          <p:blipFill rotWithShape="1">
            <a:blip r:embed="rId5" cstate="print"/>
            <a:srcRect/>
            <a:stretch>
              <a:fillRect/>
            </a:stretch>
          </p:blipFill>
          <p:spPr>
            <a:xfrm>
              <a:off x="6104558" y="4327327"/>
              <a:ext cx="2598476" cy="1726635"/>
            </a:xfrm>
            <a:prstGeom prst="rect">
              <a:avLst/>
            </a:prstGeom>
          </p:spPr>
        </p:pic>
        <p:pic>
          <p:nvPicPr>
            <p:cNvPr id="7" name="图片 27" descr="图片包含 室内, 天花板, 厨房, 大&#10;&#10;描述已自动生成"/>
            <p:cNvPicPr>
              <a:picLocks noChangeAspect="1"/>
            </p:cNvPicPr>
            <p:nvPr/>
          </p:nvPicPr>
          <p:blipFill rotWithShape="1">
            <a:blip r:embed="rId6" cstate="print"/>
            <a:srcRect/>
            <a:stretch>
              <a:fillRect/>
            </a:stretch>
          </p:blipFill>
          <p:spPr>
            <a:xfrm>
              <a:off x="8703034" y="4321646"/>
              <a:ext cx="2587844" cy="1733729"/>
            </a:xfrm>
            <a:prstGeom prst="rect">
              <a:avLst/>
            </a:prstGeom>
          </p:spPr>
        </p:pic>
      </p:grpSp>
      <p:sp>
        <p:nvSpPr>
          <p:cNvPr id="16" name="文字方塊 15"/>
          <p:cNvSpPr txBox="1"/>
          <p:nvPr/>
        </p:nvSpPr>
        <p:spPr>
          <a:xfrm>
            <a:off x="4496" y="523329"/>
            <a:ext cx="9135010" cy="400110"/>
          </a:xfrm>
          <a:prstGeom prst="rect">
            <a:avLst/>
          </a:prstGeom>
          <a:noFill/>
        </p:spPr>
        <p:txBody>
          <a:bodyPr wrap="square" rtlCol="0">
            <a:spAutoFit/>
          </a:bodyPr>
          <a:lstStyle>
            <a:defPPr>
              <a:defRPr lang="zh-TW"/>
            </a:defPPr>
            <a:lvl1pPr marL="174625" indent="-174625">
              <a:lnSpc>
                <a:spcPts val="2400"/>
              </a:lnSpc>
              <a:buFont typeface="Wingdings" panose="05000000000000000000" pitchFamily="2" charset="2"/>
              <a:buChar char="l"/>
              <a:defRPr b="1">
                <a:gradFill>
                  <a:gsLst>
                    <a:gs pos="0">
                      <a:srgbClr val="FFF67F"/>
                    </a:gs>
                    <a:gs pos="100000">
                      <a:srgbClr val="EAC058"/>
                    </a:gs>
                  </a:gsLst>
                  <a:lin ang="5400000" scaled="1"/>
                </a:gradFill>
                <a:latin typeface="Arial" panose="020B0604020202020204" pitchFamily="34" charset="0"/>
                <a:ea typeface="DFKai-SB" panose="03000509000000000000" pitchFamily="65" charset="-120"/>
                <a:cs typeface="Arial" panose="020B0604020202020204" pitchFamily="34" charset="0"/>
              </a:defRPr>
            </a:lvl1pPr>
          </a:lstStyle>
          <a:p>
            <a:pPr marL="0" indent="0" algn="ctr">
              <a:buNone/>
            </a:pPr>
            <a:r>
              <a:rPr lang="zh-CN" altLang="en-US" sz="3600" dirty="0" smtClean="0">
                <a:solidFill>
                  <a:schemeClr val="bg1"/>
                </a:solidFill>
              </a:rPr>
              <a:t>公司生活环境</a:t>
            </a:r>
            <a:endParaRPr lang="zh-TW" altLang="en-US" sz="3600"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grpSp>
        <p:nvGrpSpPr>
          <p:cNvPr id="31" name="群組 30"/>
          <p:cNvGrpSpPr/>
          <p:nvPr/>
        </p:nvGrpSpPr>
        <p:grpSpPr>
          <a:xfrm>
            <a:off x="432045" y="1250287"/>
            <a:ext cx="8279911" cy="3445055"/>
            <a:chOff x="432045" y="1250287"/>
            <a:chExt cx="8279911" cy="3445055"/>
          </a:xfrm>
        </p:grpSpPr>
        <p:sp>
          <p:nvSpPr>
            <p:cNvPr id="24" name="矩形: 圆角 348"/>
            <p:cNvSpPr/>
            <p:nvPr/>
          </p:nvSpPr>
          <p:spPr>
            <a:xfrm>
              <a:off x="432045" y="1250287"/>
              <a:ext cx="8279911" cy="3225037"/>
            </a:xfrm>
            <a:prstGeom prst="roundRect">
              <a:avLst>
                <a:gd name="adj" fmla="val 4509"/>
              </a:avLst>
            </a:prstGeom>
            <a:gradFill>
              <a:gsLst>
                <a:gs pos="9000">
                  <a:srgbClr val="0051C8"/>
                </a:gs>
                <a:gs pos="100000">
                  <a:srgbClr val="82F8FE"/>
                </a:gs>
              </a:gsLst>
              <a:lin ang="12600000" scaled="0"/>
            </a:gradFill>
            <a:effectLst>
              <a:outerShdw blurRad="381000" sx="102000" sy="102000" algn="ctr" rotWithShape="0">
                <a:srgbClr val="000000">
                  <a:alpha val="10000"/>
                </a:srgbClr>
              </a:outerShdw>
            </a:effectLst>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CN" altLang="en-US" sz="1600" dirty="0">
                <a:latin typeface="Arial" panose="020B0604020202020204" pitchFamily="34" charset="0"/>
                <a:ea typeface="DFKai-SB" panose="03000509000000000000" pitchFamily="65" charset="-120"/>
                <a:cs typeface="Arial" panose="020B0604020202020204" pitchFamily="34" charset="0"/>
              </a:endParaRPr>
            </a:p>
          </p:txBody>
        </p:sp>
        <p:grpSp>
          <p:nvGrpSpPr>
            <p:cNvPr id="25" name="组合 4"/>
            <p:cNvGrpSpPr/>
            <p:nvPr/>
          </p:nvGrpSpPr>
          <p:grpSpPr>
            <a:xfrm>
              <a:off x="442636" y="3221814"/>
              <a:ext cx="8258729" cy="1473528"/>
              <a:chOff x="694574" y="3750037"/>
              <a:chExt cx="10802853" cy="1927461"/>
            </a:xfrm>
            <a:gradFill>
              <a:gsLst>
                <a:gs pos="100000">
                  <a:srgbClr val="0051C8"/>
                </a:gs>
                <a:gs pos="1000">
                  <a:srgbClr val="82F8FE"/>
                </a:gs>
              </a:gsLst>
              <a:lin ang="12600000" scaled="0"/>
            </a:gradFill>
          </p:grpSpPr>
          <p:sp>
            <p:nvSpPr>
              <p:cNvPr id="26" name="任意多边形: 形状 5"/>
              <p:cNvSpPr/>
              <p:nvPr/>
            </p:nvSpPr>
            <p:spPr>
              <a:xfrm>
                <a:off x="797822" y="5654066"/>
                <a:ext cx="10596355" cy="23432"/>
              </a:xfrm>
              <a:custGeom>
                <a:avLst/>
                <a:gdLst>
                  <a:gd name="connsiteX0" fmla="*/ 0 w 5649911"/>
                  <a:gd name="connsiteY0" fmla="*/ 0 h 25874"/>
                  <a:gd name="connsiteX1" fmla="*/ 5649912 w 5649911"/>
                  <a:gd name="connsiteY1" fmla="*/ 0 h 25874"/>
                  <a:gd name="connsiteX2" fmla="*/ 5649912 w 5649911"/>
                  <a:gd name="connsiteY2" fmla="*/ 25874 h 25874"/>
                  <a:gd name="connsiteX3" fmla="*/ 0 w 5649911"/>
                  <a:gd name="connsiteY3" fmla="*/ 25874 h 25874"/>
                </a:gdLst>
                <a:ahLst/>
                <a:cxnLst>
                  <a:cxn ang="0">
                    <a:pos x="connsiteX0" y="connsiteY0"/>
                  </a:cxn>
                  <a:cxn ang="0">
                    <a:pos x="connsiteX1" y="connsiteY1"/>
                  </a:cxn>
                  <a:cxn ang="0">
                    <a:pos x="connsiteX2" y="connsiteY2"/>
                  </a:cxn>
                  <a:cxn ang="0">
                    <a:pos x="connsiteX3" y="connsiteY3"/>
                  </a:cxn>
                </a:cxnLst>
                <a:rect l="l" t="t" r="r" b="b"/>
                <a:pathLst>
                  <a:path w="5649911" h="25874">
                    <a:moveTo>
                      <a:pt x="0" y="0"/>
                    </a:moveTo>
                    <a:lnTo>
                      <a:pt x="5649912" y="0"/>
                    </a:lnTo>
                    <a:lnTo>
                      <a:pt x="5649912" y="25874"/>
                    </a:lnTo>
                    <a:lnTo>
                      <a:pt x="0" y="25874"/>
                    </a:lnTo>
                    <a:close/>
                  </a:path>
                </a:pathLst>
              </a:custGeom>
              <a:grpFill/>
              <a:ln w="13763"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7" name="任意多边形: 形状 6"/>
              <p:cNvSpPr/>
              <p:nvPr/>
            </p:nvSpPr>
            <p:spPr>
              <a:xfrm>
                <a:off x="694574" y="3750037"/>
                <a:ext cx="10802853" cy="1757949"/>
              </a:xfrm>
              <a:custGeom>
                <a:avLst/>
                <a:gdLst>
                  <a:gd name="connsiteX0" fmla="*/ 5759740 w 5760015"/>
                  <a:gd name="connsiteY0" fmla="*/ 1582725 h 1941109"/>
                  <a:gd name="connsiteX1" fmla="*/ 5760015 w 5760015"/>
                  <a:gd name="connsiteY1" fmla="*/ 1582725 h 1941109"/>
                  <a:gd name="connsiteX2" fmla="*/ 5759740 w 5760015"/>
                  <a:gd name="connsiteY2" fmla="*/ 1583170 h 1941109"/>
                  <a:gd name="connsiteX3" fmla="*/ 843248 w 5760015"/>
                  <a:gd name="connsiteY3" fmla="*/ 0 h 1941109"/>
                  <a:gd name="connsiteX4" fmla="*/ 4916629 w 5760015"/>
                  <a:gd name="connsiteY4" fmla="*/ 0 h 1941109"/>
                  <a:gd name="connsiteX5" fmla="*/ 5280105 w 5760015"/>
                  <a:gd name="connsiteY5" fmla="*/ 180293 h 1941109"/>
                  <a:gd name="connsiteX6" fmla="*/ 5748316 w 5760015"/>
                  <a:gd name="connsiteY6" fmla="*/ 1514874 h 1941109"/>
                  <a:gd name="connsiteX7" fmla="*/ 5753559 w 5760015"/>
                  <a:gd name="connsiteY7" fmla="*/ 1593161 h 1941109"/>
                  <a:gd name="connsiteX8" fmla="*/ 5759740 w 5760015"/>
                  <a:gd name="connsiteY8" fmla="*/ 1583170 h 1941109"/>
                  <a:gd name="connsiteX9" fmla="*/ 5759740 w 5760015"/>
                  <a:gd name="connsiteY9" fmla="*/ 1734254 h 1941109"/>
                  <a:gd name="connsiteX10" fmla="*/ 5463288 w 5760015"/>
                  <a:gd name="connsiteY10" fmla="*/ 1941109 h 1941109"/>
                  <a:gd name="connsiteX11" fmla="*/ 296451 w 5760015"/>
                  <a:gd name="connsiteY11" fmla="*/ 1941109 h 1941109"/>
                  <a:gd name="connsiteX12" fmla="*/ 0 w 5760015"/>
                  <a:gd name="connsiteY12" fmla="*/ 1733566 h 1941109"/>
                  <a:gd name="connsiteX13" fmla="*/ 138 w 5760015"/>
                  <a:gd name="connsiteY13" fmla="*/ 1575568 h 1941109"/>
                  <a:gd name="connsiteX14" fmla="*/ 7165 w 5760015"/>
                  <a:gd name="connsiteY14" fmla="*/ 1582565 h 1941109"/>
                  <a:gd name="connsiteX15" fmla="*/ 11698 w 5760015"/>
                  <a:gd name="connsiteY15" fmla="*/ 1514874 h 1941109"/>
                  <a:gd name="connsiteX16" fmla="*/ 479909 w 5760015"/>
                  <a:gd name="connsiteY16" fmla="*/ 180293 h 1941109"/>
                  <a:gd name="connsiteX17" fmla="*/ 843248 w 5760015"/>
                  <a:gd name="connsiteY17" fmla="*/ 0 h 1941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60015" h="1941109">
                    <a:moveTo>
                      <a:pt x="5759740" y="1582725"/>
                    </a:moveTo>
                    <a:lnTo>
                      <a:pt x="5760015" y="1582725"/>
                    </a:lnTo>
                    <a:lnTo>
                      <a:pt x="5759740" y="1583170"/>
                    </a:lnTo>
                    <a:close/>
                    <a:moveTo>
                      <a:pt x="843248" y="0"/>
                    </a:moveTo>
                    <a:lnTo>
                      <a:pt x="4916629" y="0"/>
                    </a:lnTo>
                    <a:cubicBezTo>
                      <a:pt x="5082471" y="0"/>
                      <a:pt x="5244735" y="79549"/>
                      <a:pt x="5280105" y="180293"/>
                    </a:cubicBezTo>
                    <a:lnTo>
                      <a:pt x="5748316" y="1514874"/>
                    </a:lnTo>
                    <a:lnTo>
                      <a:pt x="5753559" y="1593161"/>
                    </a:lnTo>
                    <a:lnTo>
                      <a:pt x="5759740" y="1583170"/>
                    </a:lnTo>
                    <a:lnTo>
                      <a:pt x="5759740" y="1734254"/>
                    </a:lnTo>
                    <a:cubicBezTo>
                      <a:pt x="5759327" y="1851926"/>
                      <a:pt x="5641241" y="1941109"/>
                      <a:pt x="5463288" y="1941109"/>
                    </a:cubicBezTo>
                    <a:lnTo>
                      <a:pt x="296451" y="1941109"/>
                    </a:lnTo>
                    <a:cubicBezTo>
                      <a:pt x="118223" y="1941109"/>
                      <a:pt x="0" y="1851513"/>
                      <a:pt x="0" y="1733566"/>
                    </a:cubicBezTo>
                    <a:lnTo>
                      <a:pt x="138" y="1575568"/>
                    </a:lnTo>
                    <a:lnTo>
                      <a:pt x="7165" y="1582565"/>
                    </a:lnTo>
                    <a:lnTo>
                      <a:pt x="11698" y="1514874"/>
                    </a:lnTo>
                    <a:lnTo>
                      <a:pt x="479909" y="180293"/>
                    </a:lnTo>
                    <a:cubicBezTo>
                      <a:pt x="515280" y="79549"/>
                      <a:pt x="677543" y="0"/>
                      <a:pt x="843248" y="0"/>
                    </a:cubicBezTo>
                    <a:close/>
                  </a:path>
                </a:pathLst>
              </a:custGeom>
              <a:grpFill/>
              <a:ln w="952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8" name="任意多边形: 形状 7"/>
              <p:cNvSpPr/>
              <p:nvPr/>
            </p:nvSpPr>
            <p:spPr>
              <a:xfrm>
                <a:off x="694622" y="5190649"/>
                <a:ext cx="10802756" cy="198555"/>
              </a:xfrm>
              <a:custGeom>
                <a:avLst/>
                <a:gdLst>
                  <a:gd name="connsiteX0" fmla="*/ 5463401 w 5759963"/>
                  <a:gd name="connsiteY0" fmla="*/ 197497 h 219241"/>
                  <a:gd name="connsiteX1" fmla="*/ 296563 w 5759963"/>
                  <a:gd name="connsiteY1" fmla="*/ 197497 h 219241"/>
                  <a:gd name="connsiteX2" fmla="*/ 388 w 5759963"/>
                  <a:gd name="connsiteY2" fmla="*/ 0 h 219241"/>
                  <a:gd name="connsiteX3" fmla="*/ 296563 w 5759963"/>
                  <a:gd name="connsiteY3" fmla="*/ 219242 h 219241"/>
                  <a:gd name="connsiteX4" fmla="*/ 5463401 w 5759963"/>
                  <a:gd name="connsiteY4" fmla="*/ 219242 h 219241"/>
                  <a:gd name="connsiteX5" fmla="*/ 5759576 w 5759963"/>
                  <a:gd name="connsiteY5" fmla="*/ 0 h 219241"/>
                  <a:gd name="connsiteX6" fmla="*/ 5463401 w 5759963"/>
                  <a:gd name="connsiteY6" fmla="*/ 197497 h 219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59963" h="219241">
                    <a:moveTo>
                      <a:pt x="5463401" y="197497"/>
                    </a:moveTo>
                    <a:lnTo>
                      <a:pt x="296563" y="197497"/>
                    </a:lnTo>
                    <a:cubicBezTo>
                      <a:pt x="123427" y="197497"/>
                      <a:pt x="6994" y="112993"/>
                      <a:pt x="388" y="0"/>
                    </a:cubicBezTo>
                    <a:cubicBezTo>
                      <a:pt x="-7732" y="123728"/>
                      <a:pt x="112417" y="219242"/>
                      <a:pt x="296563" y="219242"/>
                    </a:cubicBezTo>
                    <a:lnTo>
                      <a:pt x="5463401" y="219242"/>
                    </a:lnTo>
                    <a:cubicBezTo>
                      <a:pt x="5647547" y="219242"/>
                      <a:pt x="5767696" y="123590"/>
                      <a:pt x="5759576" y="0"/>
                    </a:cubicBezTo>
                    <a:cubicBezTo>
                      <a:pt x="5752971" y="112855"/>
                      <a:pt x="5636537" y="197497"/>
                      <a:pt x="5463401" y="197497"/>
                    </a:cubicBezTo>
                    <a:close/>
                  </a:path>
                </a:pathLst>
              </a:custGeom>
              <a:grpFill/>
              <a:ln w="952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 name="椭圆 8"/>
              <p:cNvSpPr/>
              <p:nvPr/>
            </p:nvSpPr>
            <p:spPr>
              <a:xfrm>
                <a:off x="9735737" y="4411993"/>
                <a:ext cx="254801" cy="191030"/>
              </a:xfrm>
              <a:prstGeom prst="ellipse">
                <a:avLst/>
              </a:prstGeom>
              <a:grpFill/>
              <a:scene3d>
                <a:camera prst="isometricOffAxis1Top"/>
                <a:lightRig rig="threePt" dir="t"/>
              </a:scene3d>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CN" altLang="en-US" sz="16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0" name="椭圆 9"/>
              <p:cNvSpPr/>
              <p:nvPr/>
            </p:nvSpPr>
            <p:spPr>
              <a:xfrm>
                <a:off x="9812246" y="4469355"/>
                <a:ext cx="101780" cy="76307"/>
              </a:xfrm>
              <a:prstGeom prst="ellipse">
                <a:avLst/>
              </a:prstGeom>
              <a:grpFill/>
              <a:scene3d>
                <a:camera prst="isometricOffAxis1Top"/>
                <a:lightRig rig="threePt" dir="t"/>
              </a:scene3d>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CN" altLang="en-US" sz="16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sp>
        <p:nvSpPr>
          <p:cNvPr id="2" name="文字方塊 1"/>
          <p:cNvSpPr txBox="1"/>
          <p:nvPr/>
        </p:nvSpPr>
        <p:spPr>
          <a:xfrm>
            <a:off x="4496" y="523329"/>
            <a:ext cx="9135010" cy="400110"/>
          </a:xfrm>
          <a:prstGeom prst="rect">
            <a:avLst/>
          </a:prstGeom>
          <a:noFill/>
        </p:spPr>
        <p:txBody>
          <a:bodyPr wrap="square" rtlCol="0">
            <a:spAutoFit/>
          </a:bodyPr>
          <a:lstStyle>
            <a:defPPr>
              <a:defRPr lang="zh-TW"/>
            </a:defPPr>
            <a:lvl1pPr marL="174625" indent="-174625">
              <a:lnSpc>
                <a:spcPts val="2400"/>
              </a:lnSpc>
              <a:buFont typeface="Wingdings" panose="05000000000000000000" pitchFamily="2" charset="2"/>
              <a:buChar char="l"/>
              <a:defRPr b="1">
                <a:gradFill>
                  <a:gsLst>
                    <a:gs pos="0">
                      <a:srgbClr val="FFF67F"/>
                    </a:gs>
                    <a:gs pos="100000">
                      <a:srgbClr val="EAC058"/>
                    </a:gs>
                  </a:gsLst>
                  <a:lin ang="5400000" scaled="1"/>
                </a:gradFill>
                <a:latin typeface="Arial" panose="020B0604020202020204" pitchFamily="34" charset="0"/>
                <a:ea typeface="DFKai-SB" panose="03000509000000000000" pitchFamily="65" charset="-120"/>
                <a:cs typeface="Arial" panose="020B0604020202020204" pitchFamily="34" charset="0"/>
              </a:defRPr>
            </a:lvl1pPr>
          </a:lstStyle>
          <a:p>
            <a:pPr marL="0" indent="0" algn="ctr">
              <a:buNone/>
            </a:pPr>
            <a:r>
              <a:rPr lang="zh-CN" altLang="en-US" sz="3600" dirty="0" smtClean="0">
                <a:solidFill>
                  <a:schemeClr val="bg1"/>
                </a:solidFill>
              </a:rPr>
              <a:t>公司生活设施</a:t>
            </a:r>
            <a:endParaRPr lang="zh-TW" altLang="en-US" sz="3600" dirty="0">
              <a:solidFill>
                <a:schemeClr val="bg1"/>
              </a:solidFill>
            </a:endParaRPr>
          </a:p>
        </p:txBody>
      </p:sp>
      <p:grpSp>
        <p:nvGrpSpPr>
          <p:cNvPr id="3" name="组合 2"/>
          <p:cNvGrpSpPr>
            <a:grpSpLocks noChangeAspect="1"/>
          </p:cNvGrpSpPr>
          <p:nvPr/>
        </p:nvGrpSpPr>
        <p:grpSpPr>
          <a:xfrm>
            <a:off x="618712" y="1447479"/>
            <a:ext cx="7884000" cy="2670306"/>
            <a:chOff x="716414" y="1780033"/>
            <a:chExt cx="10747447" cy="3640140"/>
          </a:xfrm>
          <a:effectLst>
            <a:outerShdw blurRad="304800" dist="38100" dir="16200000" rotWithShape="0">
              <a:schemeClr val="accent1">
                <a:alpha val="29000"/>
              </a:schemeClr>
            </a:outerShdw>
          </a:effectLst>
        </p:grpSpPr>
        <p:pic>
          <p:nvPicPr>
            <p:cNvPr id="4" name="Picture 23" descr="健身房1"/>
            <p:cNvPicPr>
              <a:picLocks noChangeAspect="1" noChangeArrowheads="1"/>
            </p:cNvPicPr>
            <p:nvPr/>
          </p:nvPicPr>
          <p:blipFill rotWithShape="1">
            <a:blip r:embed="rId2" cstate="email"/>
            <a:srcRect/>
            <a:stretch>
              <a:fillRect/>
            </a:stretch>
          </p:blipFill>
          <p:spPr bwMode="auto">
            <a:xfrm>
              <a:off x="731802" y="1780064"/>
              <a:ext cx="2556681" cy="3636134"/>
            </a:xfrm>
            <a:prstGeom prst="rect">
              <a:avLst/>
            </a:prstGeom>
            <a:ln>
              <a:noFill/>
            </a:ln>
            <a:effectLst/>
          </p:spPr>
        </p:pic>
        <p:pic>
          <p:nvPicPr>
            <p:cNvPr id="5" name="Picture 22" descr="舞蹈教室2"/>
            <p:cNvPicPr>
              <a:picLocks noChangeAspect="1" noChangeArrowheads="1"/>
            </p:cNvPicPr>
            <p:nvPr/>
          </p:nvPicPr>
          <p:blipFill rotWithShape="1">
            <a:blip r:embed="rId3" cstate="print"/>
            <a:srcRect r="-2"/>
            <a:stretch>
              <a:fillRect/>
            </a:stretch>
          </p:blipFill>
          <p:spPr bwMode="auto">
            <a:xfrm>
              <a:off x="3267212" y="1780033"/>
              <a:ext cx="2715513" cy="3181468"/>
            </a:xfrm>
            <a:prstGeom prst="rect">
              <a:avLst/>
            </a:prstGeom>
            <a:ln>
              <a:noFill/>
            </a:ln>
            <a:effectLst/>
          </p:spPr>
        </p:pic>
        <p:pic>
          <p:nvPicPr>
            <p:cNvPr id="6" name="Picture 21" descr="電影放映室效果圖"/>
            <p:cNvPicPr>
              <a:picLocks noChangeAspect="1" noChangeArrowheads="1"/>
            </p:cNvPicPr>
            <p:nvPr/>
          </p:nvPicPr>
          <p:blipFill>
            <a:blip r:embed="rId4" cstate="email"/>
            <a:srcRect/>
            <a:stretch>
              <a:fillRect/>
            </a:stretch>
          </p:blipFill>
          <p:spPr bwMode="auto">
            <a:xfrm>
              <a:off x="5982563" y="1780064"/>
              <a:ext cx="2738818" cy="1825879"/>
            </a:xfrm>
            <a:prstGeom prst="rect">
              <a:avLst/>
            </a:prstGeom>
            <a:ln>
              <a:noFill/>
            </a:ln>
            <a:effectLst/>
          </p:spPr>
        </p:pic>
        <p:pic>
          <p:nvPicPr>
            <p:cNvPr id="7" name="Picture 17" descr="錄音棚1"/>
            <p:cNvPicPr>
              <a:picLocks noChangeAspect="1" noChangeArrowheads="1"/>
            </p:cNvPicPr>
            <p:nvPr/>
          </p:nvPicPr>
          <p:blipFill>
            <a:blip r:embed="rId5" cstate="email"/>
            <a:srcRect/>
            <a:stretch>
              <a:fillRect/>
            </a:stretch>
          </p:blipFill>
          <p:spPr bwMode="auto">
            <a:xfrm>
              <a:off x="8721381" y="1780064"/>
              <a:ext cx="2738818" cy="1826786"/>
            </a:xfrm>
            <a:prstGeom prst="rect">
              <a:avLst/>
            </a:prstGeom>
            <a:ln>
              <a:noFill/>
            </a:ln>
            <a:effectLst/>
          </p:spPr>
        </p:pic>
        <p:pic>
          <p:nvPicPr>
            <p:cNvPr id="8" name="Picture 20" descr="健身房4"/>
            <p:cNvPicPr>
              <a:picLocks noChangeAspect="1" noChangeArrowheads="1"/>
            </p:cNvPicPr>
            <p:nvPr/>
          </p:nvPicPr>
          <p:blipFill>
            <a:blip r:embed="rId6" cstate="email"/>
            <a:srcRect/>
            <a:stretch>
              <a:fillRect/>
            </a:stretch>
          </p:blipFill>
          <p:spPr bwMode="auto">
            <a:xfrm>
              <a:off x="8720701" y="3605942"/>
              <a:ext cx="2736689" cy="1810255"/>
            </a:xfrm>
            <a:prstGeom prst="rect">
              <a:avLst/>
            </a:prstGeom>
            <a:ln>
              <a:noFill/>
            </a:ln>
            <a:effectLst/>
          </p:spPr>
        </p:pic>
        <p:pic>
          <p:nvPicPr>
            <p:cNvPr id="9" name="Picture 2" descr="C:\Documents and Settings\F7067338\桌面\官网更新20180209\官网更新20180209\阵地建设\音樂教室.JPG"/>
            <p:cNvPicPr>
              <a:picLocks noChangeArrowheads="1"/>
            </p:cNvPicPr>
            <p:nvPr/>
          </p:nvPicPr>
          <p:blipFill>
            <a:blip r:embed="rId7" cstate="email"/>
            <a:srcRect/>
            <a:stretch>
              <a:fillRect/>
            </a:stretch>
          </p:blipFill>
          <p:spPr bwMode="auto">
            <a:xfrm>
              <a:off x="5981202" y="3605942"/>
              <a:ext cx="2737371" cy="1810255"/>
            </a:xfrm>
            <a:prstGeom prst="rect">
              <a:avLst/>
            </a:prstGeom>
            <a:ln>
              <a:noFill/>
            </a:ln>
            <a:effectLst/>
          </p:spPr>
        </p:pic>
        <p:sp>
          <p:nvSpPr>
            <p:cNvPr id="10" name="矩形 7"/>
            <p:cNvSpPr/>
            <p:nvPr/>
          </p:nvSpPr>
          <p:spPr>
            <a:xfrm>
              <a:off x="716414" y="4918716"/>
              <a:ext cx="10747447" cy="501457"/>
            </a:xfrm>
            <a:prstGeom prst="rect">
              <a:avLst/>
            </a:prstGeom>
            <a:gradFill flip="none" rotWithShape="1">
              <a:gsLst>
                <a:gs pos="0">
                  <a:srgbClr val="007BD3"/>
                </a:gs>
                <a:gs pos="100000">
                  <a:srgbClr val="034373"/>
                </a:gs>
              </a:gsLst>
              <a:lin ang="0" scaled="0"/>
            </a:gradFill>
            <a:ln>
              <a:gradFill>
                <a:gsLst>
                  <a:gs pos="0">
                    <a:schemeClr val="accent1"/>
                  </a:gs>
                  <a:gs pos="77000">
                    <a:srgbClr val="A6FBFF">
                      <a:alpha val="0"/>
                    </a:srgbClr>
                  </a:gs>
                  <a:gs pos="23000">
                    <a:schemeClr val="accent1">
                      <a:lumMod val="45000"/>
                      <a:lumOff val="55000"/>
                      <a:alpha val="0"/>
                    </a:schemeClr>
                  </a:gs>
                  <a:gs pos="100000">
                    <a:schemeClr val="accent1">
                      <a:lumMod val="30000"/>
                      <a:lumOff val="70000"/>
                    </a:schemeClr>
                  </a:gs>
                </a:gsLst>
                <a:lin ang="5400000" scaled="1"/>
              </a:gradFill>
            </a:ln>
            <a:effectLst>
              <a:outerShdw blurRad="495300" dist="38100" dir="10800000" algn="r" rotWithShape="0">
                <a:schemeClr val="accent1">
                  <a:alpha val="40000"/>
                </a:schemeClr>
              </a:outerShdw>
            </a:effectLst>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TW" altLang="en-US" sz="2000" kern="0" dirty="0">
                <a:solidFill>
                  <a:srgbClr val="FFFFFF"/>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1" name="矩形 7"/>
            <p:cNvSpPr/>
            <p:nvPr/>
          </p:nvSpPr>
          <p:spPr>
            <a:xfrm>
              <a:off x="5965812" y="3113723"/>
              <a:ext cx="5498048" cy="484408"/>
            </a:xfrm>
            <a:prstGeom prst="rect">
              <a:avLst/>
            </a:prstGeom>
            <a:gradFill flip="none" rotWithShape="1">
              <a:gsLst>
                <a:gs pos="0">
                  <a:srgbClr val="007BD3"/>
                </a:gs>
                <a:gs pos="100000">
                  <a:srgbClr val="034373"/>
                </a:gs>
              </a:gsLst>
              <a:lin ang="0" scaled="0"/>
            </a:gradFill>
            <a:ln>
              <a:gradFill>
                <a:gsLst>
                  <a:gs pos="0">
                    <a:schemeClr val="accent1"/>
                  </a:gs>
                  <a:gs pos="77000">
                    <a:srgbClr val="A6FBFF">
                      <a:alpha val="0"/>
                    </a:srgbClr>
                  </a:gs>
                  <a:gs pos="23000">
                    <a:schemeClr val="accent1">
                      <a:lumMod val="45000"/>
                      <a:lumOff val="55000"/>
                      <a:alpha val="0"/>
                    </a:schemeClr>
                  </a:gs>
                  <a:gs pos="100000">
                    <a:schemeClr val="accent1">
                      <a:lumMod val="30000"/>
                      <a:lumOff val="70000"/>
                    </a:schemeClr>
                  </a:gs>
                </a:gsLst>
                <a:lin ang="5400000" scaled="1"/>
              </a:gradFill>
            </a:ln>
            <a:effectLst>
              <a:outerShdw blurRad="495300" dist="38100" dir="10800000" algn="r" rotWithShape="0">
                <a:schemeClr val="accent1">
                  <a:alpha val="40000"/>
                </a:schemeClr>
              </a:outerShdw>
            </a:effectLst>
          </p:spPr>
          <p:txBody>
            <a:bodyPr rot="0" spcFirstLastPara="0" vertOverflow="overflow" horzOverflow="overflow" vert="horz" wrap="none" lIns="91440" tIns="45720" rIns="91440" bIns="45720" numCol="1" spcCol="0" rtlCol="0" fromWordArt="0" anchor="ctr" anchorCtr="0" forceAA="0" compatLnSpc="1">
              <a:noAutofit/>
            </a:bodyPr>
            <a:lstStyle/>
            <a:p>
              <a:pPr algn="ctr">
                <a:lnSpc>
                  <a:spcPct val="120000"/>
                </a:lnSpc>
              </a:pPr>
              <a:endParaRPr lang="zh-TW" altLang="en-US" sz="2000" kern="0" dirty="0">
                <a:solidFill>
                  <a:srgbClr val="FFFFFF"/>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2" name="矩形 11"/>
            <p:cNvSpPr/>
            <p:nvPr/>
          </p:nvSpPr>
          <p:spPr>
            <a:xfrm>
              <a:off x="826113" y="4914791"/>
              <a:ext cx="877163" cy="490749"/>
            </a:xfrm>
            <a:prstGeom prst="rect">
              <a:avLst/>
            </a:prstGeom>
          </p:spPr>
          <p:txBody>
            <a:bodyPr wrap="none">
              <a:spAutoFit/>
            </a:bodyPr>
            <a:lstStyle/>
            <a:p>
              <a:pPr algn="ctr"/>
              <a:r>
                <a:rPr lang="zh-CN" altLang="en-US" b="1" dirty="0">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rPr>
                <a:t>健身房</a:t>
              </a:r>
              <a:endParaRPr lang="zh-CN" altLang="en-US" b="1" dirty="0">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endParaRPr>
            </a:p>
          </p:txBody>
        </p:sp>
        <p:sp>
          <p:nvSpPr>
            <p:cNvPr id="13" name="矩形 12"/>
            <p:cNvSpPr/>
            <p:nvPr/>
          </p:nvSpPr>
          <p:spPr>
            <a:xfrm>
              <a:off x="3481694" y="4914791"/>
              <a:ext cx="877163" cy="490749"/>
            </a:xfrm>
            <a:prstGeom prst="rect">
              <a:avLst/>
            </a:prstGeom>
          </p:spPr>
          <p:txBody>
            <a:bodyPr wrap="none">
              <a:spAutoFit/>
            </a:bodyPr>
            <a:lstStyle/>
            <a:p>
              <a:pPr algn="ctr"/>
              <a:r>
                <a:rPr lang="zh-CN" altLang="en-US" b="1">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rPr>
                <a:t>舞蹈室</a:t>
              </a:r>
              <a:endParaRPr lang="zh-CN" altLang="en-US" b="1" dirty="0">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endParaRPr>
            </a:p>
          </p:txBody>
        </p:sp>
        <p:sp>
          <p:nvSpPr>
            <p:cNvPr id="14" name="矩形 13"/>
            <p:cNvSpPr/>
            <p:nvPr/>
          </p:nvSpPr>
          <p:spPr>
            <a:xfrm>
              <a:off x="6117744" y="4914791"/>
              <a:ext cx="877163" cy="490749"/>
            </a:xfrm>
            <a:prstGeom prst="rect">
              <a:avLst/>
            </a:prstGeom>
          </p:spPr>
          <p:txBody>
            <a:bodyPr wrap="none">
              <a:spAutoFit/>
            </a:bodyPr>
            <a:lstStyle/>
            <a:p>
              <a:pPr algn="ctr"/>
              <a:r>
                <a:rPr lang="zh-CN" altLang="en-US" b="1">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rPr>
                <a:t>音乐室</a:t>
              </a:r>
              <a:endParaRPr lang="zh-CN" altLang="en-US" b="1" dirty="0">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endParaRPr>
            </a:p>
          </p:txBody>
        </p:sp>
        <p:sp>
          <p:nvSpPr>
            <p:cNvPr id="15" name="矩形 14"/>
            <p:cNvSpPr/>
            <p:nvPr/>
          </p:nvSpPr>
          <p:spPr>
            <a:xfrm>
              <a:off x="8854209" y="4914791"/>
              <a:ext cx="1107996" cy="490749"/>
            </a:xfrm>
            <a:prstGeom prst="rect">
              <a:avLst/>
            </a:prstGeom>
          </p:spPr>
          <p:txBody>
            <a:bodyPr wrap="none">
              <a:spAutoFit/>
            </a:bodyPr>
            <a:lstStyle/>
            <a:p>
              <a:pPr algn="ctr"/>
              <a:r>
                <a:rPr lang="zh-CN" altLang="en-US" b="1">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rPr>
                <a:t>动感单车</a:t>
              </a:r>
              <a:endParaRPr lang="zh-CN" altLang="en-US" b="1" dirty="0">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endParaRPr>
            </a:p>
          </p:txBody>
        </p:sp>
        <p:sp>
          <p:nvSpPr>
            <p:cNvPr id="16" name="矩形 15"/>
            <p:cNvSpPr/>
            <p:nvPr/>
          </p:nvSpPr>
          <p:spPr>
            <a:xfrm>
              <a:off x="6117742" y="3094356"/>
              <a:ext cx="877163" cy="369332"/>
            </a:xfrm>
            <a:prstGeom prst="rect">
              <a:avLst/>
            </a:prstGeom>
          </p:spPr>
          <p:txBody>
            <a:bodyPr wrap="none">
              <a:spAutoFit/>
            </a:bodyPr>
            <a:lstStyle/>
            <a:p>
              <a:pPr algn="ctr">
                <a:defRPr/>
              </a:pPr>
              <a:r>
                <a:rPr lang="zh-CN" altLang="en-US" b="1" dirty="0">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rPr>
                <a:t>放映室</a:t>
              </a:r>
              <a:endParaRPr lang="zh-CN" altLang="en-US" b="1" dirty="0">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endParaRPr>
            </a:p>
          </p:txBody>
        </p:sp>
        <p:sp>
          <p:nvSpPr>
            <p:cNvPr id="17" name="矩形 16"/>
            <p:cNvSpPr/>
            <p:nvPr/>
          </p:nvSpPr>
          <p:spPr>
            <a:xfrm>
              <a:off x="8817974" y="3094356"/>
              <a:ext cx="877163" cy="369332"/>
            </a:xfrm>
            <a:prstGeom prst="rect">
              <a:avLst/>
            </a:prstGeom>
          </p:spPr>
          <p:txBody>
            <a:bodyPr wrap="none">
              <a:spAutoFit/>
            </a:bodyPr>
            <a:lstStyle/>
            <a:p>
              <a:pPr algn="ctr"/>
              <a:r>
                <a:rPr lang="zh-CN" altLang="en-US" b="1">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rPr>
                <a:t>录音室</a:t>
              </a:r>
              <a:endParaRPr lang="zh-CN" altLang="en-US" b="1" dirty="0">
                <a:solidFill>
                  <a:schemeClr val="bg1"/>
                </a:solidFill>
                <a:effectLst>
                  <a:outerShdw blurRad="50800" dist="38100" dir="2700000" algn="tl" rotWithShape="0">
                    <a:srgbClr val="002060">
                      <a:alpha val="40000"/>
                    </a:srgbClr>
                  </a:outerShdw>
                </a:effectLst>
                <a:latin typeface="DFKai-SB" panose="03000509000000000000" pitchFamily="65" charset="-120"/>
                <a:ea typeface="DFKai-SB" panose="03000509000000000000" pitchFamily="65" charset="-120"/>
                <a:sym typeface="Arial" panose="020B0604020202020204" pitchFamily="34" charset="0"/>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grpSp>
        <p:nvGrpSpPr>
          <p:cNvPr id="33" name="群組 32"/>
          <p:cNvGrpSpPr>
            <a:grpSpLocks noChangeAspect="1"/>
          </p:cNvGrpSpPr>
          <p:nvPr/>
        </p:nvGrpSpPr>
        <p:grpSpPr>
          <a:xfrm>
            <a:off x="0" y="1117601"/>
            <a:ext cx="9144000" cy="4046436"/>
            <a:chOff x="3861435" y="2616715"/>
            <a:chExt cx="9116729" cy="4034359"/>
          </a:xfrm>
        </p:grpSpPr>
        <p:pic>
          <p:nvPicPr>
            <p:cNvPr id="34" name="Picture 2"/>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20000"/>
                      </a14:imgEffect>
                    </a14:imgLayer>
                  </a14:imgProps>
                </a:ext>
              </a:extLst>
            </a:blip>
            <a:srcRect t="25785" b="-1"/>
            <a:stretch>
              <a:fillRect/>
            </a:stretch>
          </p:blipFill>
          <p:spPr bwMode="auto">
            <a:xfrm>
              <a:off x="3861435" y="2616715"/>
              <a:ext cx="9116729" cy="4034359"/>
            </a:xfrm>
            <a:prstGeom prst="rect">
              <a:avLst/>
            </a:prstGeom>
            <a:solidFill>
              <a:schemeClr val="bg1"/>
            </a:solidFill>
            <a:ln w="9525">
              <a:noFill/>
              <a:miter lim="800000"/>
              <a:headEnd/>
              <a:tailEnd/>
            </a:ln>
            <a:effectLst/>
          </p:spPr>
        </p:pic>
        <p:sp>
          <p:nvSpPr>
            <p:cNvPr id="35" name="手繪多邊形 25"/>
            <p:cNvSpPr/>
            <p:nvPr/>
          </p:nvSpPr>
          <p:spPr>
            <a:xfrm>
              <a:off x="6518456" y="3624217"/>
              <a:ext cx="2162629" cy="725714"/>
            </a:xfrm>
            <a:custGeom>
              <a:avLst/>
              <a:gdLst>
                <a:gd name="connsiteX0" fmla="*/ 2162629 w 2162629"/>
                <a:gd name="connsiteY0" fmla="*/ 406400 h 725714"/>
                <a:gd name="connsiteX1" fmla="*/ 1625600 w 2162629"/>
                <a:gd name="connsiteY1" fmla="*/ 391886 h 725714"/>
                <a:gd name="connsiteX2" fmla="*/ 1683658 w 2162629"/>
                <a:gd name="connsiteY2" fmla="*/ 14514 h 725714"/>
                <a:gd name="connsiteX3" fmla="*/ 566058 w 2162629"/>
                <a:gd name="connsiteY3" fmla="*/ 0 h 725714"/>
                <a:gd name="connsiteX4" fmla="*/ 0 w 2162629"/>
                <a:gd name="connsiteY4" fmla="*/ 682172 h 725714"/>
                <a:gd name="connsiteX5" fmla="*/ 14515 w 2162629"/>
                <a:gd name="connsiteY5" fmla="*/ 711200 h 725714"/>
                <a:gd name="connsiteX6" fmla="*/ 2148115 w 2162629"/>
                <a:gd name="connsiteY6" fmla="*/ 725714 h 725714"/>
                <a:gd name="connsiteX7" fmla="*/ 2162629 w 2162629"/>
                <a:gd name="connsiteY7" fmla="*/ 406400 h 725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62629" h="725714">
                  <a:moveTo>
                    <a:pt x="2162629" y="406400"/>
                  </a:moveTo>
                  <a:lnTo>
                    <a:pt x="1625600" y="391886"/>
                  </a:lnTo>
                  <a:lnTo>
                    <a:pt x="1683658" y="14514"/>
                  </a:lnTo>
                  <a:lnTo>
                    <a:pt x="566058" y="0"/>
                  </a:lnTo>
                  <a:lnTo>
                    <a:pt x="0" y="682172"/>
                  </a:lnTo>
                  <a:lnTo>
                    <a:pt x="14515" y="711200"/>
                  </a:lnTo>
                  <a:lnTo>
                    <a:pt x="2148115" y="725714"/>
                  </a:lnTo>
                  <a:lnTo>
                    <a:pt x="2162629" y="406400"/>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20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p:txBody>
        </p:sp>
        <p:sp>
          <p:nvSpPr>
            <p:cNvPr id="36" name="手繪多邊形 23"/>
            <p:cNvSpPr/>
            <p:nvPr/>
          </p:nvSpPr>
          <p:spPr>
            <a:xfrm>
              <a:off x="4447540" y="3262630"/>
              <a:ext cx="2777490" cy="1113155"/>
            </a:xfrm>
            <a:custGeom>
              <a:avLst/>
              <a:gdLst>
                <a:gd name="connsiteX0" fmla="*/ 1756228 w 2714171"/>
                <a:gd name="connsiteY0" fmla="*/ 0 h 1059542"/>
                <a:gd name="connsiteX1" fmla="*/ 0 w 2714171"/>
                <a:gd name="connsiteY1" fmla="*/ 1059542 h 1059542"/>
                <a:gd name="connsiteX2" fmla="*/ 1640114 w 2714171"/>
                <a:gd name="connsiteY2" fmla="*/ 1059542 h 1059542"/>
                <a:gd name="connsiteX3" fmla="*/ 2714171 w 2714171"/>
                <a:gd name="connsiteY3" fmla="*/ 43542 h 1059542"/>
                <a:gd name="connsiteX4" fmla="*/ 1756228 w 2714171"/>
                <a:gd name="connsiteY4" fmla="*/ 0 h 10595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4171" h="1059542">
                  <a:moveTo>
                    <a:pt x="1756228" y="0"/>
                  </a:moveTo>
                  <a:lnTo>
                    <a:pt x="0" y="1059542"/>
                  </a:lnTo>
                  <a:lnTo>
                    <a:pt x="1640114" y="1059542"/>
                  </a:lnTo>
                  <a:lnTo>
                    <a:pt x="2714171" y="43542"/>
                  </a:lnTo>
                  <a:lnTo>
                    <a:pt x="1756228" y="0"/>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200">
                <a:solidFill>
                  <a:srgbClr val="0000FF"/>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p:txBody>
        </p:sp>
        <p:sp>
          <p:nvSpPr>
            <p:cNvPr id="37" name="手繪多邊形 31"/>
            <p:cNvSpPr/>
            <p:nvPr/>
          </p:nvSpPr>
          <p:spPr>
            <a:xfrm>
              <a:off x="7099028" y="3290389"/>
              <a:ext cx="5791200" cy="1117600"/>
            </a:xfrm>
            <a:custGeom>
              <a:avLst/>
              <a:gdLst>
                <a:gd name="connsiteX0" fmla="*/ 5791200 w 5791200"/>
                <a:gd name="connsiteY0" fmla="*/ 1059542 h 1117600"/>
                <a:gd name="connsiteX1" fmla="*/ 1625600 w 5791200"/>
                <a:gd name="connsiteY1" fmla="*/ 1117600 h 1117600"/>
                <a:gd name="connsiteX2" fmla="*/ 1625600 w 5791200"/>
                <a:gd name="connsiteY2" fmla="*/ 754742 h 1117600"/>
                <a:gd name="connsiteX3" fmla="*/ 1045028 w 5791200"/>
                <a:gd name="connsiteY3" fmla="*/ 725714 h 1117600"/>
                <a:gd name="connsiteX4" fmla="*/ 1103086 w 5791200"/>
                <a:gd name="connsiteY4" fmla="*/ 333828 h 1117600"/>
                <a:gd name="connsiteX5" fmla="*/ 0 w 5791200"/>
                <a:gd name="connsiteY5" fmla="*/ 319314 h 1117600"/>
                <a:gd name="connsiteX6" fmla="*/ 246743 w 5791200"/>
                <a:gd name="connsiteY6" fmla="*/ 14514 h 1117600"/>
                <a:gd name="connsiteX7" fmla="*/ 2569028 w 5791200"/>
                <a:gd name="connsiteY7" fmla="*/ 0 h 1117600"/>
                <a:gd name="connsiteX8" fmla="*/ 2902857 w 5791200"/>
                <a:gd name="connsiteY8" fmla="*/ 377371 h 1117600"/>
                <a:gd name="connsiteX9" fmla="*/ 4180114 w 5791200"/>
                <a:gd name="connsiteY9" fmla="*/ 420914 h 1117600"/>
                <a:gd name="connsiteX10" fmla="*/ 3614057 w 5791200"/>
                <a:gd name="connsiteY10" fmla="*/ 29028 h 111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91200" h="1117600">
                  <a:moveTo>
                    <a:pt x="5791200" y="1059542"/>
                  </a:moveTo>
                  <a:lnTo>
                    <a:pt x="1625600" y="1117600"/>
                  </a:lnTo>
                  <a:lnTo>
                    <a:pt x="1625600" y="754742"/>
                  </a:lnTo>
                  <a:lnTo>
                    <a:pt x="1045028" y="725714"/>
                  </a:lnTo>
                  <a:lnTo>
                    <a:pt x="1103086" y="333828"/>
                  </a:lnTo>
                  <a:lnTo>
                    <a:pt x="0" y="319314"/>
                  </a:lnTo>
                  <a:lnTo>
                    <a:pt x="246743" y="14514"/>
                  </a:lnTo>
                  <a:lnTo>
                    <a:pt x="2569028" y="0"/>
                  </a:lnTo>
                  <a:lnTo>
                    <a:pt x="2902857" y="377371"/>
                  </a:lnTo>
                  <a:lnTo>
                    <a:pt x="4180114" y="420914"/>
                  </a:lnTo>
                  <a:lnTo>
                    <a:pt x="3614057" y="29028"/>
                  </a:ln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sz="1200">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p:txBody>
        </p:sp>
        <p:sp>
          <p:nvSpPr>
            <p:cNvPr id="38" name="手繪多邊形 28"/>
            <p:cNvSpPr/>
            <p:nvPr/>
          </p:nvSpPr>
          <p:spPr>
            <a:xfrm>
              <a:off x="9651546" y="3256734"/>
              <a:ext cx="1582058" cy="391885"/>
            </a:xfrm>
            <a:custGeom>
              <a:avLst/>
              <a:gdLst>
                <a:gd name="connsiteX0" fmla="*/ 0 w 1582058"/>
                <a:gd name="connsiteY0" fmla="*/ 0 h 391885"/>
                <a:gd name="connsiteX1" fmla="*/ 362858 w 1582058"/>
                <a:gd name="connsiteY1" fmla="*/ 377371 h 391885"/>
                <a:gd name="connsiteX2" fmla="*/ 1582058 w 1582058"/>
                <a:gd name="connsiteY2" fmla="*/ 391885 h 391885"/>
                <a:gd name="connsiteX3" fmla="*/ 1117600 w 1582058"/>
                <a:gd name="connsiteY3" fmla="*/ 14514 h 391885"/>
                <a:gd name="connsiteX4" fmla="*/ 0 w 1582058"/>
                <a:gd name="connsiteY4" fmla="*/ 0 h 3918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2058" h="391885">
                  <a:moveTo>
                    <a:pt x="0" y="0"/>
                  </a:moveTo>
                  <a:lnTo>
                    <a:pt x="362858" y="377371"/>
                  </a:lnTo>
                  <a:lnTo>
                    <a:pt x="1582058" y="391885"/>
                  </a:lnTo>
                  <a:cubicBezTo>
                    <a:pt x="1099286" y="11520"/>
                    <a:pt x="899828" y="14514"/>
                    <a:pt x="1117600" y="14514"/>
                  </a:cubicBezTo>
                  <a:lnTo>
                    <a:pt x="0" y="0"/>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200" b="1" dirty="0">
                <a:solidFill>
                  <a:srgbClr val="000000"/>
                </a:solidFill>
                <a:latin typeface="Arial" panose="020B0604020202020204" pitchFamily="34" charset="0"/>
                <a:ea typeface="DFKai-SB" panose="03000509000000000000" pitchFamily="65" charset="-120"/>
                <a:cs typeface="Arial" panose="020B0604020202020204" pitchFamily="34" charset="0"/>
              </a:endParaRPr>
            </a:p>
          </p:txBody>
        </p:sp>
        <p:sp>
          <p:nvSpPr>
            <p:cNvPr id="39" name="矩形 38"/>
            <p:cNvSpPr/>
            <p:nvPr/>
          </p:nvSpPr>
          <p:spPr>
            <a:xfrm>
              <a:off x="9651365" y="3262315"/>
              <a:ext cx="1256242" cy="358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rgbClr val="0000FF"/>
                  </a:solidFill>
                  <a:latin typeface="Arial" panose="020B0604020202020204" pitchFamily="34" charset="0"/>
                  <a:ea typeface="DFKai-SB" panose="03000509000000000000" pitchFamily="65" charset="-120"/>
                  <a:cs typeface="Arial" panose="020B0604020202020204" pitchFamily="34" charset="0"/>
                </a:rPr>
                <a:t>淮安第一园区</a:t>
              </a:r>
              <a:endParaRPr lang="en-US" altLang="zh-CN" sz="1200" b="1" dirty="0">
                <a:solidFill>
                  <a:srgbClr val="0000FF"/>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sz="1200" b="1" dirty="0">
                  <a:solidFill>
                    <a:srgbClr val="0000FF"/>
                  </a:solidFill>
                  <a:latin typeface="Arial" panose="020B0604020202020204" pitchFamily="34" charset="0"/>
                  <a:ea typeface="DFKai-SB" panose="03000509000000000000" pitchFamily="65" charset="-120"/>
                  <a:cs typeface="Arial" panose="020B0604020202020204" pitchFamily="34" charset="0"/>
                </a:rPr>
                <a:t>（</a:t>
              </a:r>
              <a:r>
                <a:rPr lang="en-US" altLang="zh-CN" sz="1200" b="1" dirty="0">
                  <a:solidFill>
                    <a:srgbClr val="0000FF"/>
                  </a:solidFill>
                  <a:latin typeface="Arial" panose="020B0604020202020204" pitchFamily="34" charset="0"/>
                  <a:ea typeface="DFKai-SB" panose="03000509000000000000" pitchFamily="65" charset="-120"/>
                  <a:cs typeface="Arial" panose="020B0604020202020204" pitchFamily="34" charset="0"/>
                </a:rPr>
                <a:t>322</a:t>
              </a:r>
              <a:r>
                <a:rPr lang="zh-CN" altLang="en-US" sz="1200" b="1" dirty="0">
                  <a:solidFill>
                    <a:srgbClr val="0000FF"/>
                  </a:solidFill>
                  <a:latin typeface="Arial" panose="020B0604020202020204" pitchFamily="34" charset="0"/>
                  <a:ea typeface="DFKai-SB" panose="03000509000000000000" pitchFamily="65" charset="-120"/>
                  <a:cs typeface="Arial" panose="020B0604020202020204" pitchFamily="34" charset="0"/>
                </a:rPr>
                <a:t>亩</a:t>
              </a:r>
              <a:r>
                <a:rPr lang="en-US" altLang="zh-CN" sz="1200" b="1" dirty="0" smtClean="0">
                  <a:solidFill>
                    <a:srgbClr val="0000FF"/>
                  </a:solidFill>
                  <a:latin typeface="Arial" panose="020B0604020202020204" pitchFamily="34" charset="0"/>
                  <a:ea typeface="DFKai-SB" panose="03000509000000000000" pitchFamily="65" charset="-120"/>
                  <a:cs typeface="Arial" panose="020B0604020202020204" pitchFamily="34" charset="0"/>
                </a:rPr>
                <a:t>)</a:t>
              </a:r>
              <a:endParaRPr lang="en-US" altLang="zh-CN" sz="1200" b="1" dirty="0">
                <a:solidFill>
                  <a:srgbClr val="0000FF"/>
                </a:solidFill>
                <a:latin typeface="Arial" panose="020B0604020202020204" pitchFamily="34" charset="0"/>
                <a:ea typeface="DFKai-SB" panose="03000509000000000000" pitchFamily="65" charset="-120"/>
                <a:cs typeface="Arial" panose="020B0604020202020204" pitchFamily="34" charset="0"/>
              </a:endParaRPr>
            </a:p>
          </p:txBody>
        </p:sp>
        <p:sp>
          <p:nvSpPr>
            <p:cNvPr id="40" name="矩形 39"/>
            <p:cNvSpPr/>
            <p:nvPr/>
          </p:nvSpPr>
          <p:spPr>
            <a:xfrm>
              <a:off x="5249545" y="3488375"/>
              <a:ext cx="1621155" cy="714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rgbClr val="0000FF"/>
                  </a:solidFill>
                  <a:latin typeface="Arial" panose="020B0604020202020204" pitchFamily="34" charset="0"/>
                  <a:ea typeface="DFKai-SB" panose="03000509000000000000" pitchFamily="65" charset="-120"/>
                  <a:cs typeface="Arial" panose="020B0604020202020204" pitchFamily="34" charset="0"/>
                </a:rPr>
                <a:t>淮安第二园区</a:t>
              </a:r>
              <a:endParaRPr lang="en-US" altLang="zh-CN" sz="1200" b="1" dirty="0">
                <a:solidFill>
                  <a:srgbClr val="0000FF"/>
                </a:solidFill>
                <a:latin typeface="Arial" panose="020B0604020202020204" pitchFamily="34" charset="0"/>
                <a:ea typeface="DFKai-SB" panose="03000509000000000000" pitchFamily="65" charset="-120"/>
                <a:cs typeface="Arial" panose="020B0604020202020204" pitchFamily="34" charset="0"/>
              </a:endParaRPr>
            </a:p>
            <a:p>
              <a:pPr algn="ctr"/>
              <a:r>
                <a:rPr lang="en-US" altLang="zh-TW" sz="1200" dirty="0">
                  <a:solidFill>
                    <a:srgbClr val="0000FF"/>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(505</a:t>
              </a:r>
              <a:r>
                <a:rPr lang="zh-CN" altLang="en-US" sz="1200" dirty="0">
                  <a:solidFill>
                    <a:srgbClr val="0000FF"/>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亩</a:t>
              </a:r>
              <a:r>
                <a:rPr lang="en-US" altLang="zh-CN" sz="1200" dirty="0">
                  <a:solidFill>
                    <a:srgbClr val="0000FF"/>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a:t>
              </a:r>
              <a:endParaRPr lang="zh-TW" altLang="en-US" sz="1200" dirty="0">
                <a:solidFill>
                  <a:srgbClr val="0000FF"/>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p:txBody>
        </p:sp>
        <p:sp>
          <p:nvSpPr>
            <p:cNvPr id="41" name="矩形 40"/>
            <p:cNvSpPr/>
            <p:nvPr/>
          </p:nvSpPr>
          <p:spPr>
            <a:xfrm rot="2323825">
              <a:off x="5769863" y="4417273"/>
              <a:ext cx="197061" cy="949400"/>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深</a:t>
              </a:r>
              <a:endParaRPr lang="en-US" altLang="zh-CN"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a:p>
              <a:pPr algn="ctr"/>
              <a:r>
                <a:rPr lang="zh-CN" altLang="en-US"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圳</a:t>
              </a:r>
              <a:endParaRPr lang="en-US" altLang="zh-CN"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a:p>
              <a:pPr algn="ctr"/>
              <a:r>
                <a:rPr lang="zh-CN" altLang="en-US" sz="1200" b="1">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东</a:t>
              </a:r>
              <a:endParaRPr lang="en-US" altLang="zh-CN"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a:p>
              <a:pPr algn="ctr"/>
              <a:r>
                <a:rPr lang="zh-CN" altLang="en-US"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路</a:t>
              </a:r>
              <a:endParaRPr lang="zh-TW" altLang="en-US"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p:txBody>
        </p:sp>
        <p:sp>
          <p:nvSpPr>
            <p:cNvPr id="42" name="矩形 41"/>
            <p:cNvSpPr/>
            <p:nvPr/>
          </p:nvSpPr>
          <p:spPr>
            <a:xfrm rot="3600000">
              <a:off x="5057703" y="3272459"/>
              <a:ext cx="213015" cy="981287"/>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珠</a:t>
              </a:r>
              <a:endParaRPr lang="en-US" altLang="zh-CN"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a:p>
              <a:pPr algn="ctr"/>
              <a:r>
                <a:rPr lang="zh-CN" altLang="en-US"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海</a:t>
              </a:r>
              <a:endParaRPr lang="en-US" altLang="zh-CN"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a:p>
              <a:pPr algn="ctr"/>
              <a:r>
                <a:rPr lang="zh-CN" altLang="en-US"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东</a:t>
              </a:r>
              <a:endParaRPr lang="en-US" altLang="zh-CN"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a:p>
              <a:pPr algn="ctr"/>
              <a:r>
                <a:rPr lang="zh-CN" altLang="en-US"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路</a:t>
              </a:r>
              <a:endParaRPr lang="zh-TW" altLang="en-US" sz="1200" b="1"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p:txBody>
        </p:sp>
        <p:sp>
          <p:nvSpPr>
            <p:cNvPr id="43" name="矩形 42"/>
            <p:cNvSpPr/>
            <p:nvPr/>
          </p:nvSpPr>
          <p:spPr>
            <a:xfrm>
              <a:off x="4973724" y="4315464"/>
              <a:ext cx="1000132" cy="214314"/>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鹏鼎路</a:t>
              </a:r>
              <a:endParaRPr lang="zh-CN" altLang="en-US" sz="1200"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p:txBody>
        </p:sp>
        <p:sp>
          <p:nvSpPr>
            <p:cNvPr id="44" name="手繪多邊形 27"/>
            <p:cNvSpPr/>
            <p:nvPr/>
          </p:nvSpPr>
          <p:spPr>
            <a:xfrm>
              <a:off x="5726067" y="4464322"/>
              <a:ext cx="1132114" cy="856343"/>
            </a:xfrm>
            <a:custGeom>
              <a:avLst/>
              <a:gdLst>
                <a:gd name="connsiteX0" fmla="*/ 1132114 w 1132114"/>
                <a:gd name="connsiteY0" fmla="*/ 14514 h 856343"/>
                <a:gd name="connsiteX1" fmla="*/ 711200 w 1132114"/>
                <a:gd name="connsiteY1" fmla="*/ 0 h 856343"/>
                <a:gd name="connsiteX2" fmla="*/ 609600 w 1132114"/>
                <a:gd name="connsiteY2" fmla="*/ 43543 h 856343"/>
                <a:gd name="connsiteX3" fmla="*/ 595086 w 1132114"/>
                <a:gd name="connsiteY3" fmla="*/ 72572 h 856343"/>
                <a:gd name="connsiteX4" fmla="*/ 0 w 1132114"/>
                <a:gd name="connsiteY4" fmla="*/ 783772 h 856343"/>
                <a:gd name="connsiteX5" fmla="*/ 14514 w 1132114"/>
                <a:gd name="connsiteY5" fmla="*/ 841829 h 856343"/>
                <a:gd name="connsiteX6" fmla="*/ 87086 w 1132114"/>
                <a:gd name="connsiteY6" fmla="*/ 856343 h 856343"/>
                <a:gd name="connsiteX7" fmla="*/ 580572 w 1132114"/>
                <a:gd name="connsiteY7" fmla="*/ 827314 h 856343"/>
                <a:gd name="connsiteX8" fmla="*/ 1132114 w 1132114"/>
                <a:gd name="connsiteY8" fmla="*/ 14514 h 85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2114" h="856343">
                  <a:moveTo>
                    <a:pt x="1132114" y="14514"/>
                  </a:moveTo>
                  <a:lnTo>
                    <a:pt x="711200" y="0"/>
                  </a:lnTo>
                  <a:lnTo>
                    <a:pt x="609600" y="43543"/>
                  </a:lnTo>
                  <a:lnTo>
                    <a:pt x="595086" y="72572"/>
                  </a:lnTo>
                  <a:lnTo>
                    <a:pt x="0" y="783772"/>
                  </a:lnTo>
                  <a:lnTo>
                    <a:pt x="14514" y="841829"/>
                  </a:lnTo>
                  <a:lnTo>
                    <a:pt x="87086" y="856343"/>
                  </a:lnTo>
                  <a:lnTo>
                    <a:pt x="580572" y="827314"/>
                  </a:lnTo>
                  <a:lnTo>
                    <a:pt x="1132114" y="14514"/>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200">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p:txBody>
        </p:sp>
        <p:sp>
          <p:nvSpPr>
            <p:cNvPr id="45" name="文字方塊 2"/>
            <p:cNvSpPr txBox="1"/>
            <p:nvPr/>
          </p:nvSpPr>
          <p:spPr>
            <a:xfrm rot="1944775">
              <a:off x="5926174" y="4362136"/>
              <a:ext cx="552346" cy="1211580"/>
            </a:xfrm>
            <a:prstGeom prst="rect">
              <a:avLst/>
            </a:prstGeom>
            <a:noFill/>
          </p:spPr>
          <p:txBody>
            <a:bodyPr vert="eaVert" wrap="square" rtlCol="0">
              <a:spAutoFit/>
            </a:bodyPr>
            <a:lstStyle/>
            <a:p>
              <a:r>
                <a:rPr lang="zh-TW" altLang="en-US" sz="1200" dirty="0">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商住地块</a:t>
              </a:r>
              <a:endParaRPr lang="en-US" altLang="zh-TW" sz="1200" dirty="0">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a:p>
              <a:r>
                <a:rPr lang="zh-TW" altLang="en-US" sz="1200" dirty="0">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      </a:t>
              </a:r>
              <a:r>
                <a:rPr lang="en-US" altLang="zh-TW" sz="1200" dirty="0">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(55</a:t>
              </a:r>
              <a:r>
                <a:rPr lang="zh-TW" altLang="en-US" sz="1200" dirty="0">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亩</a:t>
              </a:r>
              <a:r>
                <a:rPr lang="en-US" altLang="zh-TW" sz="1200" dirty="0">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a:t>
              </a:r>
              <a:endParaRPr lang="zh-TW" altLang="en-US" sz="1200" dirty="0">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p:txBody>
        </p:sp>
        <p:sp>
          <p:nvSpPr>
            <p:cNvPr id="46" name="矩形 45"/>
            <p:cNvSpPr/>
            <p:nvPr/>
          </p:nvSpPr>
          <p:spPr>
            <a:xfrm rot="749052">
              <a:off x="8029678" y="5415696"/>
              <a:ext cx="435204" cy="949400"/>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20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宏恒胜路</a:t>
              </a:r>
              <a:endParaRPr lang="zh-TW" altLang="en-US" sz="1200" dirty="0">
                <a:solidFill>
                  <a:srgbClr val="FF0000"/>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p:txBody>
        </p:sp>
        <p:sp>
          <p:nvSpPr>
            <p:cNvPr id="47" name="矩形 46"/>
            <p:cNvSpPr/>
            <p:nvPr/>
          </p:nvSpPr>
          <p:spPr>
            <a:xfrm>
              <a:off x="6605471" y="3669572"/>
              <a:ext cx="1802728" cy="616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rgbClr val="0000FF"/>
                  </a:solidFill>
                  <a:latin typeface="Arial" panose="020B0604020202020204" pitchFamily="34" charset="0"/>
                  <a:ea typeface="DFKai-SB" panose="03000509000000000000" pitchFamily="65" charset="-120"/>
                  <a:cs typeface="Arial" panose="020B0604020202020204" pitchFamily="34" charset="0"/>
                </a:rPr>
                <a:t>淮安第三园区</a:t>
              </a:r>
              <a:endParaRPr lang="en-US" altLang="zh-CN" sz="1200" b="1" dirty="0">
                <a:solidFill>
                  <a:srgbClr val="0000FF"/>
                </a:solidFill>
                <a:latin typeface="Arial" panose="020B0604020202020204" pitchFamily="34" charset="0"/>
                <a:ea typeface="DFKai-SB" panose="03000509000000000000" pitchFamily="65" charset="-120"/>
                <a:cs typeface="Arial" panose="020B0604020202020204" pitchFamily="34" charset="0"/>
              </a:endParaRPr>
            </a:p>
            <a:p>
              <a:pPr algn="ctr"/>
              <a:r>
                <a:rPr lang="en-US" altLang="zh-CN" sz="1200" dirty="0">
                  <a:solidFill>
                    <a:srgbClr val="0000FF"/>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(321</a:t>
              </a:r>
              <a:r>
                <a:rPr lang="zh-CN" altLang="en-US" sz="1200" dirty="0">
                  <a:solidFill>
                    <a:srgbClr val="0000FF"/>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亩</a:t>
              </a:r>
              <a:r>
                <a:rPr lang="en-US" altLang="zh-CN" sz="1200" dirty="0">
                  <a:solidFill>
                    <a:srgbClr val="0000FF"/>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rPr>
                <a:t>)</a:t>
              </a:r>
              <a:endParaRPr lang="en-US" altLang="zh-CN" sz="1200" dirty="0">
                <a:solidFill>
                  <a:srgbClr val="0000FF"/>
                </a:solidFill>
                <a:effectLst>
                  <a:outerShdw blurRad="38100" dist="38100" dir="2700000" algn="tl">
                    <a:srgbClr val="000000">
                      <a:alpha val="43137"/>
                    </a:srgbClr>
                  </a:outerShdw>
                </a:effectLst>
                <a:latin typeface="Arial" panose="020B0604020202020204" pitchFamily="34" charset="0"/>
                <a:ea typeface="DFKai-SB" panose="03000509000000000000" pitchFamily="65" charset="-120"/>
                <a:cs typeface="Arial" panose="020B0604020202020204" pitchFamily="34" charset="0"/>
              </a:endParaRPr>
            </a:p>
          </p:txBody>
        </p:sp>
        <p:sp>
          <p:nvSpPr>
            <p:cNvPr id="48" name="矩形 47"/>
            <p:cNvSpPr/>
            <p:nvPr/>
          </p:nvSpPr>
          <p:spPr>
            <a:xfrm>
              <a:off x="8762365" y="4051935"/>
              <a:ext cx="654050" cy="317500"/>
            </a:xfrm>
            <a:prstGeom prst="rect">
              <a:avLst/>
            </a:prstGeom>
            <a:solidFill>
              <a:srgbClr val="B4FAFE">
                <a:alpha val="66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140CB4"/>
                  </a:solidFill>
                  <a:latin typeface="Arial" panose="020B0604020202020204" pitchFamily="34" charset="0"/>
                  <a:ea typeface="DFKai-SB" panose="03000509000000000000" pitchFamily="65" charset="-120"/>
                  <a:cs typeface="Arial" panose="020B0604020202020204" pitchFamily="34" charset="0"/>
                </a:rPr>
                <a:t>宿舍</a:t>
              </a:r>
              <a:endParaRPr lang="zh-CN" altLang="en-US" sz="1400" b="1" dirty="0">
                <a:solidFill>
                  <a:srgbClr val="140CB4"/>
                </a:solidFill>
                <a:latin typeface="Arial" panose="020B0604020202020204" pitchFamily="34" charset="0"/>
                <a:ea typeface="DFKai-SB" panose="03000509000000000000" pitchFamily="65" charset="-120"/>
                <a:cs typeface="Arial" panose="020B0604020202020204" pitchFamily="34" charset="0"/>
              </a:endParaRPr>
            </a:p>
          </p:txBody>
        </p:sp>
      </p:grpSp>
      <p:sp>
        <p:nvSpPr>
          <p:cNvPr id="20" name="圓角矩形 19"/>
          <p:cNvSpPr/>
          <p:nvPr/>
        </p:nvSpPr>
        <p:spPr>
          <a:xfrm rot="-60000">
            <a:off x="5479494" y="3529493"/>
            <a:ext cx="1456980" cy="246703"/>
          </a:xfrm>
          <a:prstGeom prst="round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rgbClr val="C00000"/>
                </a:solidFill>
                <a:latin typeface="Arial" panose="020B0604020202020204" pitchFamily="34" charset="0"/>
                <a:ea typeface="DFKai-SB" panose="03000509000000000000" pitchFamily="65" charset="-120"/>
                <a:cs typeface="Arial" panose="020B0604020202020204" pitchFamily="34" charset="0"/>
              </a:rPr>
              <a:t>徐杨商业街</a:t>
            </a:r>
            <a:endParaRPr lang="zh-TW" altLang="en-US" sz="1200" b="1" dirty="0">
              <a:solidFill>
                <a:srgbClr val="C00000"/>
              </a:solidFill>
              <a:latin typeface="Arial" panose="020B0604020202020204" pitchFamily="34" charset="0"/>
              <a:ea typeface="DFKai-SB" panose="03000509000000000000" pitchFamily="65" charset="-120"/>
              <a:cs typeface="Arial" panose="020B0604020202020204" pitchFamily="34" charset="0"/>
            </a:endParaRPr>
          </a:p>
        </p:txBody>
      </p:sp>
      <p:sp>
        <p:nvSpPr>
          <p:cNvPr id="52" name="文字方塊 51"/>
          <p:cNvSpPr txBox="1"/>
          <p:nvPr/>
        </p:nvSpPr>
        <p:spPr>
          <a:xfrm>
            <a:off x="4496" y="523329"/>
            <a:ext cx="9135010" cy="400110"/>
          </a:xfrm>
          <a:prstGeom prst="rect">
            <a:avLst/>
          </a:prstGeom>
          <a:noFill/>
        </p:spPr>
        <p:txBody>
          <a:bodyPr wrap="square" rtlCol="0">
            <a:spAutoFit/>
          </a:bodyPr>
          <a:lstStyle>
            <a:defPPr>
              <a:defRPr lang="zh-TW"/>
            </a:defPPr>
            <a:lvl1pPr marL="174625" indent="-174625">
              <a:lnSpc>
                <a:spcPts val="2400"/>
              </a:lnSpc>
              <a:buFont typeface="Wingdings" panose="05000000000000000000" pitchFamily="2" charset="2"/>
              <a:buChar char="l"/>
              <a:defRPr b="1">
                <a:gradFill>
                  <a:gsLst>
                    <a:gs pos="0">
                      <a:srgbClr val="FFF67F"/>
                    </a:gs>
                    <a:gs pos="100000">
                      <a:srgbClr val="EAC058"/>
                    </a:gs>
                  </a:gsLst>
                  <a:lin ang="5400000" scaled="1"/>
                </a:gradFill>
                <a:latin typeface="Arial" panose="020B0604020202020204" pitchFamily="34" charset="0"/>
                <a:ea typeface="DFKai-SB" panose="03000509000000000000" pitchFamily="65" charset="-120"/>
                <a:cs typeface="Arial" panose="020B0604020202020204" pitchFamily="34" charset="0"/>
              </a:defRPr>
            </a:lvl1pPr>
          </a:lstStyle>
          <a:p>
            <a:pPr marL="0" indent="0" algn="ctr">
              <a:buNone/>
            </a:pPr>
            <a:r>
              <a:rPr lang="zh-CN" altLang="en-US" sz="3600" dirty="0">
                <a:solidFill>
                  <a:schemeClr val="bg1"/>
                </a:solidFill>
              </a:rPr>
              <a:t>周边</a:t>
            </a:r>
            <a:r>
              <a:rPr lang="zh-CN" altLang="en-US" sz="3600" dirty="0" smtClean="0">
                <a:solidFill>
                  <a:schemeClr val="bg1"/>
                </a:solidFill>
              </a:rPr>
              <a:t>生活环境</a:t>
            </a:r>
            <a:endParaRPr lang="zh-TW" altLang="en-US" sz="3600" dirty="0">
              <a:solidFill>
                <a:schemeClr val="bg1"/>
              </a:solidFill>
            </a:endParaRPr>
          </a:p>
        </p:txBody>
      </p:sp>
      <p:sp>
        <p:nvSpPr>
          <p:cNvPr id="22" name="平行四邊形 21"/>
          <p:cNvSpPr/>
          <p:nvPr/>
        </p:nvSpPr>
        <p:spPr>
          <a:xfrm flipH="1">
            <a:off x="6600826" y="4626928"/>
            <a:ext cx="1355550" cy="537108"/>
          </a:xfrm>
          <a:prstGeom prst="parallelogram">
            <a:avLst>
              <a:gd name="adj" fmla="val 59490"/>
            </a:avLst>
          </a:prstGeom>
          <a:solidFill>
            <a:srgbClr val="00B050"/>
          </a:solidFill>
          <a:ln>
            <a:solidFill>
              <a:srgbClr val="FFD03B"/>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b="1" dirty="0" smtClean="0">
                <a:solidFill>
                  <a:schemeClr val="tx1"/>
                </a:solidFill>
                <a:latin typeface="Arial" panose="020B0604020202020204" pitchFamily="34" charset="0"/>
                <a:ea typeface="DFKai-SB" panose="03000509000000000000" pitchFamily="65" charset="-120"/>
                <a:cs typeface="Arial" panose="020B0604020202020204" pitchFamily="34" charset="0"/>
              </a:rPr>
              <a:t>旭辉</a:t>
            </a:r>
            <a:endParaRPr lang="en-US" altLang="zh-CN" sz="1400" b="1" dirty="0" smtClean="0">
              <a:solidFill>
                <a:schemeClr val="tx1"/>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sz="1400" b="1" dirty="0" smtClean="0">
                <a:solidFill>
                  <a:schemeClr val="tx1"/>
                </a:solidFill>
                <a:latin typeface="Arial" panose="020B0604020202020204" pitchFamily="34" charset="0"/>
                <a:ea typeface="DFKai-SB" panose="03000509000000000000" pitchFamily="65" charset="-120"/>
                <a:cs typeface="Arial" panose="020B0604020202020204" pitchFamily="34" charset="0"/>
              </a:rPr>
              <a:t>购</a:t>
            </a:r>
            <a:r>
              <a:rPr lang="zh-CN" altLang="en-US" sz="1400" b="1" dirty="0">
                <a:solidFill>
                  <a:schemeClr val="tx1"/>
                </a:solidFill>
                <a:latin typeface="Arial" panose="020B0604020202020204" pitchFamily="34" charset="0"/>
                <a:ea typeface="DFKai-SB" panose="03000509000000000000" pitchFamily="65" charset="-120"/>
                <a:cs typeface="Arial" panose="020B0604020202020204" pitchFamily="34" charset="0"/>
              </a:rPr>
              <a:t>物</a:t>
            </a:r>
            <a:r>
              <a:rPr lang="zh-CN" altLang="en-US" sz="1400" b="1" dirty="0" smtClean="0">
                <a:solidFill>
                  <a:schemeClr val="tx1"/>
                </a:solidFill>
                <a:latin typeface="Arial" panose="020B0604020202020204" pitchFamily="34" charset="0"/>
                <a:ea typeface="DFKai-SB" panose="03000509000000000000" pitchFamily="65" charset="-120"/>
                <a:cs typeface="Arial" panose="020B0604020202020204" pitchFamily="34" charset="0"/>
              </a:rPr>
              <a:t>广场</a:t>
            </a:r>
            <a:endParaRPr lang="zh-TW" altLang="en-US" sz="1400" b="1" dirty="0">
              <a:solidFill>
                <a:schemeClr val="tx1"/>
              </a:solidFill>
              <a:latin typeface="Arial" panose="020B0604020202020204" pitchFamily="34" charset="0"/>
              <a:ea typeface="DFKai-SB" panose="03000509000000000000" pitchFamily="65" charset="-120"/>
              <a:cs typeface="Arial" panose="020B0604020202020204" pitchFamily="34" charset="0"/>
            </a:endParaRPr>
          </a:p>
        </p:txBody>
      </p:sp>
      <p:cxnSp>
        <p:nvCxnSpPr>
          <p:cNvPr id="53" name="直線接點 52"/>
          <p:cNvCxnSpPr/>
          <p:nvPr/>
        </p:nvCxnSpPr>
        <p:spPr>
          <a:xfrm flipV="1">
            <a:off x="4777622" y="3709289"/>
            <a:ext cx="3554357" cy="68024"/>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56" name="等腰三角形 55"/>
          <p:cNvSpPr/>
          <p:nvPr/>
        </p:nvSpPr>
        <p:spPr>
          <a:xfrm flipV="1">
            <a:off x="8521151" y="3777312"/>
            <a:ext cx="611560" cy="522630"/>
          </a:xfrm>
          <a:prstGeom prst="triangle">
            <a:avLst>
              <a:gd name="adj" fmla="val 100000"/>
            </a:avLst>
          </a:prstGeom>
          <a:solidFill>
            <a:srgbClr val="00B0F0"/>
          </a:solidFill>
          <a:ln>
            <a:solidFill>
              <a:srgbClr val="FFD0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57" name="矩形 56"/>
          <p:cNvSpPr/>
          <p:nvPr/>
        </p:nvSpPr>
        <p:spPr>
          <a:xfrm>
            <a:off x="8570581" y="3756637"/>
            <a:ext cx="792088" cy="3385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b="1" dirty="0" smtClean="0">
                <a:solidFill>
                  <a:schemeClr val="tx1"/>
                </a:solidFill>
                <a:latin typeface="Arial" panose="020B0604020202020204" pitchFamily="34" charset="0"/>
                <a:ea typeface="DFKai-SB" panose="03000509000000000000" pitchFamily="65" charset="-120"/>
                <a:cs typeface="Arial" panose="020B0604020202020204" pitchFamily="34" charset="0"/>
              </a:rPr>
              <a:t>文体</a:t>
            </a:r>
            <a:endParaRPr lang="en-US" altLang="zh-CN" sz="1100" b="1" dirty="0" smtClean="0">
              <a:solidFill>
                <a:schemeClr val="tx1"/>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sz="1100" b="1" dirty="0" smtClean="0">
                <a:solidFill>
                  <a:schemeClr val="tx1"/>
                </a:solidFill>
                <a:latin typeface="Arial" panose="020B0604020202020204" pitchFamily="34" charset="0"/>
                <a:ea typeface="DFKai-SB" panose="03000509000000000000" pitchFamily="65" charset="-120"/>
                <a:cs typeface="Arial" panose="020B0604020202020204" pitchFamily="34" charset="0"/>
              </a:rPr>
              <a:t>中心</a:t>
            </a:r>
            <a:endParaRPr lang="zh-TW" altLang="en-US" sz="1100" b="1" dirty="0">
              <a:solidFill>
                <a:schemeClr val="tx1"/>
              </a:solidFill>
              <a:latin typeface="Arial" panose="020B0604020202020204" pitchFamily="34" charset="0"/>
              <a:ea typeface="DFKai-SB" panose="03000509000000000000" pitchFamily="65" charset="-120"/>
              <a:cs typeface="Arial" panose="020B0604020202020204" pitchFamily="34" charset="0"/>
            </a:endParaRPr>
          </a:p>
        </p:txBody>
      </p:sp>
      <p:sp>
        <p:nvSpPr>
          <p:cNvPr id="60" name="矩形 59"/>
          <p:cNvSpPr/>
          <p:nvPr/>
        </p:nvSpPr>
        <p:spPr>
          <a:xfrm>
            <a:off x="-2646" y="2959450"/>
            <a:ext cx="1116000" cy="396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050" b="1" dirty="0" smtClean="0">
                <a:solidFill>
                  <a:srgbClr val="140CB4"/>
                </a:solidFill>
                <a:latin typeface="Arial" panose="020B0604020202020204" pitchFamily="34" charset="0"/>
                <a:ea typeface="DFKai-SB" panose="03000509000000000000" pitchFamily="65" charset="-120"/>
                <a:cs typeface="Arial" panose="020B0604020202020204" pitchFamily="34" charset="0"/>
              </a:rPr>
              <a:t>古黄河湿地公园</a:t>
            </a:r>
            <a:endParaRPr lang="en-US" altLang="zh-CN" sz="1050" b="1" dirty="0" smtClean="0">
              <a:solidFill>
                <a:srgbClr val="140CB4"/>
              </a:solidFill>
              <a:latin typeface="Arial" panose="020B0604020202020204" pitchFamily="34" charset="0"/>
              <a:ea typeface="DFKai-SB" panose="03000509000000000000" pitchFamily="65" charset="-120"/>
              <a:cs typeface="Arial" panose="020B0604020202020204" pitchFamily="34" charset="0"/>
            </a:endParaRPr>
          </a:p>
          <a:p>
            <a:pPr algn="ctr"/>
            <a:r>
              <a:rPr lang="en-US" altLang="zh-CN" sz="1050" b="1" dirty="0" smtClean="0">
                <a:solidFill>
                  <a:srgbClr val="C00000"/>
                </a:solidFill>
                <a:latin typeface="Arial" panose="020B0604020202020204" pitchFamily="34" charset="0"/>
                <a:ea typeface="DFKai-SB" panose="03000509000000000000" pitchFamily="65" charset="-120"/>
                <a:cs typeface="Arial" panose="020B0604020202020204" pitchFamily="34" charset="0"/>
              </a:rPr>
              <a:t>1.5 km</a:t>
            </a:r>
            <a:endParaRPr lang="zh-TW" altLang="en-US" sz="1050" b="1" dirty="0">
              <a:solidFill>
                <a:srgbClr val="C00000"/>
              </a:solidFill>
              <a:latin typeface="Arial" panose="020B0604020202020204" pitchFamily="34" charset="0"/>
              <a:ea typeface="DFKai-SB" panose="03000509000000000000" pitchFamily="65" charset="-120"/>
              <a:cs typeface="Arial" panose="020B0604020202020204" pitchFamily="34" charset="0"/>
            </a:endParaRPr>
          </a:p>
        </p:txBody>
      </p:sp>
      <p:cxnSp>
        <p:nvCxnSpPr>
          <p:cNvPr id="59" name="直線單箭頭接點 58"/>
          <p:cNvCxnSpPr/>
          <p:nvPr/>
        </p:nvCxnSpPr>
        <p:spPr>
          <a:xfrm flipH="1" flipV="1">
            <a:off x="-25223" y="2954368"/>
            <a:ext cx="648072" cy="14675"/>
          </a:xfrm>
          <a:prstGeom prst="straightConnector1">
            <a:avLst/>
          </a:prstGeom>
          <a:ln w="25400">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2" name="直線單箭頭接點 61"/>
          <p:cNvCxnSpPr/>
          <p:nvPr/>
        </p:nvCxnSpPr>
        <p:spPr>
          <a:xfrm rot="-60000" flipH="1">
            <a:off x="-34787" y="4526022"/>
            <a:ext cx="477948" cy="201812"/>
          </a:xfrm>
          <a:prstGeom prst="straightConnector1">
            <a:avLst/>
          </a:prstGeom>
          <a:ln w="25400">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483144" y="4120688"/>
            <a:ext cx="1116000" cy="396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050" b="1" dirty="0" smtClean="0">
                <a:solidFill>
                  <a:srgbClr val="140CB4"/>
                </a:solidFill>
                <a:latin typeface="Arial" panose="020B0604020202020204" pitchFamily="34" charset="0"/>
                <a:ea typeface="DFKai-SB" panose="03000509000000000000" pitchFamily="65" charset="-120"/>
                <a:cs typeface="Arial" panose="020B0604020202020204" pitchFamily="34" charset="0"/>
              </a:rPr>
              <a:t>西游乐园</a:t>
            </a:r>
            <a:endParaRPr lang="en-US" altLang="zh-CN" sz="1050" b="1" dirty="0" smtClean="0">
              <a:solidFill>
                <a:srgbClr val="140CB4"/>
              </a:solidFill>
              <a:latin typeface="Arial" panose="020B0604020202020204" pitchFamily="34" charset="0"/>
              <a:ea typeface="DFKai-SB" panose="03000509000000000000" pitchFamily="65" charset="-120"/>
              <a:cs typeface="Arial" panose="020B0604020202020204" pitchFamily="34" charset="0"/>
            </a:endParaRPr>
          </a:p>
          <a:p>
            <a:pPr algn="ctr"/>
            <a:r>
              <a:rPr lang="en-US" altLang="zh-CN" sz="1050" b="1" dirty="0" smtClean="0">
                <a:solidFill>
                  <a:srgbClr val="C00000"/>
                </a:solidFill>
                <a:latin typeface="Arial" panose="020B0604020202020204" pitchFamily="34" charset="0"/>
                <a:ea typeface="DFKai-SB" panose="03000509000000000000" pitchFamily="65" charset="-120"/>
                <a:cs typeface="Arial" panose="020B0604020202020204" pitchFamily="34" charset="0"/>
              </a:rPr>
              <a:t>6 km</a:t>
            </a:r>
            <a:endParaRPr lang="zh-TW" altLang="en-US" sz="1050" b="1" dirty="0">
              <a:solidFill>
                <a:srgbClr val="C00000"/>
              </a:solidFill>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pic>
        <p:nvPicPr>
          <p:cNvPr id="63" name="图片 16" descr="蓝色的高楼大厦&#10;&#10;描述已自动生成"/>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10000" contrast="30000"/>
                    </a14:imgEffect>
                  </a14:imgLayer>
                </a14:imgProps>
              </a:ext>
            </a:extLst>
          </a:blip>
          <a:srcRect r="9617" b="6978"/>
          <a:stretch>
            <a:fillRect/>
          </a:stretch>
        </p:blipFill>
        <p:spPr>
          <a:xfrm>
            <a:off x="5544000" y="381550"/>
            <a:ext cx="3600000" cy="4771199"/>
          </a:xfrm>
          <a:prstGeom prst="rect">
            <a:avLst/>
          </a:prstGeom>
          <a:effectLst>
            <a:outerShdw blurRad="63500" sx="102000" sy="102000" algn="ctr" rotWithShape="0">
              <a:prstClr val="black">
                <a:alpha val="40000"/>
              </a:prstClr>
            </a:outerShdw>
          </a:effectLst>
        </p:spPr>
      </p:pic>
      <p:sp>
        <p:nvSpPr>
          <p:cNvPr id="64" name="文字方塊 63"/>
          <p:cNvSpPr txBox="1"/>
          <p:nvPr/>
        </p:nvSpPr>
        <p:spPr>
          <a:xfrm>
            <a:off x="539552" y="2560461"/>
            <a:ext cx="4824000" cy="2246769"/>
          </a:xfrm>
          <a:prstGeom prst="rect">
            <a:avLst/>
          </a:prstGeom>
          <a:noFill/>
        </p:spPr>
        <p:txBody>
          <a:bodyPr wrap="square" rtlCol="0">
            <a:spAutoFit/>
          </a:bodyPr>
          <a:lstStyle/>
          <a:p>
            <a:pPr algn="just">
              <a:lnSpc>
                <a:spcPts val="4200"/>
              </a:lnSpc>
            </a:pP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公司成立于</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1999</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年</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04</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月</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29</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日</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法定代表人是沈庆芳</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经营范围</a:t>
            </a:r>
            <a:r>
              <a:rPr lang="zh-CN"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rPr>
              <a:t>是</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生产经营新型电子元器件</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自动化设备及其零配件</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精密模具及其零件</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各类印刷电路板</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电子信息产品板卡等</a:t>
            </a: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4" name="矩形 3"/>
          <p:cNvSpPr/>
          <p:nvPr/>
        </p:nvSpPr>
        <p:spPr>
          <a:xfrm>
            <a:off x="574623" y="672690"/>
            <a:ext cx="4213401" cy="194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a:lnSpc>
                <a:spcPts val="5200"/>
              </a:lnSpc>
              <a:spcAft>
                <a:spcPts val="600"/>
              </a:spcAft>
            </a:pPr>
            <a:r>
              <a:rPr lang="zh-CN" altLang="en-US" sz="6000" b="1" dirty="0">
                <a:solidFill>
                  <a:schemeClr val="bg1"/>
                </a:solidFill>
                <a:latin typeface="Arial" panose="020B0604020202020204" pitchFamily="34" charset="0"/>
                <a:ea typeface="DFKai-SB" panose="03000509000000000000" pitchFamily="65" charset="-120"/>
                <a:cs typeface="Arial" panose="020B0604020202020204" pitchFamily="34" charset="0"/>
              </a:rPr>
              <a:t>鹏鼎控股 </a:t>
            </a:r>
            <a:endParaRPr lang="en-US" altLang="zh-CN" sz="60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a:lnSpc>
                <a:spcPts val="5200"/>
              </a:lnSpc>
              <a:spcAft>
                <a:spcPts val="600"/>
              </a:spcAft>
            </a:pPr>
            <a:r>
              <a:rPr lang="en-US" altLang="zh-CN" sz="2800" b="1" dirty="0">
                <a:solidFill>
                  <a:schemeClr val="bg1"/>
                </a:solidFill>
                <a:latin typeface="Arial" panose="020B0604020202020204" pitchFamily="34" charset="0"/>
                <a:ea typeface="DFKai-SB" panose="03000509000000000000" pitchFamily="65" charset="-120"/>
                <a:cs typeface="Arial" panose="020B0604020202020204" pitchFamily="34" charset="0"/>
              </a:rPr>
              <a:t>AVARY  HOLDING</a:t>
            </a:r>
            <a:endParaRPr lang="en-US" altLang="zh-CN"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64" name="矩形 63"/>
          <p:cNvSpPr/>
          <p:nvPr/>
        </p:nvSpPr>
        <p:spPr>
          <a:xfrm>
            <a:off x="0" y="532948"/>
            <a:ext cx="9144000" cy="39679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3600"/>
              </a:lnSpc>
            </a:pPr>
            <a:r>
              <a:rPr lang="zh-CN" altLang="en-US" sz="96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rPr>
              <a:t>雏鹰计划</a:t>
            </a:r>
            <a:endParaRPr lang="en-US" altLang="zh-CN" sz="54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endParaRPr>
          </a:p>
          <a:p>
            <a:pPr algn="ctr">
              <a:lnSpc>
                <a:spcPts val="13600"/>
              </a:lnSpc>
            </a:pPr>
            <a:r>
              <a:rPr lang="en-US" altLang="zh-CN" sz="6600" dirty="0">
                <a:ln w="18415" cmpd="sng">
                  <a:solidFill>
                    <a:srgbClr val="FFFFFF"/>
                  </a:solidFill>
                  <a:prstDash val="solid"/>
                </a:ln>
                <a:solidFill>
                  <a:srgbClr val="0051C8"/>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rPr>
              <a:t>PCB</a:t>
            </a:r>
            <a:r>
              <a:rPr lang="zh-CN" altLang="en-US" sz="6600" dirty="0">
                <a:ln w="18415" cmpd="sng">
                  <a:solidFill>
                    <a:srgbClr val="FFFFFF"/>
                  </a:solidFill>
                  <a:prstDash val="solid"/>
                </a:ln>
                <a:solidFill>
                  <a:srgbClr val="0051C8"/>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rPr>
              <a:t>产业人才培</a:t>
            </a:r>
            <a:r>
              <a:rPr lang="zh-CN" altLang="en-US" sz="6600" dirty="0" smtClean="0">
                <a:ln w="18415" cmpd="sng">
                  <a:solidFill>
                    <a:srgbClr val="FFFFFF"/>
                  </a:solidFill>
                  <a:prstDash val="solid"/>
                </a:ln>
                <a:solidFill>
                  <a:srgbClr val="0051C8"/>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rPr>
              <a:t>养</a:t>
            </a:r>
            <a:endParaRPr lang="en-US" altLang="zh-CN" sz="6600" dirty="0">
              <a:ln w="18415" cmpd="sng">
                <a:solidFill>
                  <a:srgbClr val="FFFFFF"/>
                </a:solidFill>
                <a:prstDash val="solid"/>
              </a:ln>
              <a:solidFill>
                <a:srgbClr val="0051C8"/>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endParaRP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460" b="93431" l="0" r="93889"/>
                    </a14:imgEffect>
                  </a14:imgLayer>
                </a14:imgProps>
              </a:ext>
              <a:ext uri="{28A0092B-C50C-407E-A947-70E740481C1C}">
                <a14:useLocalDpi xmlns:a14="http://schemas.microsoft.com/office/drawing/2010/main" val="0"/>
              </a:ext>
            </a:extLst>
          </a:blip>
          <a:srcRect/>
          <a:stretch>
            <a:fillRect/>
          </a:stretch>
        </p:blipFill>
        <p:spPr bwMode="auto">
          <a:xfrm>
            <a:off x="361669" y="813213"/>
            <a:ext cx="1368000" cy="104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389504" y="683979"/>
            <a:ext cx="8364993" cy="707886"/>
          </a:xfrm>
          <a:prstGeom prst="rect">
            <a:avLst/>
          </a:prstGeom>
          <a:noFill/>
        </p:spPr>
        <p:txBody>
          <a:bodyPr wrap="square" rtlCol="0">
            <a:spAutoFit/>
          </a:bodyPr>
          <a:lstStyle/>
          <a:p>
            <a:pPr>
              <a:lnSpc>
                <a:spcPts val="2400"/>
              </a:lnSpc>
            </a:pP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雏鹰计划</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是由苹果公司发起</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多家万人以上规模电子制造型企业及多所高职校共同搭建的育人平台</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其项目成果与经验具有普遍适用性</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非常具有推广价值和意义</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grpSp>
        <p:nvGrpSpPr>
          <p:cNvPr id="3" name="群組 2"/>
          <p:cNvGrpSpPr/>
          <p:nvPr/>
        </p:nvGrpSpPr>
        <p:grpSpPr>
          <a:xfrm>
            <a:off x="456620" y="1594380"/>
            <a:ext cx="8213486" cy="3244449"/>
            <a:chOff x="482020" y="1713301"/>
            <a:chExt cx="8213486" cy="3244449"/>
          </a:xfrm>
        </p:grpSpPr>
        <p:cxnSp>
          <p:nvCxnSpPr>
            <p:cNvPr id="4" name="直線接點 3"/>
            <p:cNvCxnSpPr>
              <a:stCxn id="43" idx="36"/>
            </p:cNvCxnSpPr>
            <p:nvPr/>
          </p:nvCxnSpPr>
          <p:spPr>
            <a:xfrm flipV="1">
              <a:off x="5945386" y="2124787"/>
              <a:ext cx="1103228" cy="143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直線接點 4"/>
            <p:cNvCxnSpPr/>
            <p:nvPr/>
          </p:nvCxnSpPr>
          <p:spPr>
            <a:xfrm>
              <a:off x="7048614" y="2124786"/>
              <a:ext cx="151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文字方塊 5"/>
            <p:cNvSpPr txBox="1"/>
            <p:nvPr/>
          </p:nvSpPr>
          <p:spPr>
            <a:xfrm>
              <a:off x="6979282" y="2182242"/>
              <a:ext cx="1708222" cy="1384995"/>
            </a:xfrm>
            <a:prstGeom prst="rect">
              <a:avLst/>
            </a:prstGeom>
            <a:noFill/>
          </p:spPr>
          <p:txBody>
            <a:bodyPr wrap="square" rtlCol="0">
              <a:spAutoFit/>
            </a:bodyPr>
            <a:lstStyle/>
            <a:p>
              <a:r>
                <a:rPr lang="zh-CN" altLang="en-US"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rPr>
                <a:t>纬创资通</a:t>
              </a:r>
              <a:endParaRPr lang="en-US" altLang="zh-CN"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南京信息职业技术学院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rPr>
                <a:t>昆</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山登云科技职业学院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rPr>
                <a:t>南</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通职业大学</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b="1" dirty="0">
                  <a:solidFill>
                    <a:srgbClr val="92D050"/>
                  </a:solidFill>
                  <a:latin typeface="Arial" panose="020B0604020202020204" pitchFamily="34" charset="0"/>
                  <a:ea typeface="DFKai-SB" panose="03000509000000000000" pitchFamily="65" charset="-120"/>
                  <a:cs typeface="Arial" panose="020B0604020202020204" pitchFamily="34" charset="0"/>
                </a:rPr>
                <a:t>立</a:t>
              </a:r>
              <a:r>
                <a:rPr lang="zh-CN" altLang="en-US"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rPr>
                <a:t>讯精密</a:t>
              </a:r>
              <a:endParaRPr lang="en-US" altLang="zh-CN"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常州机电职业技术学院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江苏电子信息职业学院</a:t>
              </a:r>
              <a:endParaRPr lang="zh-TW" altLang="en-US" sz="1200"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cxnSp>
          <p:nvCxnSpPr>
            <p:cNvPr id="7" name="直線接點 6"/>
            <p:cNvCxnSpPr>
              <a:stCxn id="33" idx="38"/>
            </p:cNvCxnSpPr>
            <p:nvPr/>
          </p:nvCxnSpPr>
          <p:spPr>
            <a:xfrm flipV="1">
              <a:off x="5899600" y="3841824"/>
              <a:ext cx="1240454" cy="34706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接點 7"/>
            <p:cNvCxnSpPr/>
            <p:nvPr/>
          </p:nvCxnSpPr>
          <p:spPr>
            <a:xfrm>
              <a:off x="7140054" y="3841823"/>
              <a:ext cx="14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文字方塊 8"/>
            <p:cNvSpPr txBox="1"/>
            <p:nvPr/>
          </p:nvSpPr>
          <p:spPr>
            <a:xfrm>
              <a:off x="6987284" y="3886069"/>
              <a:ext cx="1708222" cy="830997"/>
            </a:xfrm>
            <a:prstGeom prst="rect">
              <a:avLst/>
            </a:prstGeom>
            <a:noFill/>
          </p:spPr>
          <p:txBody>
            <a:bodyPr wrap="square" rtlCol="0">
              <a:spAutoFit/>
            </a:bodyPr>
            <a:lstStyle/>
            <a:p>
              <a:r>
                <a:rPr lang="zh-CN" altLang="en-US"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rPr>
                <a:t>宸鸿科技</a:t>
              </a:r>
              <a:endParaRPr lang="en-US" altLang="zh-CN"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福州职业技术学院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福州信息职业技术学院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rPr>
                <a:t>厦</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门海洋职业技术学院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0" name="文字方塊 9"/>
            <p:cNvSpPr txBox="1"/>
            <p:nvPr/>
          </p:nvSpPr>
          <p:spPr>
            <a:xfrm>
              <a:off x="7454247" y="1780473"/>
              <a:ext cx="673023" cy="369332"/>
            </a:xfrm>
            <a:prstGeom prst="rect">
              <a:avLst/>
            </a:prstGeom>
            <a:noFill/>
          </p:spPr>
          <p:txBody>
            <a:bodyPr wrap="square" rtlCol="0">
              <a:spAutoFit/>
            </a:bodyPr>
            <a:lstStyle/>
            <a:p>
              <a:r>
                <a:rPr lang="zh-CN" altLang="en-US" sz="1800" b="1" dirty="0" smtClean="0">
                  <a:solidFill>
                    <a:srgbClr val="FFC000"/>
                  </a:solidFill>
                  <a:latin typeface="DFKai-SB" panose="03000509000000000000" pitchFamily="65" charset="-120"/>
                  <a:ea typeface="DFKai-SB" panose="03000509000000000000" pitchFamily="65" charset="-120"/>
                </a:rPr>
                <a:t>江苏</a:t>
              </a:r>
              <a:endParaRPr lang="zh-TW" altLang="en-US" sz="1800" b="1" dirty="0">
                <a:solidFill>
                  <a:srgbClr val="FFC000"/>
                </a:solidFill>
                <a:latin typeface="DFKai-SB" panose="03000509000000000000" pitchFamily="65" charset="-120"/>
                <a:ea typeface="DFKai-SB" panose="03000509000000000000" pitchFamily="65" charset="-120"/>
              </a:endParaRPr>
            </a:p>
          </p:txBody>
        </p:sp>
        <p:sp>
          <p:nvSpPr>
            <p:cNvPr id="11" name="文字方塊 10"/>
            <p:cNvSpPr txBox="1"/>
            <p:nvPr/>
          </p:nvSpPr>
          <p:spPr>
            <a:xfrm>
              <a:off x="7454247" y="3493507"/>
              <a:ext cx="673023" cy="369332"/>
            </a:xfrm>
            <a:prstGeom prst="rect">
              <a:avLst/>
            </a:prstGeom>
            <a:noFill/>
          </p:spPr>
          <p:txBody>
            <a:bodyPr wrap="square" rtlCol="0">
              <a:spAutoFit/>
            </a:bodyPr>
            <a:lstStyle/>
            <a:p>
              <a:r>
                <a:rPr lang="zh-CN" altLang="en-US" sz="1800" b="1" dirty="0" smtClean="0">
                  <a:solidFill>
                    <a:srgbClr val="FFC000"/>
                  </a:solidFill>
                  <a:latin typeface="DFKai-SB" panose="03000509000000000000" pitchFamily="65" charset="-120"/>
                  <a:ea typeface="DFKai-SB" panose="03000509000000000000" pitchFamily="65" charset="-120"/>
                </a:rPr>
                <a:t>福建</a:t>
              </a:r>
              <a:endParaRPr lang="zh-TW" altLang="en-US" sz="1800" b="1" dirty="0">
                <a:solidFill>
                  <a:srgbClr val="FFC000"/>
                </a:solidFill>
                <a:latin typeface="DFKai-SB" panose="03000509000000000000" pitchFamily="65" charset="-120"/>
                <a:ea typeface="DFKai-SB" panose="03000509000000000000" pitchFamily="65" charset="-120"/>
              </a:endParaRPr>
            </a:p>
          </p:txBody>
        </p:sp>
        <p:cxnSp>
          <p:nvCxnSpPr>
            <p:cNvPr id="12" name="直線接點 11"/>
            <p:cNvCxnSpPr/>
            <p:nvPr/>
          </p:nvCxnSpPr>
          <p:spPr>
            <a:xfrm>
              <a:off x="2180496" y="4283387"/>
              <a:ext cx="1080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文字方塊 12"/>
            <p:cNvSpPr txBox="1"/>
            <p:nvPr/>
          </p:nvSpPr>
          <p:spPr>
            <a:xfrm>
              <a:off x="2013620" y="4298569"/>
              <a:ext cx="1708222" cy="646331"/>
            </a:xfrm>
            <a:prstGeom prst="rect">
              <a:avLst/>
            </a:prstGeom>
            <a:noFill/>
          </p:spPr>
          <p:txBody>
            <a:bodyPr wrap="square" rtlCol="0">
              <a:spAutoFit/>
            </a:bodyPr>
            <a:lstStyle/>
            <a:p>
              <a:r>
                <a:rPr lang="zh-CN" altLang="en-US"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rPr>
                <a:t>捷普绿点</a:t>
              </a:r>
              <a:endParaRPr lang="en-US" altLang="zh-CN"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rPr>
                <a:t>广州番禺职业技术学</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rPr>
                <a:t>东</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莞职业技术学院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cxnSp>
          <p:nvCxnSpPr>
            <p:cNvPr id="14" name="直線接點 13"/>
            <p:cNvCxnSpPr/>
            <p:nvPr/>
          </p:nvCxnSpPr>
          <p:spPr>
            <a:xfrm flipV="1">
              <a:off x="622608" y="3311187"/>
              <a:ext cx="1504481"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文字方塊 14"/>
            <p:cNvSpPr txBox="1"/>
            <p:nvPr/>
          </p:nvSpPr>
          <p:spPr>
            <a:xfrm>
              <a:off x="482020" y="3333714"/>
              <a:ext cx="1708222" cy="830997"/>
            </a:xfrm>
            <a:prstGeom prst="rect">
              <a:avLst/>
            </a:prstGeom>
            <a:noFill/>
          </p:spPr>
          <p:txBody>
            <a:bodyPr wrap="square" rtlCol="0">
              <a:spAutoFit/>
            </a:bodyPr>
            <a:lstStyle/>
            <a:p>
              <a:r>
                <a:rPr lang="zh-CN" altLang="en-US"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rPr>
                <a:t>蓝思科技</a:t>
              </a:r>
              <a:endParaRPr lang="en-US" altLang="zh-CN"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湖南工业职业技术学院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湖南电气职业技术学院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rPr>
                <a:t>长</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沙民政职业技术学院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6" name="文字方塊 15"/>
            <p:cNvSpPr txBox="1"/>
            <p:nvPr/>
          </p:nvSpPr>
          <p:spPr>
            <a:xfrm>
              <a:off x="2376870" y="3937182"/>
              <a:ext cx="673023" cy="369332"/>
            </a:xfrm>
            <a:prstGeom prst="rect">
              <a:avLst/>
            </a:prstGeom>
            <a:noFill/>
          </p:spPr>
          <p:txBody>
            <a:bodyPr wrap="square" rtlCol="0">
              <a:spAutoFit/>
            </a:bodyPr>
            <a:lstStyle/>
            <a:p>
              <a:r>
                <a:rPr lang="zh-CN" altLang="en-US" sz="1800" b="1" dirty="0" smtClean="0">
                  <a:solidFill>
                    <a:srgbClr val="FFC000"/>
                  </a:solidFill>
                  <a:latin typeface="DFKai-SB" panose="03000509000000000000" pitchFamily="65" charset="-120"/>
                  <a:ea typeface="DFKai-SB" panose="03000509000000000000" pitchFamily="65" charset="-120"/>
                </a:rPr>
                <a:t>广东</a:t>
              </a:r>
              <a:endParaRPr lang="zh-TW" altLang="en-US" sz="1800" b="1" dirty="0">
                <a:solidFill>
                  <a:srgbClr val="FFC000"/>
                </a:solidFill>
                <a:latin typeface="DFKai-SB" panose="03000509000000000000" pitchFamily="65" charset="-120"/>
                <a:ea typeface="DFKai-SB" panose="03000509000000000000" pitchFamily="65" charset="-120"/>
              </a:endParaRPr>
            </a:p>
          </p:txBody>
        </p:sp>
        <p:sp>
          <p:nvSpPr>
            <p:cNvPr id="17" name="文字方塊 16"/>
            <p:cNvSpPr txBox="1"/>
            <p:nvPr/>
          </p:nvSpPr>
          <p:spPr>
            <a:xfrm>
              <a:off x="1046694" y="2976376"/>
              <a:ext cx="673023" cy="369332"/>
            </a:xfrm>
            <a:prstGeom prst="rect">
              <a:avLst/>
            </a:prstGeom>
            <a:noFill/>
          </p:spPr>
          <p:txBody>
            <a:bodyPr wrap="square" rtlCol="0">
              <a:spAutoFit/>
            </a:bodyPr>
            <a:lstStyle/>
            <a:p>
              <a:r>
                <a:rPr lang="zh-CN" altLang="en-US" sz="1800" b="1" dirty="0">
                  <a:solidFill>
                    <a:srgbClr val="FFC000"/>
                  </a:solidFill>
                  <a:latin typeface="DFKai-SB" panose="03000509000000000000" pitchFamily="65" charset="-120"/>
                  <a:ea typeface="DFKai-SB" panose="03000509000000000000" pitchFamily="65" charset="-120"/>
                </a:rPr>
                <a:t>湖南</a:t>
              </a:r>
              <a:endParaRPr lang="zh-TW" altLang="en-US" sz="1800" b="1" dirty="0">
                <a:solidFill>
                  <a:srgbClr val="FFC000"/>
                </a:solidFill>
                <a:latin typeface="DFKai-SB" panose="03000509000000000000" pitchFamily="65" charset="-120"/>
                <a:ea typeface="DFKai-SB" panose="03000509000000000000" pitchFamily="65" charset="-120"/>
              </a:endParaRPr>
            </a:p>
          </p:txBody>
        </p:sp>
        <p:grpSp>
          <p:nvGrpSpPr>
            <p:cNvPr id="18" name="群組 17"/>
            <p:cNvGrpSpPr/>
            <p:nvPr/>
          </p:nvGrpSpPr>
          <p:grpSpPr>
            <a:xfrm>
              <a:off x="2544639" y="1713301"/>
              <a:ext cx="4045634" cy="3244449"/>
              <a:chOff x="204788" y="1143000"/>
              <a:chExt cx="6272212" cy="5181601"/>
            </a:xfrm>
          </p:grpSpPr>
          <p:sp>
            <p:nvSpPr>
              <p:cNvPr id="25" name="Freeform 7"/>
              <p:cNvSpPr/>
              <p:nvPr/>
            </p:nvSpPr>
            <p:spPr bwMode="auto">
              <a:xfrm>
                <a:off x="4097338" y="6046788"/>
                <a:ext cx="331787" cy="277813"/>
              </a:xfrm>
              <a:custGeom>
                <a:avLst/>
                <a:gdLst>
                  <a:gd name="T0" fmla="*/ 69 w 266"/>
                  <a:gd name="T1" fmla="*/ 175 h 222"/>
                  <a:gd name="T2" fmla="*/ 69 w 266"/>
                  <a:gd name="T3" fmla="*/ 175 h 222"/>
                  <a:gd name="T4" fmla="*/ 49 w 266"/>
                  <a:gd name="T5" fmla="*/ 167 h 222"/>
                  <a:gd name="T6" fmla="*/ 31 w 266"/>
                  <a:gd name="T7" fmla="*/ 162 h 222"/>
                  <a:gd name="T8" fmla="*/ 16 w 266"/>
                  <a:gd name="T9" fmla="*/ 155 h 222"/>
                  <a:gd name="T10" fmla="*/ 9 w 266"/>
                  <a:gd name="T11" fmla="*/ 150 h 222"/>
                  <a:gd name="T12" fmla="*/ 5 w 266"/>
                  <a:gd name="T13" fmla="*/ 145 h 222"/>
                  <a:gd name="T14" fmla="*/ 5 w 266"/>
                  <a:gd name="T15" fmla="*/ 145 h 222"/>
                  <a:gd name="T16" fmla="*/ 2 w 266"/>
                  <a:gd name="T17" fmla="*/ 126 h 222"/>
                  <a:gd name="T18" fmla="*/ 0 w 266"/>
                  <a:gd name="T19" fmla="*/ 104 h 222"/>
                  <a:gd name="T20" fmla="*/ 2 w 266"/>
                  <a:gd name="T21" fmla="*/ 85 h 222"/>
                  <a:gd name="T22" fmla="*/ 3 w 266"/>
                  <a:gd name="T23" fmla="*/ 77 h 222"/>
                  <a:gd name="T24" fmla="*/ 6 w 266"/>
                  <a:gd name="T25" fmla="*/ 69 h 222"/>
                  <a:gd name="T26" fmla="*/ 6 w 266"/>
                  <a:gd name="T27" fmla="*/ 69 h 222"/>
                  <a:gd name="T28" fmla="*/ 20 w 266"/>
                  <a:gd name="T29" fmla="*/ 65 h 222"/>
                  <a:gd name="T30" fmla="*/ 28 w 266"/>
                  <a:gd name="T31" fmla="*/ 61 h 222"/>
                  <a:gd name="T32" fmla="*/ 35 w 266"/>
                  <a:gd name="T33" fmla="*/ 58 h 222"/>
                  <a:gd name="T34" fmla="*/ 35 w 266"/>
                  <a:gd name="T35" fmla="*/ 58 h 222"/>
                  <a:gd name="T36" fmla="*/ 36 w 266"/>
                  <a:gd name="T37" fmla="*/ 28 h 222"/>
                  <a:gd name="T38" fmla="*/ 36 w 266"/>
                  <a:gd name="T39" fmla="*/ 28 h 222"/>
                  <a:gd name="T40" fmla="*/ 41 w 266"/>
                  <a:gd name="T41" fmla="*/ 25 h 222"/>
                  <a:gd name="T42" fmla="*/ 44 w 266"/>
                  <a:gd name="T43" fmla="*/ 24 h 222"/>
                  <a:gd name="T44" fmla="*/ 52 w 266"/>
                  <a:gd name="T45" fmla="*/ 25 h 222"/>
                  <a:gd name="T46" fmla="*/ 60 w 266"/>
                  <a:gd name="T47" fmla="*/ 27 h 222"/>
                  <a:gd name="T48" fmla="*/ 66 w 266"/>
                  <a:gd name="T49" fmla="*/ 27 h 222"/>
                  <a:gd name="T50" fmla="*/ 71 w 266"/>
                  <a:gd name="T51" fmla="*/ 27 h 222"/>
                  <a:gd name="T52" fmla="*/ 71 w 266"/>
                  <a:gd name="T53" fmla="*/ 27 h 222"/>
                  <a:gd name="T54" fmla="*/ 112 w 266"/>
                  <a:gd name="T55" fmla="*/ 5 h 222"/>
                  <a:gd name="T56" fmla="*/ 112 w 266"/>
                  <a:gd name="T57" fmla="*/ 5 h 222"/>
                  <a:gd name="T58" fmla="*/ 184 w 266"/>
                  <a:gd name="T59" fmla="*/ 0 h 222"/>
                  <a:gd name="T60" fmla="*/ 184 w 266"/>
                  <a:gd name="T61" fmla="*/ 0 h 222"/>
                  <a:gd name="T62" fmla="*/ 190 w 266"/>
                  <a:gd name="T63" fmla="*/ 3 h 222"/>
                  <a:gd name="T64" fmla="*/ 196 w 266"/>
                  <a:gd name="T65" fmla="*/ 8 h 222"/>
                  <a:gd name="T66" fmla="*/ 203 w 266"/>
                  <a:gd name="T67" fmla="*/ 16 h 222"/>
                  <a:gd name="T68" fmla="*/ 209 w 266"/>
                  <a:gd name="T69" fmla="*/ 25 h 222"/>
                  <a:gd name="T70" fmla="*/ 209 w 266"/>
                  <a:gd name="T71" fmla="*/ 25 h 222"/>
                  <a:gd name="T72" fmla="*/ 209 w 266"/>
                  <a:gd name="T73" fmla="*/ 41 h 222"/>
                  <a:gd name="T74" fmla="*/ 209 w 266"/>
                  <a:gd name="T75" fmla="*/ 41 h 222"/>
                  <a:gd name="T76" fmla="*/ 206 w 266"/>
                  <a:gd name="T77" fmla="*/ 47 h 222"/>
                  <a:gd name="T78" fmla="*/ 203 w 266"/>
                  <a:gd name="T79" fmla="*/ 54 h 222"/>
                  <a:gd name="T80" fmla="*/ 203 w 266"/>
                  <a:gd name="T81" fmla="*/ 54 h 222"/>
                  <a:gd name="T82" fmla="*/ 185 w 266"/>
                  <a:gd name="T83" fmla="*/ 79 h 222"/>
                  <a:gd name="T84" fmla="*/ 178 w 266"/>
                  <a:gd name="T85" fmla="*/ 91 h 222"/>
                  <a:gd name="T86" fmla="*/ 171 w 266"/>
                  <a:gd name="T87" fmla="*/ 106 h 222"/>
                  <a:gd name="T88" fmla="*/ 171 w 266"/>
                  <a:gd name="T89" fmla="*/ 106 h 222"/>
                  <a:gd name="T90" fmla="*/ 167 w 266"/>
                  <a:gd name="T91" fmla="*/ 117 h 222"/>
                  <a:gd name="T92" fmla="*/ 163 w 266"/>
                  <a:gd name="T93" fmla="*/ 125 h 222"/>
                  <a:gd name="T94" fmla="*/ 159 w 266"/>
                  <a:gd name="T95" fmla="*/ 131 h 222"/>
                  <a:gd name="T96" fmla="*/ 159 w 266"/>
                  <a:gd name="T97" fmla="*/ 131 h 222"/>
                  <a:gd name="T98" fmla="*/ 140 w 266"/>
                  <a:gd name="T99" fmla="*/ 140 h 222"/>
                  <a:gd name="T100" fmla="*/ 123 w 266"/>
                  <a:gd name="T101" fmla="*/ 151 h 222"/>
                  <a:gd name="T102" fmla="*/ 91 w 266"/>
                  <a:gd name="T103" fmla="*/ 172 h 222"/>
                  <a:gd name="T104" fmla="*/ 91 w 266"/>
                  <a:gd name="T105" fmla="*/ 172 h 222"/>
                  <a:gd name="T106" fmla="*/ 69 w 266"/>
                  <a:gd name="T107" fmla="*/ 175 h 222"/>
                  <a:gd name="T108" fmla="*/ 69 w 266"/>
                  <a:gd name="T109" fmla="*/ 175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66"/>
                  <a:gd name="T166" fmla="*/ 0 h 222"/>
                  <a:gd name="T167" fmla="*/ 266 w 266"/>
                  <a:gd name="T168" fmla="*/ 222 h 22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solidFill>
                <a:srgbClr val="808080"/>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26" name="Freeform 8"/>
              <p:cNvSpPr/>
              <p:nvPr/>
            </p:nvSpPr>
            <p:spPr bwMode="auto">
              <a:xfrm>
                <a:off x="4111625" y="6061075"/>
                <a:ext cx="306387" cy="252413"/>
              </a:xfrm>
              <a:custGeom>
                <a:avLst/>
                <a:gdLst>
                  <a:gd name="T0" fmla="*/ 65 w 244"/>
                  <a:gd name="T1" fmla="*/ 159 h 202"/>
                  <a:gd name="T2" fmla="*/ 65 w 244"/>
                  <a:gd name="T3" fmla="*/ 159 h 202"/>
                  <a:gd name="T4" fmla="*/ 17 w 244"/>
                  <a:gd name="T5" fmla="*/ 143 h 202"/>
                  <a:gd name="T6" fmla="*/ 17 w 244"/>
                  <a:gd name="T7" fmla="*/ 143 h 202"/>
                  <a:gd name="T8" fmla="*/ 9 w 244"/>
                  <a:gd name="T9" fmla="*/ 137 h 202"/>
                  <a:gd name="T10" fmla="*/ 5 w 244"/>
                  <a:gd name="T11" fmla="*/ 131 h 202"/>
                  <a:gd name="T12" fmla="*/ 0 w 244"/>
                  <a:gd name="T13" fmla="*/ 124 h 202"/>
                  <a:gd name="T14" fmla="*/ 0 w 244"/>
                  <a:gd name="T15" fmla="*/ 118 h 202"/>
                  <a:gd name="T16" fmla="*/ 0 w 244"/>
                  <a:gd name="T17" fmla="*/ 104 h 202"/>
                  <a:gd name="T18" fmla="*/ 0 w 244"/>
                  <a:gd name="T19" fmla="*/ 90 h 202"/>
                  <a:gd name="T20" fmla="*/ 0 w 244"/>
                  <a:gd name="T21" fmla="*/ 90 h 202"/>
                  <a:gd name="T22" fmla="*/ 2 w 244"/>
                  <a:gd name="T23" fmla="*/ 74 h 202"/>
                  <a:gd name="T24" fmla="*/ 3 w 244"/>
                  <a:gd name="T25" fmla="*/ 71 h 202"/>
                  <a:gd name="T26" fmla="*/ 5 w 244"/>
                  <a:gd name="T27" fmla="*/ 68 h 202"/>
                  <a:gd name="T28" fmla="*/ 6 w 244"/>
                  <a:gd name="T29" fmla="*/ 66 h 202"/>
                  <a:gd name="T30" fmla="*/ 11 w 244"/>
                  <a:gd name="T31" fmla="*/ 65 h 202"/>
                  <a:gd name="T32" fmla="*/ 24 w 244"/>
                  <a:gd name="T33" fmla="*/ 61 h 202"/>
                  <a:gd name="T34" fmla="*/ 24 w 244"/>
                  <a:gd name="T35" fmla="*/ 61 h 202"/>
                  <a:gd name="T36" fmla="*/ 33 w 244"/>
                  <a:gd name="T37" fmla="*/ 54 h 202"/>
                  <a:gd name="T38" fmla="*/ 33 w 244"/>
                  <a:gd name="T39" fmla="*/ 54 h 202"/>
                  <a:gd name="T40" fmla="*/ 35 w 244"/>
                  <a:gd name="T41" fmla="*/ 25 h 202"/>
                  <a:gd name="T42" fmla="*/ 35 w 244"/>
                  <a:gd name="T43" fmla="*/ 25 h 202"/>
                  <a:gd name="T44" fmla="*/ 38 w 244"/>
                  <a:gd name="T45" fmla="*/ 24 h 202"/>
                  <a:gd name="T46" fmla="*/ 38 w 244"/>
                  <a:gd name="T47" fmla="*/ 24 h 202"/>
                  <a:gd name="T48" fmla="*/ 51 w 244"/>
                  <a:gd name="T49" fmla="*/ 27 h 202"/>
                  <a:gd name="T50" fmla="*/ 59 w 244"/>
                  <a:gd name="T51" fmla="*/ 27 h 202"/>
                  <a:gd name="T52" fmla="*/ 66 w 244"/>
                  <a:gd name="T53" fmla="*/ 27 h 202"/>
                  <a:gd name="T54" fmla="*/ 66 w 244"/>
                  <a:gd name="T55" fmla="*/ 27 h 202"/>
                  <a:gd name="T56" fmla="*/ 106 w 244"/>
                  <a:gd name="T57" fmla="*/ 5 h 202"/>
                  <a:gd name="T58" fmla="*/ 106 w 244"/>
                  <a:gd name="T59" fmla="*/ 5 h 202"/>
                  <a:gd name="T60" fmla="*/ 172 w 244"/>
                  <a:gd name="T61" fmla="*/ 0 h 202"/>
                  <a:gd name="T62" fmla="*/ 172 w 244"/>
                  <a:gd name="T63" fmla="*/ 0 h 202"/>
                  <a:gd name="T64" fmla="*/ 177 w 244"/>
                  <a:gd name="T65" fmla="*/ 3 h 202"/>
                  <a:gd name="T66" fmla="*/ 185 w 244"/>
                  <a:gd name="T67" fmla="*/ 9 h 202"/>
                  <a:gd name="T68" fmla="*/ 188 w 244"/>
                  <a:gd name="T69" fmla="*/ 13 h 202"/>
                  <a:gd name="T70" fmla="*/ 190 w 244"/>
                  <a:gd name="T71" fmla="*/ 17 h 202"/>
                  <a:gd name="T72" fmla="*/ 193 w 244"/>
                  <a:gd name="T73" fmla="*/ 22 h 202"/>
                  <a:gd name="T74" fmla="*/ 193 w 244"/>
                  <a:gd name="T75" fmla="*/ 28 h 202"/>
                  <a:gd name="T76" fmla="*/ 193 w 244"/>
                  <a:gd name="T77" fmla="*/ 28 h 202"/>
                  <a:gd name="T78" fmla="*/ 184 w 244"/>
                  <a:gd name="T79" fmla="*/ 44 h 202"/>
                  <a:gd name="T80" fmla="*/ 177 w 244"/>
                  <a:gd name="T81" fmla="*/ 52 h 202"/>
                  <a:gd name="T82" fmla="*/ 171 w 244"/>
                  <a:gd name="T83" fmla="*/ 58 h 202"/>
                  <a:gd name="T84" fmla="*/ 171 w 244"/>
                  <a:gd name="T85" fmla="*/ 58 h 202"/>
                  <a:gd name="T86" fmla="*/ 166 w 244"/>
                  <a:gd name="T87" fmla="*/ 71 h 202"/>
                  <a:gd name="T88" fmla="*/ 160 w 244"/>
                  <a:gd name="T89" fmla="*/ 83 h 202"/>
                  <a:gd name="T90" fmla="*/ 153 w 244"/>
                  <a:gd name="T91" fmla="*/ 96 h 202"/>
                  <a:gd name="T92" fmla="*/ 149 w 244"/>
                  <a:gd name="T93" fmla="*/ 112 h 202"/>
                  <a:gd name="T94" fmla="*/ 149 w 244"/>
                  <a:gd name="T95" fmla="*/ 112 h 202"/>
                  <a:gd name="T96" fmla="*/ 78 w 244"/>
                  <a:gd name="T97" fmla="*/ 156 h 202"/>
                  <a:gd name="T98" fmla="*/ 78 w 244"/>
                  <a:gd name="T99" fmla="*/ 156 h 202"/>
                  <a:gd name="T100" fmla="*/ 71 w 244"/>
                  <a:gd name="T101" fmla="*/ 157 h 202"/>
                  <a:gd name="T102" fmla="*/ 65 w 244"/>
                  <a:gd name="T103" fmla="*/ 159 h 202"/>
                  <a:gd name="T104" fmla="*/ 65 w 244"/>
                  <a:gd name="T105" fmla="*/ 159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4"/>
                  <a:gd name="T160" fmla="*/ 0 h 202"/>
                  <a:gd name="T161" fmla="*/ 244 w 244"/>
                  <a:gd name="T162" fmla="*/ 202 h 2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27" name="Freeform 9"/>
              <p:cNvSpPr/>
              <p:nvPr/>
            </p:nvSpPr>
            <p:spPr bwMode="auto">
              <a:xfrm>
                <a:off x="204788" y="1143000"/>
                <a:ext cx="6272212" cy="4886325"/>
              </a:xfrm>
              <a:custGeom>
                <a:avLst/>
                <a:gdLst>
                  <a:gd name="T0" fmla="*/ 2479 w 5024"/>
                  <a:gd name="T1" fmla="*/ 2960 h 3914"/>
                  <a:gd name="T2" fmla="*/ 2284 w 5024"/>
                  <a:gd name="T3" fmla="*/ 2907 h 3914"/>
                  <a:gd name="T4" fmla="*/ 2139 w 5024"/>
                  <a:gd name="T5" fmla="*/ 2841 h 3914"/>
                  <a:gd name="T6" fmla="*/ 1924 w 5024"/>
                  <a:gd name="T7" fmla="*/ 2885 h 3914"/>
                  <a:gd name="T8" fmla="*/ 1825 w 5024"/>
                  <a:gd name="T9" fmla="*/ 2982 h 3914"/>
                  <a:gd name="T10" fmla="*/ 1670 w 5024"/>
                  <a:gd name="T11" fmla="*/ 2875 h 3914"/>
                  <a:gd name="T12" fmla="*/ 1559 w 5024"/>
                  <a:gd name="T13" fmla="*/ 2735 h 3914"/>
                  <a:gd name="T14" fmla="*/ 1650 w 5024"/>
                  <a:gd name="T15" fmla="*/ 2427 h 3914"/>
                  <a:gd name="T16" fmla="*/ 1523 w 5024"/>
                  <a:gd name="T17" fmla="*/ 2378 h 3914"/>
                  <a:gd name="T18" fmla="*/ 1302 w 5024"/>
                  <a:gd name="T19" fmla="*/ 2389 h 3914"/>
                  <a:gd name="T20" fmla="*/ 1087 w 5024"/>
                  <a:gd name="T21" fmla="*/ 2326 h 3914"/>
                  <a:gd name="T22" fmla="*/ 862 w 5024"/>
                  <a:gd name="T23" fmla="*/ 2336 h 3914"/>
                  <a:gd name="T24" fmla="*/ 651 w 5024"/>
                  <a:gd name="T25" fmla="*/ 2249 h 3914"/>
                  <a:gd name="T26" fmla="*/ 494 w 5024"/>
                  <a:gd name="T27" fmla="*/ 2097 h 3914"/>
                  <a:gd name="T28" fmla="*/ 245 w 5024"/>
                  <a:gd name="T29" fmla="*/ 1887 h 3914"/>
                  <a:gd name="T30" fmla="*/ 219 w 5024"/>
                  <a:gd name="T31" fmla="*/ 1724 h 3914"/>
                  <a:gd name="T32" fmla="*/ 206 w 5024"/>
                  <a:gd name="T33" fmla="*/ 1510 h 3914"/>
                  <a:gd name="T34" fmla="*/ 90 w 5024"/>
                  <a:gd name="T35" fmla="*/ 1364 h 3914"/>
                  <a:gd name="T36" fmla="*/ 68 w 5024"/>
                  <a:gd name="T37" fmla="*/ 1109 h 3914"/>
                  <a:gd name="T38" fmla="*/ 6 w 5024"/>
                  <a:gd name="T39" fmla="*/ 1000 h 3914"/>
                  <a:gd name="T40" fmla="*/ 200 w 5024"/>
                  <a:gd name="T41" fmla="*/ 942 h 3914"/>
                  <a:gd name="T42" fmla="*/ 420 w 5024"/>
                  <a:gd name="T43" fmla="*/ 911 h 3914"/>
                  <a:gd name="T44" fmla="*/ 569 w 5024"/>
                  <a:gd name="T45" fmla="*/ 645 h 3914"/>
                  <a:gd name="T46" fmla="*/ 782 w 5024"/>
                  <a:gd name="T47" fmla="*/ 522 h 3914"/>
                  <a:gd name="T48" fmla="*/ 967 w 5024"/>
                  <a:gd name="T49" fmla="*/ 492 h 3914"/>
                  <a:gd name="T50" fmla="*/ 1145 w 5024"/>
                  <a:gd name="T51" fmla="*/ 417 h 3914"/>
                  <a:gd name="T52" fmla="*/ 1247 w 5024"/>
                  <a:gd name="T53" fmla="*/ 706 h 3914"/>
                  <a:gd name="T54" fmla="*/ 1562 w 5024"/>
                  <a:gd name="T55" fmla="*/ 942 h 3914"/>
                  <a:gd name="T56" fmla="*/ 2027 w 5024"/>
                  <a:gd name="T57" fmla="*/ 1099 h 3914"/>
                  <a:gd name="T58" fmla="*/ 2296 w 5024"/>
                  <a:gd name="T59" fmla="*/ 1070 h 3914"/>
                  <a:gd name="T60" fmla="*/ 2581 w 5024"/>
                  <a:gd name="T61" fmla="*/ 953 h 3914"/>
                  <a:gd name="T62" fmla="*/ 2649 w 5024"/>
                  <a:gd name="T63" fmla="*/ 826 h 3914"/>
                  <a:gd name="T64" fmla="*/ 2859 w 5024"/>
                  <a:gd name="T65" fmla="*/ 694 h 3914"/>
                  <a:gd name="T66" fmla="*/ 2982 w 5024"/>
                  <a:gd name="T67" fmla="*/ 522 h 3914"/>
                  <a:gd name="T68" fmla="*/ 2795 w 5024"/>
                  <a:gd name="T69" fmla="*/ 565 h 3914"/>
                  <a:gd name="T70" fmla="*/ 2910 w 5024"/>
                  <a:gd name="T71" fmla="*/ 374 h 3914"/>
                  <a:gd name="T72" fmla="*/ 2981 w 5024"/>
                  <a:gd name="T73" fmla="*/ 109 h 3914"/>
                  <a:gd name="T74" fmla="*/ 3207 w 5024"/>
                  <a:gd name="T75" fmla="*/ 16 h 3914"/>
                  <a:gd name="T76" fmla="*/ 3438 w 5024"/>
                  <a:gd name="T77" fmla="*/ 226 h 3914"/>
                  <a:gd name="T78" fmla="*/ 3638 w 5024"/>
                  <a:gd name="T79" fmla="*/ 311 h 3914"/>
                  <a:gd name="T80" fmla="*/ 3893 w 5024"/>
                  <a:gd name="T81" fmla="*/ 269 h 3914"/>
                  <a:gd name="T82" fmla="*/ 3927 w 5024"/>
                  <a:gd name="T83" fmla="*/ 561 h 3914"/>
                  <a:gd name="T84" fmla="*/ 3841 w 5024"/>
                  <a:gd name="T85" fmla="*/ 705 h 3914"/>
                  <a:gd name="T86" fmla="*/ 3800 w 5024"/>
                  <a:gd name="T87" fmla="*/ 878 h 3914"/>
                  <a:gd name="T88" fmla="*/ 3713 w 5024"/>
                  <a:gd name="T89" fmla="*/ 967 h 3914"/>
                  <a:gd name="T90" fmla="*/ 3525 w 5024"/>
                  <a:gd name="T91" fmla="*/ 1110 h 3914"/>
                  <a:gd name="T92" fmla="*/ 3308 w 5024"/>
                  <a:gd name="T93" fmla="*/ 1320 h 3914"/>
                  <a:gd name="T94" fmla="*/ 3300 w 5024"/>
                  <a:gd name="T95" fmla="*/ 1125 h 3914"/>
                  <a:gd name="T96" fmla="*/ 3040 w 5024"/>
                  <a:gd name="T97" fmla="*/ 1329 h 3914"/>
                  <a:gd name="T98" fmla="*/ 3136 w 5024"/>
                  <a:gd name="T99" fmla="*/ 1412 h 3914"/>
                  <a:gd name="T100" fmla="*/ 3404 w 5024"/>
                  <a:gd name="T101" fmla="*/ 1442 h 3914"/>
                  <a:gd name="T102" fmla="*/ 3224 w 5024"/>
                  <a:gd name="T103" fmla="*/ 1615 h 3914"/>
                  <a:gd name="T104" fmla="*/ 3356 w 5024"/>
                  <a:gd name="T105" fmla="*/ 1870 h 3914"/>
                  <a:gd name="T106" fmla="*/ 3448 w 5024"/>
                  <a:gd name="T107" fmla="*/ 1996 h 3914"/>
                  <a:gd name="T108" fmla="*/ 3479 w 5024"/>
                  <a:gd name="T109" fmla="*/ 2098 h 3914"/>
                  <a:gd name="T110" fmla="*/ 3445 w 5024"/>
                  <a:gd name="T111" fmla="*/ 2181 h 3914"/>
                  <a:gd name="T112" fmla="*/ 3367 w 5024"/>
                  <a:gd name="T113" fmla="*/ 2397 h 3914"/>
                  <a:gd name="T114" fmla="*/ 3336 w 5024"/>
                  <a:gd name="T115" fmla="*/ 2526 h 3914"/>
                  <a:gd name="T116" fmla="*/ 3253 w 5024"/>
                  <a:gd name="T117" fmla="*/ 2650 h 3914"/>
                  <a:gd name="T118" fmla="*/ 3091 w 5024"/>
                  <a:gd name="T119" fmla="*/ 2798 h 3914"/>
                  <a:gd name="T120" fmla="*/ 2930 w 5024"/>
                  <a:gd name="T121" fmla="*/ 2877 h 3914"/>
                  <a:gd name="T122" fmla="*/ 2762 w 5024"/>
                  <a:gd name="T123" fmla="*/ 2933 h 3914"/>
                  <a:gd name="T124" fmla="*/ 2586 w 5024"/>
                  <a:gd name="T125" fmla="*/ 3015 h 391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024"/>
                  <a:gd name="T190" fmla="*/ 0 h 3914"/>
                  <a:gd name="T191" fmla="*/ 5024 w 5024"/>
                  <a:gd name="T192" fmla="*/ 3914 h 391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024" h="3914">
                    <a:moveTo>
                      <a:pt x="3272" y="3914"/>
                    </a:moveTo>
                    <a:lnTo>
                      <a:pt x="3272" y="3914"/>
                    </a:lnTo>
                    <a:lnTo>
                      <a:pt x="3258" y="3900"/>
                    </a:lnTo>
                    <a:lnTo>
                      <a:pt x="3250" y="3888"/>
                    </a:lnTo>
                    <a:lnTo>
                      <a:pt x="3246" y="3878"/>
                    </a:lnTo>
                    <a:lnTo>
                      <a:pt x="3242" y="3866"/>
                    </a:lnTo>
                    <a:lnTo>
                      <a:pt x="3216" y="3828"/>
                    </a:lnTo>
                    <a:lnTo>
                      <a:pt x="3216" y="3810"/>
                    </a:lnTo>
                    <a:lnTo>
                      <a:pt x="3216" y="3796"/>
                    </a:lnTo>
                    <a:lnTo>
                      <a:pt x="3218" y="3790"/>
                    </a:lnTo>
                    <a:lnTo>
                      <a:pt x="3222" y="3784"/>
                    </a:lnTo>
                    <a:lnTo>
                      <a:pt x="3226" y="3780"/>
                    </a:lnTo>
                    <a:lnTo>
                      <a:pt x="3234" y="3776"/>
                    </a:lnTo>
                    <a:lnTo>
                      <a:pt x="3236" y="3770"/>
                    </a:lnTo>
                    <a:lnTo>
                      <a:pt x="3226" y="3770"/>
                    </a:lnTo>
                    <a:lnTo>
                      <a:pt x="3218" y="3772"/>
                    </a:lnTo>
                    <a:lnTo>
                      <a:pt x="3208" y="3776"/>
                    </a:lnTo>
                    <a:lnTo>
                      <a:pt x="3198" y="3782"/>
                    </a:lnTo>
                    <a:lnTo>
                      <a:pt x="3188" y="3790"/>
                    </a:lnTo>
                    <a:lnTo>
                      <a:pt x="3156" y="3790"/>
                    </a:lnTo>
                    <a:lnTo>
                      <a:pt x="3152" y="3764"/>
                    </a:lnTo>
                    <a:lnTo>
                      <a:pt x="3138" y="3758"/>
                    </a:lnTo>
                    <a:lnTo>
                      <a:pt x="3132" y="3752"/>
                    </a:lnTo>
                    <a:lnTo>
                      <a:pt x="3130" y="3746"/>
                    </a:lnTo>
                    <a:lnTo>
                      <a:pt x="3126" y="3740"/>
                    </a:lnTo>
                    <a:lnTo>
                      <a:pt x="3122" y="3742"/>
                    </a:lnTo>
                    <a:lnTo>
                      <a:pt x="3120" y="3744"/>
                    </a:lnTo>
                    <a:lnTo>
                      <a:pt x="3118" y="3750"/>
                    </a:lnTo>
                    <a:lnTo>
                      <a:pt x="3116" y="3760"/>
                    </a:lnTo>
                    <a:lnTo>
                      <a:pt x="3114" y="3770"/>
                    </a:lnTo>
                    <a:lnTo>
                      <a:pt x="3102" y="3770"/>
                    </a:lnTo>
                    <a:lnTo>
                      <a:pt x="3100" y="3768"/>
                    </a:lnTo>
                    <a:lnTo>
                      <a:pt x="3094" y="3766"/>
                    </a:lnTo>
                    <a:lnTo>
                      <a:pt x="3086" y="3768"/>
                    </a:lnTo>
                    <a:lnTo>
                      <a:pt x="3076" y="3770"/>
                    </a:lnTo>
                    <a:lnTo>
                      <a:pt x="3070" y="3774"/>
                    </a:lnTo>
                    <a:lnTo>
                      <a:pt x="3040" y="3772"/>
                    </a:lnTo>
                    <a:lnTo>
                      <a:pt x="3012" y="3768"/>
                    </a:lnTo>
                    <a:lnTo>
                      <a:pt x="2986" y="3764"/>
                    </a:lnTo>
                    <a:lnTo>
                      <a:pt x="2962" y="3762"/>
                    </a:lnTo>
                    <a:lnTo>
                      <a:pt x="2952" y="3756"/>
                    </a:lnTo>
                    <a:lnTo>
                      <a:pt x="2944" y="3748"/>
                    </a:lnTo>
                    <a:lnTo>
                      <a:pt x="2928" y="3730"/>
                    </a:lnTo>
                    <a:lnTo>
                      <a:pt x="2904" y="3696"/>
                    </a:lnTo>
                    <a:lnTo>
                      <a:pt x="2904" y="3674"/>
                    </a:lnTo>
                    <a:lnTo>
                      <a:pt x="2914" y="3654"/>
                    </a:lnTo>
                    <a:lnTo>
                      <a:pt x="2918" y="3644"/>
                    </a:lnTo>
                    <a:lnTo>
                      <a:pt x="2920" y="3634"/>
                    </a:lnTo>
                    <a:lnTo>
                      <a:pt x="2898" y="3620"/>
                    </a:lnTo>
                    <a:lnTo>
                      <a:pt x="2868" y="3618"/>
                    </a:lnTo>
                    <a:lnTo>
                      <a:pt x="2834" y="3614"/>
                    </a:lnTo>
                    <a:lnTo>
                      <a:pt x="2818" y="3610"/>
                    </a:lnTo>
                    <a:lnTo>
                      <a:pt x="2804" y="3604"/>
                    </a:lnTo>
                    <a:lnTo>
                      <a:pt x="2792" y="3598"/>
                    </a:lnTo>
                    <a:lnTo>
                      <a:pt x="2786" y="3590"/>
                    </a:lnTo>
                    <a:lnTo>
                      <a:pt x="2780" y="3574"/>
                    </a:lnTo>
                    <a:lnTo>
                      <a:pt x="2774" y="3572"/>
                    </a:lnTo>
                    <a:lnTo>
                      <a:pt x="2764" y="3574"/>
                    </a:lnTo>
                    <a:lnTo>
                      <a:pt x="2756" y="3576"/>
                    </a:lnTo>
                    <a:lnTo>
                      <a:pt x="2748" y="3580"/>
                    </a:lnTo>
                    <a:lnTo>
                      <a:pt x="2740" y="3584"/>
                    </a:lnTo>
                    <a:lnTo>
                      <a:pt x="2734" y="3590"/>
                    </a:lnTo>
                    <a:lnTo>
                      <a:pt x="2728" y="3598"/>
                    </a:lnTo>
                    <a:lnTo>
                      <a:pt x="2720" y="3612"/>
                    </a:lnTo>
                    <a:lnTo>
                      <a:pt x="2708" y="3622"/>
                    </a:lnTo>
                    <a:lnTo>
                      <a:pt x="2698" y="3632"/>
                    </a:lnTo>
                    <a:lnTo>
                      <a:pt x="2660" y="3632"/>
                    </a:lnTo>
                    <a:lnTo>
                      <a:pt x="2656" y="3640"/>
                    </a:lnTo>
                    <a:lnTo>
                      <a:pt x="2646" y="3650"/>
                    </a:lnTo>
                    <a:lnTo>
                      <a:pt x="2630" y="3664"/>
                    </a:lnTo>
                    <a:lnTo>
                      <a:pt x="2606" y="3666"/>
                    </a:lnTo>
                    <a:lnTo>
                      <a:pt x="2590" y="3648"/>
                    </a:lnTo>
                    <a:lnTo>
                      <a:pt x="2586" y="3642"/>
                    </a:lnTo>
                    <a:lnTo>
                      <a:pt x="2580" y="3642"/>
                    </a:lnTo>
                    <a:lnTo>
                      <a:pt x="2574" y="3642"/>
                    </a:lnTo>
                    <a:lnTo>
                      <a:pt x="2566" y="3646"/>
                    </a:lnTo>
                    <a:lnTo>
                      <a:pt x="2550" y="3654"/>
                    </a:lnTo>
                    <a:lnTo>
                      <a:pt x="2540" y="3660"/>
                    </a:lnTo>
                    <a:lnTo>
                      <a:pt x="2516" y="3658"/>
                    </a:lnTo>
                    <a:lnTo>
                      <a:pt x="2504" y="3648"/>
                    </a:lnTo>
                    <a:lnTo>
                      <a:pt x="2494" y="3640"/>
                    </a:lnTo>
                    <a:lnTo>
                      <a:pt x="2484" y="3636"/>
                    </a:lnTo>
                    <a:lnTo>
                      <a:pt x="2474" y="3636"/>
                    </a:lnTo>
                    <a:lnTo>
                      <a:pt x="2446" y="3668"/>
                    </a:lnTo>
                    <a:lnTo>
                      <a:pt x="2420" y="3670"/>
                    </a:lnTo>
                    <a:lnTo>
                      <a:pt x="2404" y="3660"/>
                    </a:lnTo>
                    <a:lnTo>
                      <a:pt x="2398" y="3656"/>
                    </a:lnTo>
                    <a:lnTo>
                      <a:pt x="2392" y="3656"/>
                    </a:lnTo>
                    <a:lnTo>
                      <a:pt x="2384" y="3664"/>
                    </a:lnTo>
                    <a:lnTo>
                      <a:pt x="2382" y="3668"/>
                    </a:lnTo>
                    <a:lnTo>
                      <a:pt x="2380" y="3684"/>
                    </a:lnTo>
                    <a:lnTo>
                      <a:pt x="2388" y="3698"/>
                    </a:lnTo>
                    <a:lnTo>
                      <a:pt x="2394" y="3708"/>
                    </a:lnTo>
                    <a:lnTo>
                      <a:pt x="2396" y="3722"/>
                    </a:lnTo>
                    <a:lnTo>
                      <a:pt x="2396" y="3744"/>
                    </a:lnTo>
                    <a:lnTo>
                      <a:pt x="2396" y="3756"/>
                    </a:lnTo>
                    <a:lnTo>
                      <a:pt x="2396" y="3768"/>
                    </a:lnTo>
                    <a:lnTo>
                      <a:pt x="2404" y="3796"/>
                    </a:lnTo>
                    <a:lnTo>
                      <a:pt x="2404" y="3816"/>
                    </a:lnTo>
                    <a:lnTo>
                      <a:pt x="2394" y="3828"/>
                    </a:lnTo>
                    <a:lnTo>
                      <a:pt x="2372" y="3828"/>
                    </a:lnTo>
                    <a:lnTo>
                      <a:pt x="2320" y="3792"/>
                    </a:lnTo>
                    <a:lnTo>
                      <a:pt x="2320" y="3742"/>
                    </a:lnTo>
                    <a:lnTo>
                      <a:pt x="2316" y="3738"/>
                    </a:lnTo>
                    <a:lnTo>
                      <a:pt x="2310" y="3736"/>
                    </a:lnTo>
                    <a:lnTo>
                      <a:pt x="2302" y="3734"/>
                    </a:lnTo>
                    <a:lnTo>
                      <a:pt x="2280" y="3752"/>
                    </a:lnTo>
                    <a:lnTo>
                      <a:pt x="2268" y="3762"/>
                    </a:lnTo>
                    <a:lnTo>
                      <a:pt x="2258" y="3770"/>
                    </a:lnTo>
                    <a:lnTo>
                      <a:pt x="2250" y="3770"/>
                    </a:lnTo>
                    <a:lnTo>
                      <a:pt x="2244" y="3764"/>
                    </a:lnTo>
                    <a:lnTo>
                      <a:pt x="2238" y="3760"/>
                    </a:lnTo>
                    <a:lnTo>
                      <a:pt x="2228" y="3756"/>
                    </a:lnTo>
                    <a:lnTo>
                      <a:pt x="2214" y="3738"/>
                    </a:lnTo>
                    <a:lnTo>
                      <a:pt x="2208" y="3730"/>
                    </a:lnTo>
                    <a:lnTo>
                      <a:pt x="2202" y="3726"/>
                    </a:lnTo>
                    <a:lnTo>
                      <a:pt x="2182" y="3700"/>
                    </a:lnTo>
                    <a:lnTo>
                      <a:pt x="2160" y="3698"/>
                    </a:lnTo>
                    <a:lnTo>
                      <a:pt x="2144" y="3694"/>
                    </a:lnTo>
                    <a:lnTo>
                      <a:pt x="2134" y="3688"/>
                    </a:lnTo>
                    <a:lnTo>
                      <a:pt x="2128" y="3678"/>
                    </a:lnTo>
                    <a:lnTo>
                      <a:pt x="2124" y="3668"/>
                    </a:lnTo>
                    <a:lnTo>
                      <a:pt x="2124" y="3656"/>
                    </a:lnTo>
                    <a:lnTo>
                      <a:pt x="2124" y="3622"/>
                    </a:lnTo>
                    <a:lnTo>
                      <a:pt x="2132" y="3604"/>
                    </a:lnTo>
                    <a:lnTo>
                      <a:pt x="2130" y="3582"/>
                    </a:lnTo>
                    <a:lnTo>
                      <a:pt x="2094" y="3570"/>
                    </a:lnTo>
                    <a:lnTo>
                      <a:pt x="2088" y="3564"/>
                    </a:lnTo>
                    <a:lnTo>
                      <a:pt x="2088" y="3544"/>
                    </a:lnTo>
                    <a:lnTo>
                      <a:pt x="2086" y="3542"/>
                    </a:lnTo>
                    <a:lnTo>
                      <a:pt x="2084" y="3540"/>
                    </a:lnTo>
                    <a:lnTo>
                      <a:pt x="2082" y="3530"/>
                    </a:lnTo>
                    <a:lnTo>
                      <a:pt x="2078" y="3516"/>
                    </a:lnTo>
                    <a:lnTo>
                      <a:pt x="2064" y="3486"/>
                    </a:lnTo>
                    <a:lnTo>
                      <a:pt x="2060" y="3468"/>
                    </a:lnTo>
                    <a:lnTo>
                      <a:pt x="2054" y="3460"/>
                    </a:lnTo>
                    <a:lnTo>
                      <a:pt x="2050" y="3458"/>
                    </a:lnTo>
                    <a:lnTo>
                      <a:pt x="2046" y="3456"/>
                    </a:lnTo>
                    <a:lnTo>
                      <a:pt x="2036" y="3456"/>
                    </a:lnTo>
                    <a:lnTo>
                      <a:pt x="1994" y="3478"/>
                    </a:lnTo>
                    <a:lnTo>
                      <a:pt x="1982" y="3478"/>
                    </a:lnTo>
                    <a:lnTo>
                      <a:pt x="1974" y="3476"/>
                    </a:lnTo>
                    <a:lnTo>
                      <a:pt x="1968" y="3474"/>
                    </a:lnTo>
                    <a:lnTo>
                      <a:pt x="1964" y="3470"/>
                    </a:lnTo>
                    <a:lnTo>
                      <a:pt x="1964" y="3372"/>
                    </a:lnTo>
                    <a:lnTo>
                      <a:pt x="1972" y="3352"/>
                    </a:lnTo>
                    <a:lnTo>
                      <a:pt x="1980" y="3336"/>
                    </a:lnTo>
                    <a:lnTo>
                      <a:pt x="1992" y="3322"/>
                    </a:lnTo>
                    <a:lnTo>
                      <a:pt x="2002" y="3308"/>
                    </a:lnTo>
                    <a:lnTo>
                      <a:pt x="2016" y="3296"/>
                    </a:lnTo>
                    <a:lnTo>
                      <a:pt x="2030" y="3284"/>
                    </a:lnTo>
                    <a:lnTo>
                      <a:pt x="2064" y="3260"/>
                    </a:lnTo>
                    <a:lnTo>
                      <a:pt x="2068" y="3258"/>
                    </a:lnTo>
                    <a:lnTo>
                      <a:pt x="2070" y="3254"/>
                    </a:lnTo>
                    <a:lnTo>
                      <a:pt x="2074" y="3236"/>
                    </a:lnTo>
                    <a:lnTo>
                      <a:pt x="2074" y="3210"/>
                    </a:lnTo>
                    <a:lnTo>
                      <a:pt x="2080" y="3192"/>
                    </a:lnTo>
                    <a:lnTo>
                      <a:pt x="2084" y="3176"/>
                    </a:lnTo>
                    <a:lnTo>
                      <a:pt x="2084" y="3146"/>
                    </a:lnTo>
                    <a:lnTo>
                      <a:pt x="2088" y="3128"/>
                    </a:lnTo>
                    <a:lnTo>
                      <a:pt x="2092" y="3122"/>
                    </a:lnTo>
                    <a:lnTo>
                      <a:pt x="2096" y="3116"/>
                    </a:lnTo>
                    <a:lnTo>
                      <a:pt x="2098" y="3086"/>
                    </a:lnTo>
                    <a:lnTo>
                      <a:pt x="2092" y="3076"/>
                    </a:lnTo>
                    <a:lnTo>
                      <a:pt x="2086" y="3068"/>
                    </a:lnTo>
                    <a:lnTo>
                      <a:pt x="2070" y="3056"/>
                    </a:lnTo>
                    <a:lnTo>
                      <a:pt x="2058" y="3046"/>
                    </a:lnTo>
                    <a:lnTo>
                      <a:pt x="2052" y="3040"/>
                    </a:lnTo>
                    <a:lnTo>
                      <a:pt x="2048" y="3034"/>
                    </a:lnTo>
                    <a:lnTo>
                      <a:pt x="2048" y="2998"/>
                    </a:lnTo>
                    <a:lnTo>
                      <a:pt x="2044" y="2998"/>
                    </a:lnTo>
                    <a:lnTo>
                      <a:pt x="2036" y="2982"/>
                    </a:lnTo>
                    <a:lnTo>
                      <a:pt x="2026" y="2970"/>
                    </a:lnTo>
                    <a:lnTo>
                      <a:pt x="2010" y="2950"/>
                    </a:lnTo>
                    <a:lnTo>
                      <a:pt x="1990" y="2950"/>
                    </a:lnTo>
                    <a:lnTo>
                      <a:pt x="1974" y="2966"/>
                    </a:lnTo>
                    <a:lnTo>
                      <a:pt x="1974" y="2980"/>
                    </a:lnTo>
                    <a:lnTo>
                      <a:pt x="1972" y="2996"/>
                    </a:lnTo>
                    <a:lnTo>
                      <a:pt x="1968" y="3012"/>
                    </a:lnTo>
                    <a:lnTo>
                      <a:pt x="1964" y="3018"/>
                    </a:lnTo>
                    <a:lnTo>
                      <a:pt x="1960" y="3024"/>
                    </a:lnTo>
                    <a:lnTo>
                      <a:pt x="1936" y="3024"/>
                    </a:lnTo>
                    <a:lnTo>
                      <a:pt x="1918" y="3016"/>
                    </a:lnTo>
                    <a:lnTo>
                      <a:pt x="1906" y="3008"/>
                    </a:lnTo>
                    <a:lnTo>
                      <a:pt x="1902" y="3002"/>
                    </a:lnTo>
                    <a:lnTo>
                      <a:pt x="1898" y="2998"/>
                    </a:lnTo>
                    <a:lnTo>
                      <a:pt x="1896" y="2990"/>
                    </a:lnTo>
                    <a:lnTo>
                      <a:pt x="1896" y="2982"/>
                    </a:lnTo>
                    <a:lnTo>
                      <a:pt x="1878" y="2974"/>
                    </a:lnTo>
                    <a:lnTo>
                      <a:pt x="1862" y="2968"/>
                    </a:lnTo>
                    <a:lnTo>
                      <a:pt x="1838" y="2960"/>
                    </a:lnTo>
                    <a:lnTo>
                      <a:pt x="1826" y="2946"/>
                    </a:lnTo>
                    <a:lnTo>
                      <a:pt x="1810" y="2946"/>
                    </a:lnTo>
                    <a:lnTo>
                      <a:pt x="1792" y="2960"/>
                    </a:lnTo>
                    <a:lnTo>
                      <a:pt x="1774" y="2972"/>
                    </a:lnTo>
                    <a:lnTo>
                      <a:pt x="1738" y="2996"/>
                    </a:lnTo>
                    <a:lnTo>
                      <a:pt x="1726" y="2998"/>
                    </a:lnTo>
                    <a:lnTo>
                      <a:pt x="1718" y="3000"/>
                    </a:lnTo>
                    <a:lnTo>
                      <a:pt x="1712" y="3004"/>
                    </a:lnTo>
                    <a:lnTo>
                      <a:pt x="1706" y="3008"/>
                    </a:lnTo>
                    <a:lnTo>
                      <a:pt x="1698" y="3020"/>
                    </a:lnTo>
                    <a:lnTo>
                      <a:pt x="1688" y="3034"/>
                    </a:lnTo>
                    <a:lnTo>
                      <a:pt x="1664" y="3036"/>
                    </a:lnTo>
                    <a:lnTo>
                      <a:pt x="1656" y="3038"/>
                    </a:lnTo>
                    <a:lnTo>
                      <a:pt x="1650" y="3042"/>
                    </a:lnTo>
                    <a:lnTo>
                      <a:pt x="1640" y="3054"/>
                    </a:lnTo>
                    <a:lnTo>
                      <a:pt x="1624" y="3072"/>
                    </a:lnTo>
                    <a:lnTo>
                      <a:pt x="1614" y="3078"/>
                    </a:lnTo>
                    <a:lnTo>
                      <a:pt x="1600" y="3082"/>
                    </a:lnTo>
                    <a:lnTo>
                      <a:pt x="1576" y="3086"/>
                    </a:lnTo>
                    <a:lnTo>
                      <a:pt x="1574" y="3092"/>
                    </a:lnTo>
                    <a:lnTo>
                      <a:pt x="1472" y="3088"/>
                    </a:lnTo>
                    <a:lnTo>
                      <a:pt x="1454" y="3090"/>
                    </a:lnTo>
                    <a:lnTo>
                      <a:pt x="1436" y="3090"/>
                    </a:lnTo>
                    <a:lnTo>
                      <a:pt x="1428" y="3088"/>
                    </a:lnTo>
                    <a:lnTo>
                      <a:pt x="1422" y="3086"/>
                    </a:lnTo>
                    <a:lnTo>
                      <a:pt x="1416" y="3082"/>
                    </a:lnTo>
                    <a:lnTo>
                      <a:pt x="1410" y="3076"/>
                    </a:lnTo>
                    <a:lnTo>
                      <a:pt x="1410" y="3058"/>
                    </a:lnTo>
                    <a:lnTo>
                      <a:pt x="1430" y="3012"/>
                    </a:lnTo>
                    <a:lnTo>
                      <a:pt x="1416" y="3008"/>
                    </a:lnTo>
                    <a:lnTo>
                      <a:pt x="1406" y="3000"/>
                    </a:lnTo>
                    <a:lnTo>
                      <a:pt x="1390" y="2988"/>
                    </a:lnTo>
                    <a:lnTo>
                      <a:pt x="1382" y="2958"/>
                    </a:lnTo>
                    <a:lnTo>
                      <a:pt x="1354" y="2956"/>
                    </a:lnTo>
                    <a:lnTo>
                      <a:pt x="1330" y="2950"/>
                    </a:lnTo>
                    <a:lnTo>
                      <a:pt x="1312" y="2930"/>
                    </a:lnTo>
                    <a:lnTo>
                      <a:pt x="1274" y="2914"/>
                    </a:lnTo>
                    <a:lnTo>
                      <a:pt x="1252" y="2902"/>
                    </a:lnTo>
                    <a:lnTo>
                      <a:pt x="1244" y="2898"/>
                    </a:lnTo>
                    <a:lnTo>
                      <a:pt x="1234" y="2894"/>
                    </a:lnTo>
                    <a:lnTo>
                      <a:pt x="1224" y="2894"/>
                    </a:lnTo>
                    <a:lnTo>
                      <a:pt x="1216" y="2898"/>
                    </a:lnTo>
                    <a:lnTo>
                      <a:pt x="1208" y="2904"/>
                    </a:lnTo>
                    <a:lnTo>
                      <a:pt x="1202" y="2914"/>
                    </a:lnTo>
                    <a:lnTo>
                      <a:pt x="1172" y="2928"/>
                    </a:lnTo>
                    <a:lnTo>
                      <a:pt x="1160" y="2940"/>
                    </a:lnTo>
                    <a:lnTo>
                      <a:pt x="1144" y="2996"/>
                    </a:lnTo>
                    <a:lnTo>
                      <a:pt x="1122" y="2996"/>
                    </a:lnTo>
                    <a:lnTo>
                      <a:pt x="1110" y="2990"/>
                    </a:lnTo>
                    <a:lnTo>
                      <a:pt x="1102" y="2984"/>
                    </a:lnTo>
                    <a:lnTo>
                      <a:pt x="1098" y="2978"/>
                    </a:lnTo>
                    <a:lnTo>
                      <a:pt x="1096" y="2970"/>
                    </a:lnTo>
                    <a:lnTo>
                      <a:pt x="1094" y="2962"/>
                    </a:lnTo>
                    <a:lnTo>
                      <a:pt x="1094" y="2954"/>
                    </a:lnTo>
                    <a:lnTo>
                      <a:pt x="1094" y="2938"/>
                    </a:lnTo>
                    <a:lnTo>
                      <a:pt x="1106" y="2904"/>
                    </a:lnTo>
                    <a:lnTo>
                      <a:pt x="1100" y="2896"/>
                    </a:lnTo>
                    <a:lnTo>
                      <a:pt x="1098" y="2894"/>
                    </a:lnTo>
                    <a:lnTo>
                      <a:pt x="1094" y="2892"/>
                    </a:lnTo>
                    <a:lnTo>
                      <a:pt x="1068" y="2894"/>
                    </a:lnTo>
                    <a:lnTo>
                      <a:pt x="1046" y="2900"/>
                    </a:lnTo>
                    <a:lnTo>
                      <a:pt x="1024" y="2906"/>
                    </a:lnTo>
                    <a:lnTo>
                      <a:pt x="1004" y="2914"/>
                    </a:lnTo>
                    <a:lnTo>
                      <a:pt x="998" y="2918"/>
                    </a:lnTo>
                    <a:lnTo>
                      <a:pt x="992" y="2920"/>
                    </a:lnTo>
                    <a:lnTo>
                      <a:pt x="984" y="2920"/>
                    </a:lnTo>
                    <a:lnTo>
                      <a:pt x="976" y="2918"/>
                    </a:lnTo>
                    <a:lnTo>
                      <a:pt x="964" y="2914"/>
                    </a:lnTo>
                    <a:lnTo>
                      <a:pt x="956" y="2912"/>
                    </a:lnTo>
                    <a:lnTo>
                      <a:pt x="918" y="2866"/>
                    </a:lnTo>
                    <a:lnTo>
                      <a:pt x="840" y="2866"/>
                    </a:lnTo>
                    <a:lnTo>
                      <a:pt x="828" y="2860"/>
                    </a:lnTo>
                    <a:lnTo>
                      <a:pt x="820" y="2844"/>
                    </a:lnTo>
                    <a:lnTo>
                      <a:pt x="814" y="2830"/>
                    </a:lnTo>
                    <a:lnTo>
                      <a:pt x="808" y="2818"/>
                    </a:lnTo>
                    <a:lnTo>
                      <a:pt x="804" y="2808"/>
                    </a:lnTo>
                    <a:lnTo>
                      <a:pt x="792" y="2804"/>
                    </a:lnTo>
                    <a:lnTo>
                      <a:pt x="784" y="2800"/>
                    </a:lnTo>
                    <a:lnTo>
                      <a:pt x="778" y="2794"/>
                    </a:lnTo>
                    <a:lnTo>
                      <a:pt x="776" y="2788"/>
                    </a:lnTo>
                    <a:lnTo>
                      <a:pt x="750" y="2774"/>
                    </a:lnTo>
                    <a:lnTo>
                      <a:pt x="744" y="2772"/>
                    </a:lnTo>
                    <a:lnTo>
                      <a:pt x="736" y="2770"/>
                    </a:lnTo>
                    <a:lnTo>
                      <a:pt x="728" y="2772"/>
                    </a:lnTo>
                    <a:lnTo>
                      <a:pt x="700" y="2750"/>
                    </a:lnTo>
                    <a:lnTo>
                      <a:pt x="690" y="2740"/>
                    </a:lnTo>
                    <a:lnTo>
                      <a:pt x="684" y="2728"/>
                    </a:lnTo>
                    <a:lnTo>
                      <a:pt x="680" y="2716"/>
                    </a:lnTo>
                    <a:lnTo>
                      <a:pt x="678" y="2706"/>
                    </a:lnTo>
                    <a:lnTo>
                      <a:pt x="676" y="2684"/>
                    </a:lnTo>
                    <a:lnTo>
                      <a:pt x="674" y="2674"/>
                    </a:lnTo>
                    <a:lnTo>
                      <a:pt x="672" y="2664"/>
                    </a:lnTo>
                    <a:lnTo>
                      <a:pt x="628" y="2666"/>
                    </a:lnTo>
                    <a:lnTo>
                      <a:pt x="610" y="2658"/>
                    </a:lnTo>
                    <a:lnTo>
                      <a:pt x="600" y="2650"/>
                    </a:lnTo>
                    <a:lnTo>
                      <a:pt x="596" y="2642"/>
                    </a:lnTo>
                    <a:lnTo>
                      <a:pt x="592" y="2630"/>
                    </a:lnTo>
                    <a:lnTo>
                      <a:pt x="580" y="2610"/>
                    </a:lnTo>
                    <a:lnTo>
                      <a:pt x="520" y="2566"/>
                    </a:lnTo>
                    <a:lnTo>
                      <a:pt x="486" y="2510"/>
                    </a:lnTo>
                    <a:lnTo>
                      <a:pt x="470" y="2512"/>
                    </a:lnTo>
                    <a:lnTo>
                      <a:pt x="456" y="2516"/>
                    </a:lnTo>
                    <a:lnTo>
                      <a:pt x="444" y="2522"/>
                    </a:lnTo>
                    <a:lnTo>
                      <a:pt x="434" y="2530"/>
                    </a:lnTo>
                    <a:lnTo>
                      <a:pt x="386" y="2530"/>
                    </a:lnTo>
                    <a:lnTo>
                      <a:pt x="374" y="2520"/>
                    </a:lnTo>
                    <a:lnTo>
                      <a:pt x="366" y="2512"/>
                    </a:lnTo>
                    <a:lnTo>
                      <a:pt x="354" y="2496"/>
                    </a:lnTo>
                    <a:lnTo>
                      <a:pt x="346" y="2478"/>
                    </a:lnTo>
                    <a:lnTo>
                      <a:pt x="344" y="2464"/>
                    </a:lnTo>
                    <a:lnTo>
                      <a:pt x="342" y="2454"/>
                    </a:lnTo>
                    <a:lnTo>
                      <a:pt x="332" y="2434"/>
                    </a:lnTo>
                    <a:lnTo>
                      <a:pt x="312" y="2400"/>
                    </a:lnTo>
                    <a:lnTo>
                      <a:pt x="258" y="2368"/>
                    </a:lnTo>
                    <a:lnTo>
                      <a:pt x="226" y="2356"/>
                    </a:lnTo>
                    <a:lnTo>
                      <a:pt x="212" y="2350"/>
                    </a:lnTo>
                    <a:lnTo>
                      <a:pt x="202" y="2344"/>
                    </a:lnTo>
                    <a:lnTo>
                      <a:pt x="198" y="2334"/>
                    </a:lnTo>
                    <a:lnTo>
                      <a:pt x="198" y="2326"/>
                    </a:lnTo>
                    <a:lnTo>
                      <a:pt x="198" y="2318"/>
                    </a:lnTo>
                    <a:lnTo>
                      <a:pt x="200" y="2310"/>
                    </a:lnTo>
                    <a:lnTo>
                      <a:pt x="208" y="2296"/>
                    </a:lnTo>
                    <a:lnTo>
                      <a:pt x="220" y="2284"/>
                    </a:lnTo>
                    <a:lnTo>
                      <a:pt x="224" y="2210"/>
                    </a:lnTo>
                    <a:lnTo>
                      <a:pt x="214" y="2184"/>
                    </a:lnTo>
                    <a:lnTo>
                      <a:pt x="214" y="2174"/>
                    </a:lnTo>
                    <a:lnTo>
                      <a:pt x="214" y="2168"/>
                    </a:lnTo>
                    <a:lnTo>
                      <a:pt x="218" y="2164"/>
                    </a:lnTo>
                    <a:lnTo>
                      <a:pt x="224" y="2162"/>
                    </a:lnTo>
                    <a:lnTo>
                      <a:pt x="236" y="2160"/>
                    </a:lnTo>
                    <a:lnTo>
                      <a:pt x="252" y="2160"/>
                    </a:lnTo>
                    <a:lnTo>
                      <a:pt x="260" y="2166"/>
                    </a:lnTo>
                    <a:lnTo>
                      <a:pt x="264" y="2170"/>
                    </a:lnTo>
                    <a:lnTo>
                      <a:pt x="270" y="2178"/>
                    </a:lnTo>
                    <a:lnTo>
                      <a:pt x="278" y="2192"/>
                    </a:lnTo>
                    <a:lnTo>
                      <a:pt x="290" y="2196"/>
                    </a:lnTo>
                    <a:lnTo>
                      <a:pt x="296" y="2188"/>
                    </a:lnTo>
                    <a:lnTo>
                      <a:pt x="298" y="2180"/>
                    </a:lnTo>
                    <a:lnTo>
                      <a:pt x="300" y="2168"/>
                    </a:lnTo>
                    <a:lnTo>
                      <a:pt x="302" y="2158"/>
                    </a:lnTo>
                    <a:lnTo>
                      <a:pt x="300" y="2136"/>
                    </a:lnTo>
                    <a:lnTo>
                      <a:pt x="300" y="2118"/>
                    </a:lnTo>
                    <a:lnTo>
                      <a:pt x="278" y="2052"/>
                    </a:lnTo>
                    <a:lnTo>
                      <a:pt x="278" y="2024"/>
                    </a:lnTo>
                    <a:lnTo>
                      <a:pt x="280" y="2008"/>
                    </a:lnTo>
                    <a:lnTo>
                      <a:pt x="282" y="2000"/>
                    </a:lnTo>
                    <a:lnTo>
                      <a:pt x="286" y="1994"/>
                    </a:lnTo>
                    <a:lnTo>
                      <a:pt x="300" y="1978"/>
                    </a:lnTo>
                    <a:lnTo>
                      <a:pt x="308" y="1964"/>
                    </a:lnTo>
                    <a:lnTo>
                      <a:pt x="308" y="1956"/>
                    </a:lnTo>
                    <a:lnTo>
                      <a:pt x="272" y="1932"/>
                    </a:lnTo>
                    <a:lnTo>
                      <a:pt x="268" y="1930"/>
                    </a:lnTo>
                    <a:lnTo>
                      <a:pt x="266" y="1928"/>
                    </a:lnTo>
                    <a:lnTo>
                      <a:pt x="262" y="1920"/>
                    </a:lnTo>
                    <a:lnTo>
                      <a:pt x="256" y="1912"/>
                    </a:lnTo>
                    <a:lnTo>
                      <a:pt x="252" y="1906"/>
                    </a:lnTo>
                    <a:lnTo>
                      <a:pt x="250" y="1898"/>
                    </a:lnTo>
                    <a:lnTo>
                      <a:pt x="248" y="1890"/>
                    </a:lnTo>
                    <a:lnTo>
                      <a:pt x="250" y="1872"/>
                    </a:lnTo>
                    <a:lnTo>
                      <a:pt x="250" y="1860"/>
                    </a:lnTo>
                    <a:lnTo>
                      <a:pt x="254" y="1854"/>
                    </a:lnTo>
                    <a:lnTo>
                      <a:pt x="256" y="1848"/>
                    </a:lnTo>
                    <a:lnTo>
                      <a:pt x="254" y="1836"/>
                    </a:lnTo>
                    <a:lnTo>
                      <a:pt x="250" y="1828"/>
                    </a:lnTo>
                    <a:lnTo>
                      <a:pt x="244" y="1822"/>
                    </a:lnTo>
                    <a:lnTo>
                      <a:pt x="238" y="1818"/>
                    </a:lnTo>
                    <a:lnTo>
                      <a:pt x="230" y="1816"/>
                    </a:lnTo>
                    <a:lnTo>
                      <a:pt x="222" y="1816"/>
                    </a:lnTo>
                    <a:lnTo>
                      <a:pt x="206" y="1816"/>
                    </a:lnTo>
                    <a:lnTo>
                      <a:pt x="196" y="1810"/>
                    </a:lnTo>
                    <a:lnTo>
                      <a:pt x="186" y="1804"/>
                    </a:lnTo>
                    <a:lnTo>
                      <a:pt x="180" y="1796"/>
                    </a:lnTo>
                    <a:lnTo>
                      <a:pt x="172" y="1786"/>
                    </a:lnTo>
                    <a:lnTo>
                      <a:pt x="162" y="1768"/>
                    </a:lnTo>
                    <a:lnTo>
                      <a:pt x="154" y="1752"/>
                    </a:lnTo>
                    <a:lnTo>
                      <a:pt x="126" y="1744"/>
                    </a:lnTo>
                    <a:lnTo>
                      <a:pt x="118" y="1740"/>
                    </a:lnTo>
                    <a:lnTo>
                      <a:pt x="114" y="1734"/>
                    </a:lnTo>
                    <a:lnTo>
                      <a:pt x="112" y="1728"/>
                    </a:lnTo>
                    <a:lnTo>
                      <a:pt x="112" y="1720"/>
                    </a:lnTo>
                    <a:lnTo>
                      <a:pt x="112" y="1694"/>
                    </a:lnTo>
                    <a:lnTo>
                      <a:pt x="124" y="1660"/>
                    </a:lnTo>
                    <a:lnTo>
                      <a:pt x="122" y="1650"/>
                    </a:lnTo>
                    <a:lnTo>
                      <a:pt x="118" y="1640"/>
                    </a:lnTo>
                    <a:lnTo>
                      <a:pt x="112" y="1632"/>
                    </a:lnTo>
                    <a:lnTo>
                      <a:pt x="106" y="1624"/>
                    </a:lnTo>
                    <a:lnTo>
                      <a:pt x="92" y="1612"/>
                    </a:lnTo>
                    <a:lnTo>
                      <a:pt x="78" y="1602"/>
                    </a:lnTo>
                    <a:lnTo>
                      <a:pt x="36" y="1578"/>
                    </a:lnTo>
                    <a:lnTo>
                      <a:pt x="32" y="1572"/>
                    </a:lnTo>
                    <a:lnTo>
                      <a:pt x="32" y="1542"/>
                    </a:lnTo>
                    <a:lnTo>
                      <a:pt x="32" y="1534"/>
                    </a:lnTo>
                    <a:lnTo>
                      <a:pt x="34" y="1528"/>
                    </a:lnTo>
                    <a:lnTo>
                      <a:pt x="38" y="1524"/>
                    </a:lnTo>
                    <a:lnTo>
                      <a:pt x="46" y="1522"/>
                    </a:lnTo>
                    <a:lnTo>
                      <a:pt x="68" y="1510"/>
                    </a:lnTo>
                    <a:lnTo>
                      <a:pt x="84" y="1502"/>
                    </a:lnTo>
                    <a:lnTo>
                      <a:pt x="86" y="1440"/>
                    </a:lnTo>
                    <a:lnTo>
                      <a:pt x="86" y="1410"/>
                    </a:lnTo>
                    <a:lnTo>
                      <a:pt x="82" y="1396"/>
                    </a:lnTo>
                    <a:lnTo>
                      <a:pt x="78" y="1384"/>
                    </a:lnTo>
                    <a:lnTo>
                      <a:pt x="72" y="1380"/>
                    </a:lnTo>
                    <a:lnTo>
                      <a:pt x="66" y="1378"/>
                    </a:lnTo>
                    <a:lnTo>
                      <a:pt x="52" y="1376"/>
                    </a:lnTo>
                    <a:lnTo>
                      <a:pt x="40" y="1378"/>
                    </a:lnTo>
                    <a:lnTo>
                      <a:pt x="30" y="1380"/>
                    </a:lnTo>
                    <a:lnTo>
                      <a:pt x="28" y="1386"/>
                    </a:lnTo>
                    <a:lnTo>
                      <a:pt x="24" y="1388"/>
                    </a:lnTo>
                    <a:lnTo>
                      <a:pt x="20" y="1390"/>
                    </a:lnTo>
                    <a:lnTo>
                      <a:pt x="16" y="1388"/>
                    </a:lnTo>
                    <a:lnTo>
                      <a:pt x="10" y="1384"/>
                    </a:lnTo>
                    <a:lnTo>
                      <a:pt x="6" y="1380"/>
                    </a:lnTo>
                    <a:lnTo>
                      <a:pt x="0" y="1354"/>
                    </a:lnTo>
                    <a:lnTo>
                      <a:pt x="0" y="1330"/>
                    </a:lnTo>
                    <a:lnTo>
                      <a:pt x="26" y="1320"/>
                    </a:lnTo>
                    <a:lnTo>
                      <a:pt x="26" y="1312"/>
                    </a:lnTo>
                    <a:lnTo>
                      <a:pt x="24" y="1306"/>
                    </a:lnTo>
                    <a:lnTo>
                      <a:pt x="18" y="1300"/>
                    </a:lnTo>
                    <a:lnTo>
                      <a:pt x="12" y="1294"/>
                    </a:lnTo>
                    <a:lnTo>
                      <a:pt x="8" y="1290"/>
                    </a:lnTo>
                    <a:lnTo>
                      <a:pt x="8" y="1272"/>
                    </a:lnTo>
                    <a:lnTo>
                      <a:pt x="10" y="1268"/>
                    </a:lnTo>
                    <a:lnTo>
                      <a:pt x="12" y="1266"/>
                    </a:lnTo>
                    <a:lnTo>
                      <a:pt x="20" y="1262"/>
                    </a:lnTo>
                    <a:lnTo>
                      <a:pt x="36" y="1256"/>
                    </a:lnTo>
                    <a:lnTo>
                      <a:pt x="44" y="1248"/>
                    </a:lnTo>
                    <a:lnTo>
                      <a:pt x="50" y="1238"/>
                    </a:lnTo>
                    <a:lnTo>
                      <a:pt x="62" y="1218"/>
                    </a:lnTo>
                    <a:lnTo>
                      <a:pt x="74" y="1210"/>
                    </a:lnTo>
                    <a:lnTo>
                      <a:pt x="88" y="1204"/>
                    </a:lnTo>
                    <a:lnTo>
                      <a:pt x="110" y="1196"/>
                    </a:lnTo>
                    <a:lnTo>
                      <a:pt x="130" y="1196"/>
                    </a:lnTo>
                    <a:lnTo>
                      <a:pt x="162" y="1194"/>
                    </a:lnTo>
                    <a:lnTo>
                      <a:pt x="178" y="1192"/>
                    </a:lnTo>
                    <a:lnTo>
                      <a:pt x="194" y="1188"/>
                    </a:lnTo>
                    <a:lnTo>
                      <a:pt x="208" y="1182"/>
                    </a:lnTo>
                    <a:lnTo>
                      <a:pt x="218" y="1176"/>
                    </a:lnTo>
                    <a:lnTo>
                      <a:pt x="232" y="1174"/>
                    </a:lnTo>
                    <a:lnTo>
                      <a:pt x="244" y="1172"/>
                    </a:lnTo>
                    <a:lnTo>
                      <a:pt x="246" y="1174"/>
                    </a:lnTo>
                    <a:lnTo>
                      <a:pt x="250" y="1178"/>
                    </a:lnTo>
                    <a:lnTo>
                      <a:pt x="252" y="1186"/>
                    </a:lnTo>
                    <a:lnTo>
                      <a:pt x="254" y="1198"/>
                    </a:lnTo>
                    <a:lnTo>
                      <a:pt x="260" y="1212"/>
                    </a:lnTo>
                    <a:lnTo>
                      <a:pt x="264" y="1218"/>
                    </a:lnTo>
                    <a:lnTo>
                      <a:pt x="268" y="1222"/>
                    </a:lnTo>
                    <a:lnTo>
                      <a:pt x="274" y="1224"/>
                    </a:lnTo>
                    <a:lnTo>
                      <a:pt x="280" y="1226"/>
                    </a:lnTo>
                    <a:lnTo>
                      <a:pt x="302" y="1224"/>
                    </a:lnTo>
                    <a:lnTo>
                      <a:pt x="312" y="1214"/>
                    </a:lnTo>
                    <a:lnTo>
                      <a:pt x="322" y="1200"/>
                    </a:lnTo>
                    <a:lnTo>
                      <a:pt x="332" y="1188"/>
                    </a:lnTo>
                    <a:lnTo>
                      <a:pt x="342" y="1178"/>
                    </a:lnTo>
                    <a:lnTo>
                      <a:pt x="366" y="1180"/>
                    </a:lnTo>
                    <a:lnTo>
                      <a:pt x="378" y="1180"/>
                    </a:lnTo>
                    <a:lnTo>
                      <a:pt x="394" y="1178"/>
                    </a:lnTo>
                    <a:lnTo>
                      <a:pt x="398" y="1170"/>
                    </a:lnTo>
                    <a:lnTo>
                      <a:pt x="404" y="1164"/>
                    </a:lnTo>
                    <a:lnTo>
                      <a:pt x="410" y="1160"/>
                    </a:lnTo>
                    <a:lnTo>
                      <a:pt x="416" y="1158"/>
                    </a:lnTo>
                    <a:lnTo>
                      <a:pt x="432" y="1154"/>
                    </a:lnTo>
                    <a:lnTo>
                      <a:pt x="450" y="1154"/>
                    </a:lnTo>
                    <a:lnTo>
                      <a:pt x="492" y="1168"/>
                    </a:lnTo>
                    <a:lnTo>
                      <a:pt x="498" y="1164"/>
                    </a:lnTo>
                    <a:lnTo>
                      <a:pt x="506" y="1162"/>
                    </a:lnTo>
                    <a:lnTo>
                      <a:pt x="534" y="1158"/>
                    </a:lnTo>
                    <a:lnTo>
                      <a:pt x="564" y="1154"/>
                    </a:lnTo>
                    <a:lnTo>
                      <a:pt x="590" y="1148"/>
                    </a:lnTo>
                    <a:lnTo>
                      <a:pt x="608" y="1138"/>
                    </a:lnTo>
                    <a:lnTo>
                      <a:pt x="628" y="1128"/>
                    </a:lnTo>
                    <a:lnTo>
                      <a:pt x="632" y="1110"/>
                    </a:lnTo>
                    <a:lnTo>
                      <a:pt x="638" y="1098"/>
                    </a:lnTo>
                    <a:lnTo>
                      <a:pt x="646" y="1090"/>
                    </a:lnTo>
                    <a:lnTo>
                      <a:pt x="660" y="1078"/>
                    </a:lnTo>
                    <a:lnTo>
                      <a:pt x="684" y="1024"/>
                    </a:lnTo>
                    <a:lnTo>
                      <a:pt x="716" y="1006"/>
                    </a:lnTo>
                    <a:lnTo>
                      <a:pt x="728" y="972"/>
                    </a:lnTo>
                    <a:lnTo>
                      <a:pt x="732" y="926"/>
                    </a:lnTo>
                    <a:lnTo>
                      <a:pt x="724" y="902"/>
                    </a:lnTo>
                    <a:lnTo>
                      <a:pt x="724" y="878"/>
                    </a:lnTo>
                    <a:lnTo>
                      <a:pt x="728" y="866"/>
                    </a:lnTo>
                    <a:lnTo>
                      <a:pt x="732" y="854"/>
                    </a:lnTo>
                    <a:lnTo>
                      <a:pt x="732" y="830"/>
                    </a:lnTo>
                    <a:lnTo>
                      <a:pt x="724" y="820"/>
                    </a:lnTo>
                    <a:lnTo>
                      <a:pt x="722" y="812"/>
                    </a:lnTo>
                    <a:lnTo>
                      <a:pt x="722" y="800"/>
                    </a:lnTo>
                    <a:lnTo>
                      <a:pt x="726" y="798"/>
                    </a:lnTo>
                    <a:lnTo>
                      <a:pt x="734" y="796"/>
                    </a:lnTo>
                    <a:lnTo>
                      <a:pt x="760" y="796"/>
                    </a:lnTo>
                    <a:lnTo>
                      <a:pt x="808" y="798"/>
                    </a:lnTo>
                    <a:lnTo>
                      <a:pt x="826" y="800"/>
                    </a:lnTo>
                    <a:lnTo>
                      <a:pt x="844" y="804"/>
                    </a:lnTo>
                    <a:lnTo>
                      <a:pt x="864" y="808"/>
                    </a:lnTo>
                    <a:lnTo>
                      <a:pt x="886" y="812"/>
                    </a:lnTo>
                    <a:lnTo>
                      <a:pt x="924" y="828"/>
                    </a:lnTo>
                    <a:lnTo>
                      <a:pt x="932" y="818"/>
                    </a:lnTo>
                    <a:lnTo>
                      <a:pt x="926" y="806"/>
                    </a:lnTo>
                    <a:lnTo>
                      <a:pt x="926" y="772"/>
                    </a:lnTo>
                    <a:lnTo>
                      <a:pt x="936" y="756"/>
                    </a:lnTo>
                    <a:lnTo>
                      <a:pt x="948" y="740"/>
                    </a:lnTo>
                    <a:lnTo>
                      <a:pt x="972" y="712"/>
                    </a:lnTo>
                    <a:lnTo>
                      <a:pt x="976" y="690"/>
                    </a:lnTo>
                    <a:lnTo>
                      <a:pt x="984" y="676"/>
                    </a:lnTo>
                    <a:lnTo>
                      <a:pt x="994" y="664"/>
                    </a:lnTo>
                    <a:lnTo>
                      <a:pt x="1008" y="648"/>
                    </a:lnTo>
                    <a:lnTo>
                      <a:pt x="1014" y="632"/>
                    </a:lnTo>
                    <a:lnTo>
                      <a:pt x="1016" y="628"/>
                    </a:lnTo>
                    <a:lnTo>
                      <a:pt x="1020" y="624"/>
                    </a:lnTo>
                    <a:lnTo>
                      <a:pt x="1024" y="622"/>
                    </a:lnTo>
                    <a:lnTo>
                      <a:pt x="1030" y="622"/>
                    </a:lnTo>
                    <a:lnTo>
                      <a:pt x="1050" y="620"/>
                    </a:lnTo>
                    <a:lnTo>
                      <a:pt x="1062" y="630"/>
                    </a:lnTo>
                    <a:lnTo>
                      <a:pt x="1080" y="640"/>
                    </a:lnTo>
                    <a:lnTo>
                      <a:pt x="1098" y="652"/>
                    </a:lnTo>
                    <a:lnTo>
                      <a:pt x="1118" y="660"/>
                    </a:lnTo>
                    <a:lnTo>
                      <a:pt x="1128" y="660"/>
                    </a:lnTo>
                    <a:lnTo>
                      <a:pt x="1140" y="662"/>
                    </a:lnTo>
                    <a:lnTo>
                      <a:pt x="1152" y="666"/>
                    </a:lnTo>
                    <a:lnTo>
                      <a:pt x="1158" y="670"/>
                    </a:lnTo>
                    <a:lnTo>
                      <a:pt x="1164" y="676"/>
                    </a:lnTo>
                    <a:lnTo>
                      <a:pt x="1182" y="676"/>
                    </a:lnTo>
                    <a:lnTo>
                      <a:pt x="1202" y="674"/>
                    </a:lnTo>
                    <a:lnTo>
                      <a:pt x="1212" y="670"/>
                    </a:lnTo>
                    <a:lnTo>
                      <a:pt x="1220" y="666"/>
                    </a:lnTo>
                    <a:lnTo>
                      <a:pt x="1226" y="660"/>
                    </a:lnTo>
                    <a:lnTo>
                      <a:pt x="1230" y="652"/>
                    </a:lnTo>
                    <a:lnTo>
                      <a:pt x="1230" y="626"/>
                    </a:lnTo>
                    <a:lnTo>
                      <a:pt x="1228" y="608"/>
                    </a:lnTo>
                    <a:lnTo>
                      <a:pt x="1226" y="596"/>
                    </a:lnTo>
                    <a:lnTo>
                      <a:pt x="1228" y="586"/>
                    </a:lnTo>
                    <a:lnTo>
                      <a:pt x="1230" y="578"/>
                    </a:lnTo>
                    <a:lnTo>
                      <a:pt x="1234" y="570"/>
                    </a:lnTo>
                    <a:lnTo>
                      <a:pt x="1240" y="562"/>
                    </a:lnTo>
                    <a:lnTo>
                      <a:pt x="1256" y="542"/>
                    </a:lnTo>
                    <a:lnTo>
                      <a:pt x="1276" y="534"/>
                    </a:lnTo>
                    <a:lnTo>
                      <a:pt x="1294" y="530"/>
                    </a:lnTo>
                    <a:lnTo>
                      <a:pt x="1316" y="526"/>
                    </a:lnTo>
                    <a:lnTo>
                      <a:pt x="1340" y="524"/>
                    </a:lnTo>
                    <a:lnTo>
                      <a:pt x="1350" y="520"/>
                    </a:lnTo>
                    <a:lnTo>
                      <a:pt x="1360" y="490"/>
                    </a:lnTo>
                    <a:lnTo>
                      <a:pt x="1380" y="472"/>
                    </a:lnTo>
                    <a:lnTo>
                      <a:pt x="1434" y="470"/>
                    </a:lnTo>
                    <a:lnTo>
                      <a:pt x="1440" y="478"/>
                    </a:lnTo>
                    <a:lnTo>
                      <a:pt x="1444" y="488"/>
                    </a:lnTo>
                    <a:lnTo>
                      <a:pt x="1448" y="500"/>
                    </a:lnTo>
                    <a:lnTo>
                      <a:pt x="1450" y="514"/>
                    </a:lnTo>
                    <a:lnTo>
                      <a:pt x="1456" y="530"/>
                    </a:lnTo>
                    <a:lnTo>
                      <a:pt x="1466" y="548"/>
                    </a:lnTo>
                    <a:lnTo>
                      <a:pt x="1490" y="588"/>
                    </a:lnTo>
                    <a:lnTo>
                      <a:pt x="1496" y="592"/>
                    </a:lnTo>
                    <a:lnTo>
                      <a:pt x="1502" y="598"/>
                    </a:lnTo>
                    <a:lnTo>
                      <a:pt x="1516" y="604"/>
                    </a:lnTo>
                    <a:lnTo>
                      <a:pt x="1554" y="614"/>
                    </a:lnTo>
                    <a:lnTo>
                      <a:pt x="1592" y="644"/>
                    </a:lnTo>
                    <a:lnTo>
                      <a:pt x="1604" y="668"/>
                    </a:lnTo>
                    <a:lnTo>
                      <a:pt x="1610" y="718"/>
                    </a:lnTo>
                    <a:lnTo>
                      <a:pt x="1612" y="720"/>
                    </a:lnTo>
                    <a:lnTo>
                      <a:pt x="1630" y="756"/>
                    </a:lnTo>
                    <a:lnTo>
                      <a:pt x="1632" y="774"/>
                    </a:lnTo>
                    <a:lnTo>
                      <a:pt x="1634" y="798"/>
                    </a:lnTo>
                    <a:lnTo>
                      <a:pt x="1634" y="822"/>
                    </a:lnTo>
                    <a:lnTo>
                      <a:pt x="1632" y="834"/>
                    </a:lnTo>
                    <a:lnTo>
                      <a:pt x="1628" y="844"/>
                    </a:lnTo>
                    <a:lnTo>
                      <a:pt x="1588" y="878"/>
                    </a:lnTo>
                    <a:lnTo>
                      <a:pt x="1586" y="898"/>
                    </a:lnTo>
                    <a:lnTo>
                      <a:pt x="1588" y="912"/>
                    </a:lnTo>
                    <a:lnTo>
                      <a:pt x="1592" y="924"/>
                    </a:lnTo>
                    <a:lnTo>
                      <a:pt x="1598" y="938"/>
                    </a:lnTo>
                    <a:lnTo>
                      <a:pt x="1634" y="962"/>
                    </a:lnTo>
                    <a:lnTo>
                      <a:pt x="1672" y="970"/>
                    </a:lnTo>
                    <a:lnTo>
                      <a:pt x="1712" y="988"/>
                    </a:lnTo>
                    <a:lnTo>
                      <a:pt x="1792" y="998"/>
                    </a:lnTo>
                    <a:lnTo>
                      <a:pt x="1812" y="1010"/>
                    </a:lnTo>
                    <a:lnTo>
                      <a:pt x="1836" y="1036"/>
                    </a:lnTo>
                    <a:lnTo>
                      <a:pt x="1862" y="1060"/>
                    </a:lnTo>
                    <a:lnTo>
                      <a:pt x="1876" y="1070"/>
                    </a:lnTo>
                    <a:lnTo>
                      <a:pt x="1892" y="1080"/>
                    </a:lnTo>
                    <a:lnTo>
                      <a:pt x="1908" y="1088"/>
                    </a:lnTo>
                    <a:lnTo>
                      <a:pt x="1926" y="1094"/>
                    </a:lnTo>
                    <a:lnTo>
                      <a:pt x="1950" y="1116"/>
                    </a:lnTo>
                    <a:lnTo>
                      <a:pt x="1964" y="1168"/>
                    </a:lnTo>
                    <a:lnTo>
                      <a:pt x="1968" y="1176"/>
                    </a:lnTo>
                    <a:lnTo>
                      <a:pt x="1974" y="1184"/>
                    </a:lnTo>
                    <a:lnTo>
                      <a:pt x="1986" y="1198"/>
                    </a:lnTo>
                    <a:lnTo>
                      <a:pt x="1990" y="1206"/>
                    </a:lnTo>
                    <a:lnTo>
                      <a:pt x="1994" y="1216"/>
                    </a:lnTo>
                    <a:lnTo>
                      <a:pt x="1994" y="1228"/>
                    </a:lnTo>
                    <a:lnTo>
                      <a:pt x="1992" y="1242"/>
                    </a:lnTo>
                    <a:lnTo>
                      <a:pt x="1998" y="1256"/>
                    </a:lnTo>
                    <a:lnTo>
                      <a:pt x="2004" y="1266"/>
                    </a:lnTo>
                    <a:lnTo>
                      <a:pt x="2016" y="1274"/>
                    </a:lnTo>
                    <a:lnTo>
                      <a:pt x="2044" y="1278"/>
                    </a:lnTo>
                    <a:lnTo>
                      <a:pt x="2072" y="1282"/>
                    </a:lnTo>
                    <a:lnTo>
                      <a:pt x="2102" y="1288"/>
                    </a:lnTo>
                    <a:lnTo>
                      <a:pt x="2134" y="1298"/>
                    </a:lnTo>
                    <a:lnTo>
                      <a:pt x="2212" y="1316"/>
                    </a:lnTo>
                    <a:lnTo>
                      <a:pt x="2384" y="1318"/>
                    </a:lnTo>
                    <a:lnTo>
                      <a:pt x="2418" y="1326"/>
                    </a:lnTo>
                    <a:lnTo>
                      <a:pt x="2438" y="1330"/>
                    </a:lnTo>
                    <a:lnTo>
                      <a:pt x="2454" y="1338"/>
                    </a:lnTo>
                    <a:lnTo>
                      <a:pt x="2506" y="1380"/>
                    </a:lnTo>
                    <a:lnTo>
                      <a:pt x="2526" y="1390"/>
                    </a:lnTo>
                    <a:lnTo>
                      <a:pt x="2578" y="1398"/>
                    </a:lnTo>
                    <a:lnTo>
                      <a:pt x="2600" y="1414"/>
                    </a:lnTo>
                    <a:lnTo>
                      <a:pt x="2666" y="1436"/>
                    </a:lnTo>
                    <a:lnTo>
                      <a:pt x="2672" y="1440"/>
                    </a:lnTo>
                    <a:lnTo>
                      <a:pt x="2680" y="1446"/>
                    </a:lnTo>
                    <a:lnTo>
                      <a:pt x="2696" y="1460"/>
                    </a:lnTo>
                    <a:lnTo>
                      <a:pt x="2704" y="1464"/>
                    </a:lnTo>
                    <a:lnTo>
                      <a:pt x="2714" y="1466"/>
                    </a:lnTo>
                    <a:lnTo>
                      <a:pt x="2718" y="1466"/>
                    </a:lnTo>
                    <a:lnTo>
                      <a:pt x="2724" y="1462"/>
                    </a:lnTo>
                    <a:lnTo>
                      <a:pt x="2728" y="1458"/>
                    </a:lnTo>
                    <a:lnTo>
                      <a:pt x="2732" y="1452"/>
                    </a:lnTo>
                    <a:lnTo>
                      <a:pt x="2754" y="1438"/>
                    </a:lnTo>
                    <a:lnTo>
                      <a:pt x="2766" y="1434"/>
                    </a:lnTo>
                    <a:lnTo>
                      <a:pt x="2778" y="1426"/>
                    </a:lnTo>
                    <a:lnTo>
                      <a:pt x="2800" y="1410"/>
                    </a:lnTo>
                    <a:lnTo>
                      <a:pt x="2846" y="1396"/>
                    </a:lnTo>
                    <a:lnTo>
                      <a:pt x="2862" y="1386"/>
                    </a:lnTo>
                    <a:lnTo>
                      <a:pt x="2882" y="1378"/>
                    </a:lnTo>
                    <a:lnTo>
                      <a:pt x="2902" y="1370"/>
                    </a:lnTo>
                    <a:lnTo>
                      <a:pt x="2910" y="1366"/>
                    </a:lnTo>
                    <a:lnTo>
                      <a:pt x="2920" y="1360"/>
                    </a:lnTo>
                    <a:lnTo>
                      <a:pt x="2936" y="1354"/>
                    </a:lnTo>
                    <a:lnTo>
                      <a:pt x="2948" y="1348"/>
                    </a:lnTo>
                    <a:lnTo>
                      <a:pt x="2960" y="1344"/>
                    </a:lnTo>
                    <a:lnTo>
                      <a:pt x="2972" y="1342"/>
                    </a:lnTo>
                    <a:lnTo>
                      <a:pt x="2986" y="1342"/>
                    </a:lnTo>
                    <a:lnTo>
                      <a:pt x="3016" y="1346"/>
                    </a:lnTo>
                    <a:lnTo>
                      <a:pt x="3048" y="1354"/>
                    </a:lnTo>
                    <a:lnTo>
                      <a:pt x="3094" y="1354"/>
                    </a:lnTo>
                    <a:lnTo>
                      <a:pt x="3104" y="1348"/>
                    </a:lnTo>
                    <a:lnTo>
                      <a:pt x="3116" y="1344"/>
                    </a:lnTo>
                    <a:lnTo>
                      <a:pt x="3140" y="1338"/>
                    </a:lnTo>
                    <a:lnTo>
                      <a:pt x="3154" y="1330"/>
                    </a:lnTo>
                    <a:lnTo>
                      <a:pt x="3166" y="1322"/>
                    </a:lnTo>
                    <a:lnTo>
                      <a:pt x="3184" y="1302"/>
                    </a:lnTo>
                    <a:lnTo>
                      <a:pt x="3200" y="1282"/>
                    </a:lnTo>
                    <a:lnTo>
                      <a:pt x="3216" y="1264"/>
                    </a:lnTo>
                    <a:lnTo>
                      <a:pt x="3226" y="1256"/>
                    </a:lnTo>
                    <a:lnTo>
                      <a:pt x="3238" y="1250"/>
                    </a:lnTo>
                    <a:lnTo>
                      <a:pt x="3260" y="1228"/>
                    </a:lnTo>
                    <a:lnTo>
                      <a:pt x="3272" y="1216"/>
                    </a:lnTo>
                    <a:lnTo>
                      <a:pt x="3278" y="1214"/>
                    </a:lnTo>
                    <a:lnTo>
                      <a:pt x="3282" y="1212"/>
                    </a:lnTo>
                    <a:lnTo>
                      <a:pt x="3282" y="1210"/>
                    </a:lnTo>
                    <a:lnTo>
                      <a:pt x="3296" y="1200"/>
                    </a:lnTo>
                    <a:lnTo>
                      <a:pt x="3312" y="1192"/>
                    </a:lnTo>
                    <a:lnTo>
                      <a:pt x="3312" y="1176"/>
                    </a:lnTo>
                    <a:lnTo>
                      <a:pt x="3298" y="1166"/>
                    </a:lnTo>
                    <a:lnTo>
                      <a:pt x="3286" y="1150"/>
                    </a:lnTo>
                    <a:lnTo>
                      <a:pt x="3278" y="1138"/>
                    </a:lnTo>
                    <a:lnTo>
                      <a:pt x="3274" y="1126"/>
                    </a:lnTo>
                    <a:lnTo>
                      <a:pt x="3272" y="1114"/>
                    </a:lnTo>
                    <a:lnTo>
                      <a:pt x="3272" y="1102"/>
                    </a:lnTo>
                    <a:lnTo>
                      <a:pt x="3274" y="1090"/>
                    </a:lnTo>
                    <a:lnTo>
                      <a:pt x="3280" y="1062"/>
                    </a:lnTo>
                    <a:lnTo>
                      <a:pt x="3286" y="1052"/>
                    </a:lnTo>
                    <a:lnTo>
                      <a:pt x="3292" y="1042"/>
                    </a:lnTo>
                    <a:lnTo>
                      <a:pt x="3302" y="1028"/>
                    </a:lnTo>
                    <a:lnTo>
                      <a:pt x="3312" y="1022"/>
                    </a:lnTo>
                    <a:lnTo>
                      <a:pt x="3340" y="1028"/>
                    </a:lnTo>
                    <a:lnTo>
                      <a:pt x="3358" y="1044"/>
                    </a:lnTo>
                    <a:lnTo>
                      <a:pt x="3368" y="1050"/>
                    </a:lnTo>
                    <a:lnTo>
                      <a:pt x="3380" y="1056"/>
                    </a:lnTo>
                    <a:lnTo>
                      <a:pt x="3392" y="1060"/>
                    </a:lnTo>
                    <a:lnTo>
                      <a:pt x="3406" y="1062"/>
                    </a:lnTo>
                    <a:lnTo>
                      <a:pt x="3420" y="1060"/>
                    </a:lnTo>
                    <a:lnTo>
                      <a:pt x="3434" y="1054"/>
                    </a:lnTo>
                    <a:lnTo>
                      <a:pt x="3450" y="1034"/>
                    </a:lnTo>
                    <a:lnTo>
                      <a:pt x="3458" y="1026"/>
                    </a:lnTo>
                    <a:lnTo>
                      <a:pt x="3466" y="1022"/>
                    </a:lnTo>
                    <a:lnTo>
                      <a:pt x="3468" y="1014"/>
                    </a:lnTo>
                    <a:lnTo>
                      <a:pt x="3472" y="1008"/>
                    </a:lnTo>
                    <a:lnTo>
                      <a:pt x="3484" y="994"/>
                    </a:lnTo>
                    <a:lnTo>
                      <a:pt x="3498" y="980"/>
                    </a:lnTo>
                    <a:lnTo>
                      <a:pt x="3510" y="970"/>
                    </a:lnTo>
                    <a:lnTo>
                      <a:pt x="3556" y="972"/>
                    </a:lnTo>
                    <a:lnTo>
                      <a:pt x="3562" y="964"/>
                    </a:lnTo>
                    <a:lnTo>
                      <a:pt x="3578" y="958"/>
                    </a:lnTo>
                    <a:lnTo>
                      <a:pt x="3594" y="950"/>
                    </a:lnTo>
                    <a:lnTo>
                      <a:pt x="3608" y="940"/>
                    </a:lnTo>
                    <a:lnTo>
                      <a:pt x="3622" y="926"/>
                    </a:lnTo>
                    <a:lnTo>
                      <a:pt x="3628" y="902"/>
                    </a:lnTo>
                    <a:lnTo>
                      <a:pt x="3632" y="892"/>
                    </a:lnTo>
                    <a:lnTo>
                      <a:pt x="3636" y="882"/>
                    </a:lnTo>
                    <a:lnTo>
                      <a:pt x="3642" y="874"/>
                    </a:lnTo>
                    <a:lnTo>
                      <a:pt x="3650" y="866"/>
                    </a:lnTo>
                    <a:lnTo>
                      <a:pt x="3660" y="860"/>
                    </a:lnTo>
                    <a:lnTo>
                      <a:pt x="3672" y="854"/>
                    </a:lnTo>
                    <a:lnTo>
                      <a:pt x="3706" y="846"/>
                    </a:lnTo>
                    <a:lnTo>
                      <a:pt x="3724" y="828"/>
                    </a:lnTo>
                    <a:lnTo>
                      <a:pt x="3752" y="812"/>
                    </a:lnTo>
                    <a:lnTo>
                      <a:pt x="3764" y="804"/>
                    </a:lnTo>
                    <a:lnTo>
                      <a:pt x="3780" y="798"/>
                    </a:lnTo>
                    <a:lnTo>
                      <a:pt x="3878" y="802"/>
                    </a:lnTo>
                    <a:lnTo>
                      <a:pt x="3892" y="796"/>
                    </a:lnTo>
                    <a:lnTo>
                      <a:pt x="3896" y="788"/>
                    </a:lnTo>
                    <a:lnTo>
                      <a:pt x="3898" y="780"/>
                    </a:lnTo>
                    <a:lnTo>
                      <a:pt x="3900" y="772"/>
                    </a:lnTo>
                    <a:lnTo>
                      <a:pt x="3898" y="766"/>
                    </a:lnTo>
                    <a:lnTo>
                      <a:pt x="3892" y="754"/>
                    </a:lnTo>
                    <a:lnTo>
                      <a:pt x="3886" y="742"/>
                    </a:lnTo>
                    <a:lnTo>
                      <a:pt x="3814" y="690"/>
                    </a:lnTo>
                    <a:lnTo>
                      <a:pt x="3802" y="674"/>
                    </a:lnTo>
                    <a:lnTo>
                      <a:pt x="3792" y="664"/>
                    </a:lnTo>
                    <a:lnTo>
                      <a:pt x="3788" y="660"/>
                    </a:lnTo>
                    <a:lnTo>
                      <a:pt x="3782" y="658"/>
                    </a:lnTo>
                    <a:lnTo>
                      <a:pt x="3766" y="658"/>
                    </a:lnTo>
                    <a:lnTo>
                      <a:pt x="3754" y="676"/>
                    </a:lnTo>
                    <a:lnTo>
                      <a:pt x="3724" y="676"/>
                    </a:lnTo>
                    <a:lnTo>
                      <a:pt x="3722" y="702"/>
                    </a:lnTo>
                    <a:lnTo>
                      <a:pt x="3720" y="708"/>
                    </a:lnTo>
                    <a:lnTo>
                      <a:pt x="3716" y="712"/>
                    </a:lnTo>
                    <a:lnTo>
                      <a:pt x="3712" y="714"/>
                    </a:lnTo>
                    <a:lnTo>
                      <a:pt x="3708" y="716"/>
                    </a:lnTo>
                    <a:lnTo>
                      <a:pt x="3696" y="716"/>
                    </a:lnTo>
                    <a:lnTo>
                      <a:pt x="3684" y="714"/>
                    </a:lnTo>
                    <a:lnTo>
                      <a:pt x="3670" y="710"/>
                    </a:lnTo>
                    <a:lnTo>
                      <a:pt x="3660" y="704"/>
                    </a:lnTo>
                    <a:lnTo>
                      <a:pt x="3644" y="698"/>
                    </a:lnTo>
                    <a:lnTo>
                      <a:pt x="3628" y="698"/>
                    </a:lnTo>
                    <a:lnTo>
                      <a:pt x="3612" y="704"/>
                    </a:lnTo>
                    <a:lnTo>
                      <a:pt x="3600" y="710"/>
                    </a:lnTo>
                    <a:lnTo>
                      <a:pt x="3590" y="722"/>
                    </a:lnTo>
                    <a:lnTo>
                      <a:pt x="3566" y="722"/>
                    </a:lnTo>
                    <a:lnTo>
                      <a:pt x="3554" y="718"/>
                    </a:lnTo>
                    <a:lnTo>
                      <a:pt x="3546" y="712"/>
                    </a:lnTo>
                    <a:lnTo>
                      <a:pt x="3540" y="704"/>
                    </a:lnTo>
                    <a:lnTo>
                      <a:pt x="3536" y="698"/>
                    </a:lnTo>
                    <a:lnTo>
                      <a:pt x="3536" y="690"/>
                    </a:lnTo>
                    <a:lnTo>
                      <a:pt x="3534" y="682"/>
                    </a:lnTo>
                    <a:lnTo>
                      <a:pt x="3534" y="668"/>
                    </a:lnTo>
                    <a:lnTo>
                      <a:pt x="3550" y="656"/>
                    </a:lnTo>
                    <a:lnTo>
                      <a:pt x="3556" y="648"/>
                    </a:lnTo>
                    <a:lnTo>
                      <a:pt x="3564" y="640"/>
                    </a:lnTo>
                    <a:lnTo>
                      <a:pt x="3564" y="610"/>
                    </a:lnTo>
                    <a:lnTo>
                      <a:pt x="3566" y="586"/>
                    </a:lnTo>
                    <a:lnTo>
                      <a:pt x="3574" y="566"/>
                    </a:lnTo>
                    <a:lnTo>
                      <a:pt x="3584" y="546"/>
                    </a:lnTo>
                    <a:lnTo>
                      <a:pt x="3584" y="524"/>
                    </a:lnTo>
                    <a:lnTo>
                      <a:pt x="3586" y="506"/>
                    </a:lnTo>
                    <a:lnTo>
                      <a:pt x="3590" y="492"/>
                    </a:lnTo>
                    <a:lnTo>
                      <a:pt x="3598" y="476"/>
                    </a:lnTo>
                    <a:lnTo>
                      <a:pt x="3634" y="474"/>
                    </a:lnTo>
                    <a:lnTo>
                      <a:pt x="3658" y="478"/>
                    </a:lnTo>
                    <a:lnTo>
                      <a:pt x="3672" y="478"/>
                    </a:lnTo>
                    <a:lnTo>
                      <a:pt x="3686" y="478"/>
                    </a:lnTo>
                    <a:lnTo>
                      <a:pt x="3700" y="476"/>
                    </a:lnTo>
                    <a:lnTo>
                      <a:pt x="3714" y="470"/>
                    </a:lnTo>
                    <a:lnTo>
                      <a:pt x="3728" y="464"/>
                    </a:lnTo>
                    <a:lnTo>
                      <a:pt x="3738" y="452"/>
                    </a:lnTo>
                    <a:lnTo>
                      <a:pt x="3764" y="432"/>
                    </a:lnTo>
                    <a:lnTo>
                      <a:pt x="3780" y="414"/>
                    </a:lnTo>
                    <a:lnTo>
                      <a:pt x="3782" y="364"/>
                    </a:lnTo>
                    <a:lnTo>
                      <a:pt x="3784" y="342"/>
                    </a:lnTo>
                    <a:lnTo>
                      <a:pt x="3786" y="322"/>
                    </a:lnTo>
                    <a:lnTo>
                      <a:pt x="3796" y="304"/>
                    </a:lnTo>
                    <a:lnTo>
                      <a:pt x="3804" y="290"/>
                    </a:lnTo>
                    <a:lnTo>
                      <a:pt x="3814" y="274"/>
                    </a:lnTo>
                    <a:lnTo>
                      <a:pt x="3820" y="260"/>
                    </a:lnTo>
                    <a:lnTo>
                      <a:pt x="3822" y="244"/>
                    </a:lnTo>
                    <a:lnTo>
                      <a:pt x="3824" y="232"/>
                    </a:lnTo>
                    <a:lnTo>
                      <a:pt x="3830" y="220"/>
                    </a:lnTo>
                    <a:lnTo>
                      <a:pt x="3838" y="210"/>
                    </a:lnTo>
                    <a:lnTo>
                      <a:pt x="3838" y="180"/>
                    </a:lnTo>
                    <a:lnTo>
                      <a:pt x="3810" y="148"/>
                    </a:lnTo>
                    <a:lnTo>
                      <a:pt x="3798" y="144"/>
                    </a:lnTo>
                    <a:lnTo>
                      <a:pt x="3790" y="138"/>
                    </a:lnTo>
                    <a:lnTo>
                      <a:pt x="3792" y="122"/>
                    </a:lnTo>
                    <a:lnTo>
                      <a:pt x="3794" y="110"/>
                    </a:lnTo>
                    <a:lnTo>
                      <a:pt x="3796" y="100"/>
                    </a:lnTo>
                    <a:lnTo>
                      <a:pt x="3800" y="92"/>
                    </a:lnTo>
                    <a:lnTo>
                      <a:pt x="3806" y="86"/>
                    </a:lnTo>
                    <a:lnTo>
                      <a:pt x="3814" y="80"/>
                    </a:lnTo>
                    <a:lnTo>
                      <a:pt x="3838" y="68"/>
                    </a:lnTo>
                    <a:lnTo>
                      <a:pt x="3846" y="66"/>
                    </a:lnTo>
                    <a:lnTo>
                      <a:pt x="3856" y="64"/>
                    </a:lnTo>
                    <a:lnTo>
                      <a:pt x="3876" y="56"/>
                    </a:lnTo>
                    <a:lnTo>
                      <a:pt x="3896" y="46"/>
                    </a:lnTo>
                    <a:lnTo>
                      <a:pt x="3906" y="42"/>
                    </a:lnTo>
                    <a:lnTo>
                      <a:pt x="3918" y="40"/>
                    </a:lnTo>
                    <a:lnTo>
                      <a:pt x="3940" y="24"/>
                    </a:lnTo>
                    <a:lnTo>
                      <a:pt x="3966" y="10"/>
                    </a:lnTo>
                    <a:lnTo>
                      <a:pt x="3978" y="4"/>
                    </a:lnTo>
                    <a:lnTo>
                      <a:pt x="3992" y="0"/>
                    </a:lnTo>
                    <a:lnTo>
                      <a:pt x="4034" y="0"/>
                    </a:lnTo>
                    <a:lnTo>
                      <a:pt x="4054" y="6"/>
                    </a:lnTo>
                    <a:lnTo>
                      <a:pt x="4066" y="10"/>
                    </a:lnTo>
                    <a:lnTo>
                      <a:pt x="4078" y="20"/>
                    </a:lnTo>
                    <a:lnTo>
                      <a:pt x="4096" y="18"/>
                    </a:lnTo>
                    <a:lnTo>
                      <a:pt x="4116" y="16"/>
                    </a:lnTo>
                    <a:lnTo>
                      <a:pt x="4136" y="14"/>
                    </a:lnTo>
                    <a:lnTo>
                      <a:pt x="4158" y="14"/>
                    </a:lnTo>
                    <a:lnTo>
                      <a:pt x="4190" y="30"/>
                    </a:lnTo>
                    <a:lnTo>
                      <a:pt x="4206" y="48"/>
                    </a:lnTo>
                    <a:lnTo>
                      <a:pt x="4224" y="66"/>
                    </a:lnTo>
                    <a:lnTo>
                      <a:pt x="4240" y="88"/>
                    </a:lnTo>
                    <a:lnTo>
                      <a:pt x="4258" y="114"/>
                    </a:lnTo>
                    <a:lnTo>
                      <a:pt x="4270" y="126"/>
                    </a:lnTo>
                    <a:lnTo>
                      <a:pt x="4284" y="144"/>
                    </a:lnTo>
                    <a:lnTo>
                      <a:pt x="4294" y="166"/>
                    </a:lnTo>
                    <a:lnTo>
                      <a:pt x="4298" y="178"/>
                    </a:lnTo>
                    <a:lnTo>
                      <a:pt x="4302" y="190"/>
                    </a:lnTo>
                    <a:lnTo>
                      <a:pt x="4328" y="212"/>
                    </a:lnTo>
                    <a:lnTo>
                      <a:pt x="4344" y="228"/>
                    </a:lnTo>
                    <a:lnTo>
                      <a:pt x="4360" y="246"/>
                    </a:lnTo>
                    <a:lnTo>
                      <a:pt x="4362" y="252"/>
                    </a:lnTo>
                    <a:lnTo>
                      <a:pt x="4362" y="258"/>
                    </a:lnTo>
                    <a:lnTo>
                      <a:pt x="4362" y="270"/>
                    </a:lnTo>
                    <a:lnTo>
                      <a:pt x="4362" y="276"/>
                    </a:lnTo>
                    <a:lnTo>
                      <a:pt x="4366" y="282"/>
                    </a:lnTo>
                    <a:lnTo>
                      <a:pt x="4372" y="288"/>
                    </a:lnTo>
                    <a:lnTo>
                      <a:pt x="4382" y="294"/>
                    </a:lnTo>
                    <a:lnTo>
                      <a:pt x="4406" y="318"/>
                    </a:lnTo>
                    <a:lnTo>
                      <a:pt x="4406" y="334"/>
                    </a:lnTo>
                    <a:lnTo>
                      <a:pt x="4408" y="344"/>
                    </a:lnTo>
                    <a:lnTo>
                      <a:pt x="4412" y="356"/>
                    </a:lnTo>
                    <a:lnTo>
                      <a:pt x="4438" y="356"/>
                    </a:lnTo>
                    <a:lnTo>
                      <a:pt x="4450" y="356"/>
                    </a:lnTo>
                    <a:lnTo>
                      <a:pt x="4462" y="354"/>
                    </a:lnTo>
                    <a:lnTo>
                      <a:pt x="4498" y="354"/>
                    </a:lnTo>
                    <a:lnTo>
                      <a:pt x="4512" y="362"/>
                    </a:lnTo>
                    <a:lnTo>
                      <a:pt x="4520" y="364"/>
                    </a:lnTo>
                    <a:lnTo>
                      <a:pt x="4532" y="366"/>
                    </a:lnTo>
                    <a:lnTo>
                      <a:pt x="4532" y="362"/>
                    </a:lnTo>
                    <a:lnTo>
                      <a:pt x="4538" y="360"/>
                    </a:lnTo>
                    <a:lnTo>
                      <a:pt x="4548" y="358"/>
                    </a:lnTo>
                    <a:lnTo>
                      <a:pt x="4568" y="358"/>
                    </a:lnTo>
                    <a:lnTo>
                      <a:pt x="4584" y="374"/>
                    </a:lnTo>
                    <a:lnTo>
                      <a:pt x="4608" y="396"/>
                    </a:lnTo>
                    <a:lnTo>
                      <a:pt x="4626" y="396"/>
                    </a:lnTo>
                    <a:lnTo>
                      <a:pt x="4640" y="400"/>
                    </a:lnTo>
                    <a:lnTo>
                      <a:pt x="4652" y="406"/>
                    </a:lnTo>
                    <a:lnTo>
                      <a:pt x="4660" y="414"/>
                    </a:lnTo>
                    <a:lnTo>
                      <a:pt x="4668" y="426"/>
                    </a:lnTo>
                    <a:lnTo>
                      <a:pt x="4674" y="440"/>
                    </a:lnTo>
                    <a:lnTo>
                      <a:pt x="4684" y="478"/>
                    </a:lnTo>
                    <a:lnTo>
                      <a:pt x="4714" y="512"/>
                    </a:lnTo>
                    <a:lnTo>
                      <a:pt x="4722" y="512"/>
                    </a:lnTo>
                    <a:lnTo>
                      <a:pt x="4744" y="506"/>
                    </a:lnTo>
                    <a:lnTo>
                      <a:pt x="4770" y="500"/>
                    </a:lnTo>
                    <a:lnTo>
                      <a:pt x="4796" y="490"/>
                    </a:lnTo>
                    <a:lnTo>
                      <a:pt x="4806" y="486"/>
                    </a:lnTo>
                    <a:lnTo>
                      <a:pt x="4814" y="480"/>
                    </a:lnTo>
                    <a:lnTo>
                      <a:pt x="4828" y="458"/>
                    </a:lnTo>
                    <a:lnTo>
                      <a:pt x="4840" y="442"/>
                    </a:lnTo>
                    <a:lnTo>
                      <a:pt x="4856" y="426"/>
                    </a:lnTo>
                    <a:lnTo>
                      <a:pt x="4874" y="412"/>
                    </a:lnTo>
                    <a:lnTo>
                      <a:pt x="4888" y="394"/>
                    </a:lnTo>
                    <a:lnTo>
                      <a:pt x="4906" y="378"/>
                    </a:lnTo>
                    <a:lnTo>
                      <a:pt x="4942" y="346"/>
                    </a:lnTo>
                    <a:lnTo>
                      <a:pt x="4946" y="346"/>
                    </a:lnTo>
                    <a:lnTo>
                      <a:pt x="4950" y="342"/>
                    </a:lnTo>
                    <a:lnTo>
                      <a:pt x="4956" y="336"/>
                    </a:lnTo>
                    <a:lnTo>
                      <a:pt x="4972" y="336"/>
                    </a:lnTo>
                    <a:lnTo>
                      <a:pt x="4982" y="338"/>
                    </a:lnTo>
                    <a:lnTo>
                      <a:pt x="4994" y="342"/>
                    </a:lnTo>
                    <a:lnTo>
                      <a:pt x="4996" y="350"/>
                    </a:lnTo>
                    <a:lnTo>
                      <a:pt x="4996" y="362"/>
                    </a:lnTo>
                    <a:lnTo>
                      <a:pt x="4992" y="384"/>
                    </a:lnTo>
                    <a:lnTo>
                      <a:pt x="4992" y="418"/>
                    </a:lnTo>
                    <a:lnTo>
                      <a:pt x="5010" y="434"/>
                    </a:lnTo>
                    <a:lnTo>
                      <a:pt x="5018" y="446"/>
                    </a:lnTo>
                    <a:lnTo>
                      <a:pt x="5024" y="462"/>
                    </a:lnTo>
                    <a:lnTo>
                      <a:pt x="5020" y="514"/>
                    </a:lnTo>
                    <a:lnTo>
                      <a:pt x="5010" y="540"/>
                    </a:lnTo>
                    <a:lnTo>
                      <a:pt x="5004" y="550"/>
                    </a:lnTo>
                    <a:lnTo>
                      <a:pt x="5002" y="560"/>
                    </a:lnTo>
                    <a:lnTo>
                      <a:pt x="5002" y="574"/>
                    </a:lnTo>
                    <a:lnTo>
                      <a:pt x="5006" y="588"/>
                    </a:lnTo>
                    <a:lnTo>
                      <a:pt x="5004" y="666"/>
                    </a:lnTo>
                    <a:lnTo>
                      <a:pt x="4994" y="714"/>
                    </a:lnTo>
                    <a:lnTo>
                      <a:pt x="4996" y="748"/>
                    </a:lnTo>
                    <a:lnTo>
                      <a:pt x="4984" y="764"/>
                    </a:lnTo>
                    <a:lnTo>
                      <a:pt x="4974" y="770"/>
                    </a:lnTo>
                    <a:lnTo>
                      <a:pt x="4966" y="772"/>
                    </a:lnTo>
                    <a:lnTo>
                      <a:pt x="4956" y="772"/>
                    </a:lnTo>
                    <a:lnTo>
                      <a:pt x="4946" y="772"/>
                    </a:lnTo>
                    <a:lnTo>
                      <a:pt x="4930" y="770"/>
                    </a:lnTo>
                    <a:lnTo>
                      <a:pt x="4918" y="766"/>
                    </a:lnTo>
                    <a:lnTo>
                      <a:pt x="4896" y="764"/>
                    </a:lnTo>
                    <a:lnTo>
                      <a:pt x="4890" y="772"/>
                    </a:lnTo>
                    <a:lnTo>
                      <a:pt x="4886" y="782"/>
                    </a:lnTo>
                    <a:lnTo>
                      <a:pt x="4876" y="790"/>
                    </a:lnTo>
                    <a:lnTo>
                      <a:pt x="4866" y="798"/>
                    </a:lnTo>
                    <a:lnTo>
                      <a:pt x="4858" y="802"/>
                    </a:lnTo>
                    <a:lnTo>
                      <a:pt x="4852" y="808"/>
                    </a:lnTo>
                    <a:lnTo>
                      <a:pt x="4850" y="816"/>
                    </a:lnTo>
                    <a:lnTo>
                      <a:pt x="4850" y="824"/>
                    </a:lnTo>
                    <a:lnTo>
                      <a:pt x="4858" y="836"/>
                    </a:lnTo>
                    <a:lnTo>
                      <a:pt x="4870" y="854"/>
                    </a:lnTo>
                    <a:lnTo>
                      <a:pt x="4876" y="874"/>
                    </a:lnTo>
                    <a:lnTo>
                      <a:pt x="4884" y="896"/>
                    </a:lnTo>
                    <a:lnTo>
                      <a:pt x="4894" y="920"/>
                    </a:lnTo>
                    <a:lnTo>
                      <a:pt x="4906" y="944"/>
                    </a:lnTo>
                    <a:lnTo>
                      <a:pt x="4910" y="970"/>
                    </a:lnTo>
                    <a:lnTo>
                      <a:pt x="4914" y="984"/>
                    </a:lnTo>
                    <a:lnTo>
                      <a:pt x="4920" y="1000"/>
                    </a:lnTo>
                    <a:lnTo>
                      <a:pt x="4920" y="1012"/>
                    </a:lnTo>
                    <a:lnTo>
                      <a:pt x="4922" y="1030"/>
                    </a:lnTo>
                    <a:lnTo>
                      <a:pt x="4920" y="1040"/>
                    </a:lnTo>
                    <a:lnTo>
                      <a:pt x="4918" y="1048"/>
                    </a:lnTo>
                    <a:lnTo>
                      <a:pt x="4916" y="1054"/>
                    </a:lnTo>
                    <a:lnTo>
                      <a:pt x="4910" y="1060"/>
                    </a:lnTo>
                    <a:lnTo>
                      <a:pt x="4900" y="1086"/>
                    </a:lnTo>
                    <a:lnTo>
                      <a:pt x="4894" y="1122"/>
                    </a:lnTo>
                    <a:lnTo>
                      <a:pt x="4884" y="1128"/>
                    </a:lnTo>
                    <a:lnTo>
                      <a:pt x="4876" y="1126"/>
                    </a:lnTo>
                    <a:lnTo>
                      <a:pt x="4870" y="1126"/>
                    </a:lnTo>
                    <a:lnTo>
                      <a:pt x="4866" y="1122"/>
                    </a:lnTo>
                    <a:lnTo>
                      <a:pt x="4860" y="1116"/>
                    </a:lnTo>
                    <a:lnTo>
                      <a:pt x="4852" y="1120"/>
                    </a:lnTo>
                    <a:lnTo>
                      <a:pt x="4844" y="1120"/>
                    </a:lnTo>
                    <a:lnTo>
                      <a:pt x="4832" y="1116"/>
                    </a:lnTo>
                    <a:lnTo>
                      <a:pt x="4830" y="1070"/>
                    </a:lnTo>
                    <a:lnTo>
                      <a:pt x="4824" y="1062"/>
                    </a:lnTo>
                    <a:lnTo>
                      <a:pt x="4820" y="1060"/>
                    </a:lnTo>
                    <a:lnTo>
                      <a:pt x="4818" y="1060"/>
                    </a:lnTo>
                    <a:lnTo>
                      <a:pt x="4812" y="1064"/>
                    </a:lnTo>
                    <a:lnTo>
                      <a:pt x="4808" y="1072"/>
                    </a:lnTo>
                    <a:lnTo>
                      <a:pt x="4800" y="1092"/>
                    </a:lnTo>
                    <a:lnTo>
                      <a:pt x="4798" y="1106"/>
                    </a:lnTo>
                    <a:lnTo>
                      <a:pt x="4786" y="1124"/>
                    </a:lnTo>
                    <a:lnTo>
                      <a:pt x="4776" y="1142"/>
                    </a:lnTo>
                    <a:lnTo>
                      <a:pt x="4766" y="1160"/>
                    </a:lnTo>
                    <a:lnTo>
                      <a:pt x="4754" y="1176"/>
                    </a:lnTo>
                    <a:lnTo>
                      <a:pt x="4740" y="1182"/>
                    </a:lnTo>
                    <a:lnTo>
                      <a:pt x="4728" y="1184"/>
                    </a:lnTo>
                    <a:lnTo>
                      <a:pt x="4704" y="1188"/>
                    </a:lnTo>
                    <a:lnTo>
                      <a:pt x="4700" y="1194"/>
                    </a:lnTo>
                    <a:lnTo>
                      <a:pt x="4700" y="1208"/>
                    </a:lnTo>
                    <a:lnTo>
                      <a:pt x="4704" y="1214"/>
                    </a:lnTo>
                    <a:lnTo>
                      <a:pt x="4712" y="1218"/>
                    </a:lnTo>
                    <a:lnTo>
                      <a:pt x="4720" y="1226"/>
                    </a:lnTo>
                    <a:lnTo>
                      <a:pt x="4722" y="1230"/>
                    </a:lnTo>
                    <a:lnTo>
                      <a:pt x="4724" y="1236"/>
                    </a:lnTo>
                    <a:lnTo>
                      <a:pt x="4726" y="1244"/>
                    </a:lnTo>
                    <a:lnTo>
                      <a:pt x="4724" y="1252"/>
                    </a:lnTo>
                    <a:lnTo>
                      <a:pt x="4712" y="1266"/>
                    </a:lnTo>
                    <a:lnTo>
                      <a:pt x="4704" y="1272"/>
                    </a:lnTo>
                    <a:lnTo>
                      <a:pt x="4696" y="1276"/>
                    </a:lnTo>
                    <a:lnTo>
                      <a:pt x="4640" y="1274"/>
                    </a:lnTo>
                    <a:lnTo>
                      <a:pt x="4628" y="1268"/>
                    </a:lnTo>
                    <a:lnTo>
                      <a:pt x="4616" y="1260"/>
                    </a:lnTo>
                    <a:lnTo>
                      <a:pt x="4610" y="1258"/>
                    </a:lnTo>
                    <a:lnTo>
                      <a:pt x="4604" y="1258"/>
                    </a:lnTo>
                    <a:lnTo>
                      <a:pt x="4598" y="1258"/>
                    </a:lnTo>
                    <a:lnTo>
                      <a:pt x="4594" y="1260"/>
                    </a:lnTo>
                    <a:lnTo>
                      <a:pt x="4584" y="1276"/>
                    </a:lnTo>
                    <a:lnTo>
                      <a:pt x="4576" y="1294"/>
                    </a:lnTo>
                    <a:lnTo>
                      <a:pt x="4564" y="1334"/>
                    </a:lnTo>
                    <a:lnTo>
                      <a:pt x="4552" y="1348"/>
                    </a:lnTo>
                    <a:lnTo>
                      <a:pt x="4544" y="1364"/>
                    </a:lnTo>
                    <a:lnTo>
                      <a:pt x="4522" y="1386"/>
                    </a:lnTo>
                    <a:lnTo>
                      <a:pt x="4494" y="1402"/>
                    </a:lnTo>
                    <a:lnTo>
                      <a:pt x="4482" y="1412"/>
                    </a:lnTo>
                    <a:lnTo>
                      <a:pt x="4476" y="1416"/>
                    </a:lnTo>
                    <a:lnTo>
                      <a:pt x="4474" y="1422"/>
                    </a:lnTo>
                    <a:lnTo>
                      <a:pt x="4462" y="1430"/>
                    </a:lnTo>
                    <a:lnTo>
                      <a:pt x="4450" y="1442"/>
                    </a:lnTo>
                    <a:lnTo>
                      <a:pt x="4428" y="1468"/>
                    </a:lnTo>
                    <a:lnTo>
                      <a:pt x="4426" y="1506"/>
                    </a:lnTo>
                    <a:lnTo>
                      <a:pt x="4386" y="1524"/>
                    </a:lnTo>
                    <a:lnTo>
                      <a:pt x="4366" y="1528"/>
                    </a:lnTo>
                    <a:lnTo>
                      <a:pt x="4350" y="1534"/>
                    </a:lnTo>
                    <a:lnTo>
                      <a:pt x="4336" y="1540"/>
                    </a:lnTo>
                    <a:lnTo>
                      <a:pt x="4322" y="1548"/>
                    </a:lnTo>
                    <a:lnTo>
                      <a:pt x="4310" y="1556"/>
                    </a:lnTo>
                    <a:lnTo>
                      <a:pt x="4298" y="1566"/>
                    </a:lnTo>
                    <a:lnTo>
                      <a:pt x="4274" y="1592"/>
                    </a:lnTo>
                    <a:lnTo>
                      <a:pt x="4266" y="1604"/>
                    </a:lnTo>
                    <a:lnTo>
                      <a:pt x="4260" y="1616"/>
                    </a:lnTo>
                    <a:lnTo>
                      <a:pt x="4256" y="1642"/>
                    </a:lnTo>
                    <a:lnTo>
                      <a:pt x="4244" y="1668"/>
                    </a:lnTo>
                    <a:lnTo>
                      <a:pt x="4238" y="1670"/>
                    </a:lnTo>
                    <a:lnTo>
                      <a:pt x="4228" y="1674"/>
                    </a:lnTo>
                    <a:lnTo>
                      <a:pt x="4206" y="1678"/>
                    </a:lnTo>
                    <a:lnTo>
                      <a:pt x="4184" y="1678"/>
                    </a:lnTo>
                    <a:lnTo>
                      <a:pt x="4176" y="1676"/>
                    </a:lnTo>
                    <a:lnTo>
                      <a:pt x="4172" y="1674"/>
                    </a:lnTo>
                    <a:lnTo>
                      <a:pt x="4172" y="1664"/>
                    </a:lnTo>
                    <a:lnTo>
                      <a:pt x="4176" y="1656"/>
                    </a:lnTo>
                    <a:lnTo>
                      <a:pt x="4178" y="1648"/>
                    </a:lnTo>
                    <a:lnTo>
                      <a:pt x="4182" y="1644"/>
                    </a:lnTo>
                    <a:lnTo>
                      <a:pt x="4194" y="1632"/>
                    </a:lnTo>
                    <a:lnTo>
                      <a:pt x="4206" y="1620"/>
                    </a:lnTo>
                    <a:lnTo>
                      <a:pt x="4212" y="1606"/>
                    </a:lnTo>
                    <a:lnTo>
                      <a:pt x="4202" y="1600"/>
                    </a:lnTo>
                    <a:lnTo>
                      <a:pt x="4194" y="1594"/>
                    </a:lnTo>
                    <a:lnTo>
                      <a:pt x="4190" y="1586"/>
                    </a:lnTo>
                    <a:lnTo>
                      <a:pt x="4186" y="1580"/>
                    </a:lnTo>
                    <a:lnTo>
                      <a:pt x="4186" y="1572"/>
                    </a:lnTo>
                    <a:lnTo>
                      <a:pt x="4186" y="1564"/>
                    </a:lnTo>
                    <a:lnTo>
                      <a:pt x="4190" y="1548"/>
                    </a:lnTo>
                    <a:lnTo>
                      <a:pt x="4224" y="1502"/>
                    </a:lnTo>
                    <a:lnTo>
                      <a:pt x="4228" y="1462"/>
                    </a:lnTo>
                    <a:lnTo>
                      <a:pt x="4216" y="1448"/>
                    </a:lnTo>
                    <a:lnTo>
                      <a:pt x="4206" y="1438"/>
                    </a:lnTo>
                    <a:lnTo>
                      <a:pt x="4196" y="1430"/>
                    </a:lnTo>
                    <a:lnTo>
                      <a:pt x="4188" y="1424"/>
                    </a:lnTo>
                    <a:lnTo>
                      <a:pt x="4154" y="1430"/>
                    </a:lnTo>
                    <a:lnTo>
                      <a:pt x="4142" y="1440"/>
                    </a:lnTo>
                    <a:lnTo>
                      <a:pt x="4130" y="1452"/>
                    </a:lnTo>
                    <a:lnTo>
                      <a:pt x="4112" y="1476"/>
                    </a:lnTo>
                    <a:lnTo>
                      <a:pt x="4092" y="1506"/>
                    </a:lnTo>
                    <a:lnTo>
                      <a:pt x="4082" y="1522"/>
                    </a:lnTo>
                    <a:lnTo>
                      <a:pt x="4070" y="1536"/>
                    </a:lnTo>
                    <a:lnTo>
                      <a:pt x="4060" y="1544"/>
                    </a:lnTo>
                    <a:lnTo>
                      <a:pt x="4050" y="1552"/>
                    </a:lnTo>
                    <a:lnTo>
                      <a:pt x="4036" y="1570"/>
                    </a:lnTo>
                    <a:lnTo>
                      <a:pt x="4006" y="1610"/>
                    </a:lnTo>
                    <a:lnTo>
                      <a:pt x="4002" y="1626"/>
                    </a:lnTo>
                    <a:lnTo>
                      <a:pt x="3992" y="1634"/>
                    </a:lnTo>
                    <a:lnTo>
                      <a:pt x="3984" y="1644"/>
                    </a:lnTo>
                    <a:lnTo>
                      <a:pt x="3948" y="1664"/>
                    </a:lnTo>
                    <a:lnTo>
                      <a:pt x="3906" y="1674"/>
                    </a:lnTo>
                    <a:lnTo>
                      <a:pt x="3886" y="1680"/>
                    </a:lnTo>
                    <a:lnTo>
                      <a:pt x="3866" y="1690"/>
                    </a:lnTo>
                    <a:lnTo>
                      <a:pt x="3864" y="1698"/>
                    </a:lnTo>
                    <a:lnTo>
                      <a:pt x="3862" y="1708"/>
                    </a:lnTo>
                    <a:lnTo>
                      <a:pt x="3864" y="1718"/>
                    </a:lnTo>
                    <a:lnTo>
                      <a:pt x="3866" y="1726"/>
                    </a:lnTo>
                    <a:lnTo>
                      <a:pt x="3874" y="1746"/>
                    </a:lnTo>
                    <a:lnTo>
                      <a:pt x="3886" y="1768"/>
                    </a:lnTo>
                    <a:lnTo>
                      <a:pt x="3888" y="1768"/>
                    </a:lnTo>
                    <a:lnTo>
                      <a:pt x="3890" y="1772"/>
                    </a:lnTo>
                    <a:lnTo>
                      <a:pt x="3894" y="1780"/>
                    </a:lnTo>
                    <a:lnTo>
                      <a:pt x="3900" y="1806"/>
                    </a:lnTo>
                    <a:lnTo>
                      <a:pt x="3902" y="1812"/>
                    </a:lnTo>
                    <a:lnTo>
                      <a:pt x="3912" y="1812"/>
                    </a:lnTo>
                    <a:lnTo>
                      <a:pt x="3920" y="1794"/>
                    </a:lnTo>
                    <a:lnTo>
                      <a:pt x="3922" y="1790"/>
                    </a:lnTo>
                    <a:lnTo>
                      <a:pt x="3926" y="1788"/>
                    </a:lnTo>
                    <a:lnTo>
                      <a:pt x="3938" y="1788"/>
                    </a:lnTo>
                    <a:lnTo>
                      <a:pt x="3960" y="1790"/>
                    </a:lnTo>
                    <a:lnTo>
                      <a:pt x="3962" y="1786"/>
                    </a:lnTo>
                    <a:lnTo>
                      <a:pt x="3968" y="1786"/>
                    </a:lnTo>
                    <a:lnTo>
                      <a:pt x="3984" y="1786"/>
                    </a:lnTo>
                    <a:lnTo>
                      <a:pt x="3986" y="1792"/>
                    </a:lnTo>
                    <a:lnTo>
                      <a:pt x="3988" y="1796"/>
                    </a:lnTo>
                    <a:lnTo>
                      <a:pt x="4000" y="1814"/>
                    </a:lnTo>
                    <a:lnTo>
                      <a:pt x="4000" y="1856"/>
                    </a:lnTo>
                    <a:lnTo>
                      <a:pt x="4010" y="1864"/>
                    </a:lnTo>
                    <a:lnTo>
                      <a:pt x="4024" y="1872"/>
                    </a:lnTo>
                    <a:lnTo>
                      <a:pt x="4042" y="1880"/>
                    </a:lnTo>
                    <a:lnTo>
                      <a:pt x="4060" y="1884"/>
                    </a:lnTo>
                    <a:lnTo>
                      <a:pt x="4086" y="1838"/>
                    </a:lnTo>
                    <a:lnTo>
                      <a:pt x="4108" y="1814"/>
                    </a:lnTo>
                    <a:lnTo>
                      <a:pt x="4116" y="1804"/>
                    </a:lnTo>
                    <a:lnTo>
                      <a:pt x="4126" y="1798"/>
                    </a:lnTo>
                    <a:lnTo>
                      <a:pt x="4138" y="1792"/>
                    </a:lnTo>
                    <a:lnTo>
                      <a:pt x="4150" y="1790"/>
                    </a:lnTo>
                    <a:lnTo>
                      <a:pt x="4166" y="1790"/>
                    </a:lnTo>
                    <a:lnTo>
                      <a:pt x="4184" y="1792"/>
                    </a:lnTo>
                    <a:lnTo>
                      <a:pt x="4222" y="1808"/>
                    </a:lnTo>
                    <a:lnTo>
                      <a:pt x="4320" y="1806"/>
                    </a:lnTo>
                    <a:lnTo>
                      <a:pt x="4334" y="1814"/>
                    </a:lnTo>
                    <a:lnTo>
                      <a:pt x="4330" y="1824"/>
                    </a:lnTo>
                    <a:lnTo>
                      <a:pt x="4328" y="1834"/>
                    </a:lnTo>
                    <a:lnTo>
                      <a:pt x="4328" y="1844"/>
                    </a:lnTo>
                    <a:lnTo>
                      <a:pt x="4328" y="1854"/>
                    </a:lnTo>
                    <a:lnTo>
                      <a:pt x="4324" y="1864"/>
                    </a:lnTo>
                    <a:lnTo>
                      <a:pt x="4322" y="1868"/>
                    </a:lnTo>
                    <a:lnTo>
                      <a:pt x="4316" y="1874"/>
                    </a:lnTo>
                    <a:lnTo>
                      <a:pt x="4284" y="1874"/>
                    </a:lnTo>
                    <a:lnTo>
                      <a:pt x="4254" y="1890"/>
                    </a:lnTo>
                    <a:lnTo>
                      <a:pt x="4218" y="1916"/>
                    </a:lnTo>
                    <a:lnTo>
                      <a:pt x="4210" y="1924"/>
                    </a:lnTo>
                    <a:lnTo>
                      <a:pt x="4202" y="1932"/>
                    </a:lnTo>
                    <a:lnTo>
                      <a:pt x="4196" y="1940"/>
                    </a:lnTo>
                    <a:lnTo>
                      <a:pt x="4194" y="1950"/>
                    </a:lnTo>
                    <a:lnTo>
                      <a:pt x="4188" y="1954"/>
                    </a:lnTo>
                    <a:lnTo>
                      <a:pt x="4180" y="1958"/>
                    </a:lnTo>
                    <a:lnTo>
                      <a:pt x="4168" y="1964"/>
                    </a:lnTo>
                    <a:lnTo>
                      <a:pt x="4160" y="1972"/>
                    </a:lnTo>
                    <a:lnTo>
                      <a:pt x="4150" y="1976"/>
                    </a:lnTo>
                    <a:lnTo>
                      <a:pt x="4134" y="1982"/>
                    </a:lnTo>
                    <a:lnTo>
                      <a:pt x="4130" y="2018"/>
                    </a:lnTo>
                    <a:lnTo>
                      <a:pt x="4110" y="2042"/>
                    </a:lnTo>
                    <a:lnTo>
                      <a:pt x="4100" y="2054"/>
                    </a:lnTo>
                    <a:lnTo>
                      <a:pt x="4094" y="2066"/>
                    </a:lnTo>
                    <a:lnTo>
                      <a:pt x="4090" y="2102"/>
                    </a:lnTo>
                    <a:lnTo>
                      <a:pt x="4078" y="2122"/>
                    </a:lnTo>
                    <a:lnTo>
                      <a:pt x="4076" y="2140"/>
                    </a:lnTo>
                    <a:lnTo>
                      <a:pt x="4094" y="2152"/>
                    </a:lnTo>
                    <a:lnTo>
                      <a:pt x="4108" y="2160"/>
                    </a:lnTo>
                    <a:lnTo>
                      <a:pt x="4126" y="2168"/>
                    </a:lnTo>
                    <a:lnTo>
                      <a:pt x="4130" y="2174"/>
                    </a:lnTo>
                    <a:lnTo>
                      <a:pt x="4142" y="2182"/>
                    </a:lnTo>
                    <a:lnTo>
                      <a:pt x="4154" y="2190"/>
                    </a:lnTo>
                    <a:lnTo>
                      <a:pt x="4170" y="2194"/>
                    </a:lnTo>
                    <a:lnTo>
                      <a:pt x="4176" y="2200"/>
                    </a:lnTo>
                    <a:lnTo>
                      <a:pt x="4182" y="2210"/>
                    </a:lnTo>
                    <a:lnTo>
                      <a:pt x="4196" y="2232"/>
                    </a:lnTo>
                    <a:lnTo>
                      <a:pt x="4222" y="2284"/>
                    </a:lnTo>
                    <a:lnTo>
                      <a:pt x="4254" y="2332"/>
                    </a:lnTo>
                    <a:lnTo>
                      <a:pt x="4256" y="2348"/>
                    </a:lnTo>
                    <a:lnTo>
                      <a:pt x="4258" y="2358"/>
                    </a:lnTo>
                    <a:lnTo>
                      <a:pt x="4262" y="2368"/>
                    </a:lnTo>
                    <a:lnTo>
                      <a:pt x="4268" y="2378"/>
                    </a:lnTo>
                    <a:lnTo>
                      <a:pt x="4274" y="2386"/>
                    </a:lnTo>
                    <a:lnTo>
                      <a:pt x="4282" y="2392"/>
                    </a:lnTo>
                    <a:lnTo>
                      <a:pt x="4294" y="2394"/>
                    </a:lnTo>
                    <a:lnTo>
                      <a:pt x="4362" y="2438"/>
                    </a:lnTo>
                    <a:lnTo>
                      <a:pt x="4366" y="2448"/>
                    </a:lnTo>
                    <a:lnTo>
                      <a:pt x="4366" y="2462"/>
                    </a:lnTo>
                    <a:lnTo>
                      <a:pt x="4352" y="2472"/>
                    </a:lnTo>
                    <a:lnTo>
                      <a:pt x="4308" y="2470"/>
                    </a:lnTo>
                    <a:lnTo>
                      <a:pt x="4310" y="2476"/>
                    </a:lnTo>
                    <a:lnTo>
                      <a:pt x="4320" y="2476"/>
                    </a:lnTo>
                    <a:lnTo>
                      <a:pt x="4332" y="2480"/>
                    </a:lnTo>
                    <a:lnTo>
                      <a:pt x="4338" y="2482"/>
                    </a:lnTo>
                    <a:lnTo>
                      <a:pt x="4342" y="2486"/>
                    </a:lnTo>
                    <a:lnTo>
                      <a:pt x="4344" y="2494"/>
                    </a:lnTo>
                    <a:lnTo>
                      <a:pt x="4346" y="2502"/>
                    </a:lnTo>
                    <a:lnTo>
                      <a:pt x="4340" y="2512"/>
                    </a:lnTo>
                    <a:lnTo>
                      <a:pt x="4360" y="2522"/>
                    </a:lnTo>
                    <a:lnTo>
                      <a:pt x="4372" y="2528"/>
                    </a:lnTo>
                    <a:lnTo>
                      <a:pt x="4384" y="2538"/>
                    </a:lnTo>
                    <a:lnTo>
                      <a:pt x="4384" y="2564"/>
                    </a:lnTo>
                    <a:lnTo>
                      <a:pt x="4366" y="2582"/>
                    </a:lnTo>
                    <a:lnTo>
                      <a:pt x="4354" y="2588"/>
                    </a:lnTo>
                    <a:lnTo>
                      <a:pt x="4344" y="2594"/>
                    </a:lnTo>
                    <a:lnTo>
                      <a:pt x="4326" y="2610"/>
                    </a:lnTo>
                    <a:lnTo>
                      <a:pt x="4306" y="2628"/>
                    </a:lnTo>
                    <a:lnTo>
                      <a:pt x="4286" y="2646"/>
                    </a:lnTo>
                    <a:lnTo>
                      <a:pt x="4262" y="2652"/>
                    </a:lnTo>
                    <a:lnTo>
                      <a:pt x="4262" y="2660"/>
                    </a:lnTo>
                    <a:lnTo>
                      <a:pt x="4266" y="2664"/>
                    </a:lnTo>
                    <a:lnTo>
                      <a:pt x="4272" y="2668"/>
                    </a:lnTo>
                    <a:lnTo>
                      <a:pt x="4280" y="2670"/>
                    </a:lnTo>
                    <a:lnTo>
                      <a:pt x="4290" y="2670"/>
                    </a:lnTo>
                    <a:lnTo>
                      <a:pt x="4304" y="2660"/>
                    </a:lnTo>
                    <a:lnTo>
                      <a:pt x="4312" y="2652"/>
                    </a:lnTo>
                    <a:lnTo>
                      <a:pt x="4324" y="2648"/>
                    </a:lnTo>
                    <a:lnTo>
                      <a:pt x="4342" y="2646"/>
                    </a:lnTo>
                    <a:lnTo>
                      <a:pt x="4360" y="2656"/>
                    </a:lnTo>
                    <a:lnTo>
                      <a:pt x="4378" y="2662"/>
                    </a:lnTo>
                    <a:lnTo>
                      <a:pt x="4400" y="2666"/>
                    </a:lnTo>
                    <a:lnTo>
                      <a:pt x="4424" y="2668"/>
                    </a:lnTo>
                    <a:lnTo>
                      <a:pt x="4426" y="2670"/>
                    </a:lnTo>
                    <a:lnTo>
                      <a:pt x="4428" y="2674"/>
                    </a:lnTo>
                    <a:lnTo>
                      <a:pt x="4426" y="2680"/>
                    </a:lnTo>
                    <a:lnTo>
                      <a:pt x="4420" y="2686"/>
                    </a:lnTo>
                    <a:lnTo>
                      <a:pt x="4414" y="2694"/>
                    </a:lnTo>
                    <a:lnTo>
                      <a:pt x="4398" y="2708"/>
                    </a:lnTo>
                    <a:lnTo>
                      <a:pt x="4384" y="2716"/>
                    </a:lnTo>
                    <a:lnTo>
                      <a:pt x="4376" y="2722"/>
                    </a:lnTo>
                    <a:lnTo>
                      <a:pt x="4374" y="2726"/>
                    </a:lnTo>
                    <a:lnTo>
                      <a:pt x="4376" y="2730"/>
                    </a:lnTo>
                    <a:lnTo>
                      <a:pt x="4390" y="2730"/>
                    </a:lnTo>
                    <a:lnTo>
                      <a:pt x="4402" y="2714"/>
                    </a:lnTo>
                    <a:lnTo>
                      <a:pt x="4414" y="2716"/>
                    </a:lnTo>
                    <a:lnTo>
                      <a:pt x="4420" y="2728"/>
                    </a:lnTo>
                    <a:lnTo>
                      <a:pt x="4420" y="2738"/>
                    </a:lnTo>
                    <a:lnTo>
                      <a:pt x="4422" y="2752"/>
                    </a:lnTo>
                    <a:lnTo>
                      <a:pt x="4412" y="2762"/>
                    </a:lnTo>
                    <a:lnTo>
                      <a:pt x="4392" y="2766"/>
                    </a:lnTo>
                    <a:lnTo>
                      <a:pt x="4382" y="2770"/>
                    </a:lnTo>
                    <a:lnTo>
                      <a:pt x="4380" y="2774"/>
                    </a:lnTo>
                    <a:lnTo>
                      <a:pt x="4378" y="2778"/>
                    </a:lnTo>
                    <a:lnTo>
                      <a:pt x="4400" y="2790"/>
                    </a:lnTo>
                    <a:lnTo>
                      <a:pt x="4396" y="2846"/>
                    </a:lnTo>
                    <a:lnTo>
                      <a:pt x="4404" y="2860"/>
                    </a:lnTo>
                    <a:lnTo>
                      <a:pt x="4402" y="2870"/>
                    </a:lnTo>
                    <a:lnTo>
                      <a:pt x="4400" y="2882"/>
                    </a:lnTo>
                    <a:lnTo>
                      <a:pt x="4396" y="2894"/>
                    </a:lnTo>
                    <a:lnTo>
                      <a:pt x="4392" y="2900"/>
                    </a:lnTo>
                    <a:lnTo>
                      <a:pt x="4388" y="2904"/>
                    </a:lnTo>
                    <a:lnTo>
                      <a:pt x="4368" y="2904"/>
                    </a:lnTo>
                    <a:lnTo>
                      <a:pt x="4364" y="2892"/>
                    </a:lnTo>
                    <a:lnTo>
                      <a:pt x="4336" y="2920"/>
                    </a:lnTo>
                    <a:lnTo>
                      <a:pt x="4328" y="2930"/>
                    </a:lnTo>
                    <a:lnTo>
                      <a:pt x="4322" y="2942"/>
                    </a:lnTo>
                    <a:lnTo>
                      <a:pt x="4318" y="2954"/>
                    </a:lnTo>
                    <a:lnTo>
                      <a:pt x="4316" y="2968"/>
                    </a:lnTo>
                    <a:lnTo>
                      <a:pt x="4316" y="3008"/>
                    </a:lnTo>
                    <a:lnTo>
                      <a:pt x="4310" y="3018"/>
                    </a:lnTo>
                    <a:lnTo>
                      <a:pt x="4302" y="3028"/>
                    </a:lnTo>
                    <a:lnTo>
                      <a:pt x="4282" y="3048"/>
                    </a:lnTo>
                    <a:lnTo>
                      <a:pt x="4280" y="3084"/>
                    </a:lnTo>
                    <a:lnTo>
                      <a:pt x="4272" y="3088"/>
                    </a:lnTo>
                    <a:lnTo>
                      <a:pt x="4264" y="3090"/>
                    </a:lnTo>
                    <a:lnTo>
                      <a:pt x="4250" y="3092"/>
                    </a:lnTo>
                    <a:lnTo>
                      <a:pt x="4238" y="3090"/>
                    </a:lnTo>
                    <a:lnTo>
                      <a:pt x="4230" y="3092"/>
                    </a:lnTo>
                    <a:lnTo>
                      <a:pt x="4224" y="3094"/>
                    </a:lnTo>
                    <a:lnTo>
                      <a:pt x="4240" y="3108"/>
                    </a:lnTo>
                    <a:lnTo>
                      <a:pt x="4244" y="3116"/>
                    </a:lnTo>
                    <a:lnTo>
                      <a:pt x="4268" y="3126"/>
                    </a:lnTo>
                    <a:lnTo>
                      <a:pt x="4268" y="3134"/>
                    </a:lnTo>
                    <a:lnTo>
                      <a:pt x="4256" y="3142"/>
                    </a:lnTo>
                    <a:lnTo>
                      <a:pt x="4250" y="3146"/>
                    </a:lnTo>
                    <a:lnTo>
                      <a:pt x="4246" y="3154"/>
                    </a:lnTo>
                    <a:lnTo>
                      <a:pt x="4246" y="3170"/>
                    </a:lnTo>
                    <a:lnTo>
                      <a:pt x="4242" y="3176"/>
                    </a:lnTo>
                    <a:lnTo>
                      <a:pt x="4240" y="3184"/>
                    </a:lnTo>
                    <a:lnTo>
                      <a:pt x="4238" y="3206"/>
                    </a:lnTo>
                    <a:lnTo>
                      <a:pt x="4242" y="3212"/>
                    </a:lnTo>
                    <a:lnTo>
                      <a:pt x="4248" y="3218"/>
                    </a:lnTo>
                    <a:lnTo>
                      <a:pt x="4252" y="3226"/>
                    </a:lnTo>
                    <a:lnTo>
                      <a:pt x="4254" y="3238"/>
                    </a:lnTo>
                    <a:lnTo>
                      <a:pt x="4214" y="3240"/>
                    </a:lnTo>
                    <a:lnTo>
                      <a:pt x="4216" y="3248"/>
                    </a:lnTo>
                    <a:lnTo>
                      <a:pt x="4218" y="3250"/>
                    </a:lnTo>
                    <a:lnTo>
                      <a:pt x="4222" y="3254"/>
                    </a:lnTo>
                    <a:lnTo>
                      <a:pt x="4222" y="3260"/>
                    </a:lnTo>
                    <a:lnTo>
                      <a:pt x="4192" y="3282"/>
                    </a:lnTo>
                    <a:lnTo>
                      <a:pt x="4190" y="3292"/>
                    </a:lnTo>
                    <a:lnTo>
                      <a:pt x="4188" y="3304"/>
                    </a:lnTo>
                    <a:lnTo>
                      <a:pt x="4182" y="3316"/>
                    </a:lnTo>
                    <a:lnTo>
                      <a:pt x="4174" y="3328"/>
                    </a:lnTo>
                    <a:lnTo>
                      <a:pt x="4158" y="3342"/>
                    </a:lnTo>
                    <a:lnTo>
                      <a:pt x="4126" y="3344"/>
                    </a:lnTo>
                    <a:lnTo>
                      <a:pt x="4126" y="3348"/>
                    </a:lnTo>
                    <a:lnTo>
                      <a:pt x="4128" y="3352"/>
                    </a:lnTo>
                    <a:lnTo>
                      <a:pt x="4136" y="3356"/>
                    </a:lnTo>
                    <a:lnTo>
                      <a:pt x="4136" y="3370"/>
                    </a:lnTo>
                    <a:lnTo>
                      <a:pt x="4130" y="3374"/>
                    </a:lnTo>
                    <a:lnTo>
                      <a:pt x="4124" y="3376"/>
                    </a:lnTo>
                    <a:lnTo>
                      <a:pt x="4116" y="3378"/>
                    </a:lnTo>
                    <a:lnTo>
                      <a:pt x="4102" y="3388"/>
                    </a:lnTo>
                    <a:lnTo>
                      <a:pt x="4088" y="3400"/>
                    </a:lnTo>
                    <a:lnTo>
                      <a:pt x="4076" y="3414"/>
                    </a:lnTo>
                    <a:lnTo>
                      <a:pt x="4066" y="3428"/>
                    </a:lnTo>
                    <a:lnTo>
                      <a:pt x="4062" y="3444"/>
                    </a:lnTo>
                    <a:lnTo>
                      <a:pt x="4044" y="3460"/>
                    </a:lnTo>
                    <a:lnTo>
                      <a:pt x="4028" y="3470"/>
                    </a:lnTo>
                    <a:lnTo>
                      <a:pt x="4010" y="3478"/>
                    </a:lnTo>
                    <a:lnTo>
                      <a:pt x="3990" y="3482"/>
                    </a:lnTo>
                    <a:lnTo>
                      <a:pt x="3974" y="3496"/>
                    </a:lnTo>
                    <a:lnTo>
                      <a:pt x="3960" y="3508"/>
                    </a:lnTo>
                    <a:lnTo>
                      <a:pt x="3960" y="3514"/>
                    </a:lnTo>
                    <a:lnTo>
                      <a:pt x="3962" y="3518"/>
                    </a:lnTo>
                    <a:lnTo>
                      <a:pt x="3964" y="3526"/>
                    </a:lnTo>
                    <a:lnTo>
                      <a:pt x="3964" y="3534"/>
                    </a:lnTo>
                    <a:lnTo>
                      <a:pt x="3960" y="3544"/>
                    </a:lnTo>
                    <a:lnTo>
                      <a:pt x="3930" y="3558"/>
                    </a:lnTo>
                    <a:lnTo>
                      <a:pt x="3908" y="3572"/>
                    </a:lnTo>
                    <a:lnTo>
                      <a:pt x="3888" y="3584"/>
                    </a:lnTo>
                    <a:lnTo>
                      <a:pt x="3868" y="3596"/>
                    </a:lnTo>
                    <a:lnTo>
                      <a:pt x="3848" y="3612"/>
                    </a:lnTo>
                    <a:lnTo>
                      <a:pt x="3836" y="3610"/>
                    </a:lnTo>
                    <a:lnTo>
                      <a:pt x="3826" y="3606"/>
                    </a:lnTo>
                    <a:lnTo>
                      <a:pt x="3820" y="3602"/>
                    </a:lnTo>
                    <a:lnTo>
                      <a:pt x="3814" y="3602"/>
                    </a:lnTo>
                    <a:lnTo>
                      <a:pt x="3802" y="3616"/>
                    </a:lnTo>
                    <a:lnTo>
                      <a:pt x="3778" y="3616"/>
                    </a:lnTo>
                    <a:lnTo>
                      <a:pt x="3764" y="3606"/>
                    </a:lnTo>
                    <a:lnTo>
                      <a:pt x="3764" y="3620"/>
                    </a:lnTo>
                    <a:lnTo>
                      <a:pt x="3760" y="3628"/>
                    </a:lnTo>
                    <a:lnTo>
                      <a:pt x="3758" y="3630"/>
                    </a:lnTo>
                    <a:lnTo>
                      <a:pt x="3754" y="3634"/>
                    </a:lnTo>
                    <a:lnTo>
                      <a:pt x="3742" y="3636"/>
                    </a:lnTo>
                    <a:lnTo>
                      <a:pt x="3736" y="3638"/>
                    </a:lnTo>
                    <a:lnTo>
                      <a:pt x="3734" y="3644"/>
                    </a:lnTo>
                    <a:lnTo>
                      <a:pt x="3732" y="3654"/>
                    </a:lnTo>
                    <a:lnTo>
                      <a:pt x="3726" y="3658"/>
                    </a:lnTo>
                    <a:lnTo>
                      <a:pt x="3720" y="3658"/>
                    </a:lnTo>
                    <a:lnTo>
                      <a:pt x="3708" y="3658"/>
                    </a:lnTo>
                    <a:lnTo>
                      <a:pt x="3698" y="3654"/>
                    </a:lnTo>
                    <a:lnTo>
                      <a:pt x="3692" y="3652"/>
                    </a:lnTo>
                    <a:lnTo>
                      <a:pt x="3688" y="3638"/>
                    </a:lnTo>
                    <a:lnTo>
                      <a:pt x="3682" y="3638"/>
                    </a:lnTo>
                    <a:lnTo>
                      <a:pt x="3652" y="3612"/>
                    </a:lnTo>
                    <a:lnTo>
                      <a:pt x="3648" y="3624"/>
                    </a:lnTo>
                    <a:lnTo>
                      <a:pt x="3644" y="3636"/>
                    </a:lnTo>
                    <a:lnTo>
                      <a:pt x="3630" y="3658"/>
                    </a:lnTo>
                    <a:lnTo>
                      <a:pt x="3612" y="3680"/>
                    </a:lnTo>
                    <a:lnTo>
                      <a:pt x="3600" y="3686"/>
                    </a:lnTo>
                    <a:lnTo>
                      <a:pt x="3592" y="3694"/>
                    </a:lnTo>
                    <a:lnTo>
                      <a:pt x="3584" y="3702"/>
                    </a:lnTo>
                    <a:lnTo>
                      <a:pt x="3576" y="3710"/>
                    </a:lnTo>
                    <a:lnTo>
                      <a:pt x="3562" y="3712"/>
                    </a:lnTo>
                    <a:lnTo>
                      <a:pt x="3552" y="3716"/>
                    </a:lnTo>
                    <a:lnTo>
                      <a:pt x="3544" y="3724"/>
                    </a:lnTo>
                    <a:lnTo>
                      <a:pt x="3536" y="3730"/>
                    </a:lnTo>
                    <a:lnTo>
                      <a:pt x="3512" y="3730"/>
                    </a:lnTo>
                    <a:lnTo>
                      <a:pt x="3504" y="3732"/>
                    </a:lnTo>
                    <a:lnTo>
                      <a:pt x="3498" y="3734"/>
                    </a:lnTo>
                    <a:lnTo>
                      <a:pt x="3494" y="3742"/>
                    </a:lnTo>
                    <a:lnTo>
                      <a:pt x="3488" y="3748"/>
                    </a:lnTo>
                    <a:lnTo>
                      <a:pt x="3482" y="3750"/>
                    </a:lnTo>
                    <a:lnTo>
                      <a:pt x="3476" y="3752"/>
                    </a:lnTo>
                    <a:lnTo>
                      <a:pt x="3470" y="3752"/>
                    </a:lnTo>
                    <a:lnTo>
                      <a:pt x="3464" y="3750"/>
                    </a:lnTo>
                    <a:lnTo>
                      <a:pt x="3452" y="3744"/>
                    </a:lnTo>
                    <a:lnTo>
                      <a:pt x="3430" y="3750"/>
                    </a:lnTo>
                    <a:lnTo>
                      <a:pt x="3410" y="3758"/>
                    </a:lnTo>
                    <a:lnTo>
                      <a:pt x="3390" y="3768"/>
                    </a:lnTo>
                    <a:lnTo>
                      <a:pt x="3370" y="3774"/>
                    </a:lnTo>
                    <a:lnTo>
                      <a:pt x="3344" y="3776"/>
                    </a:lnTo>
                    <a:lnTo>
                      <a:pt x="3336" y="3778"/>
                    </a:lnTo>
                    <a:lnTo>
                      <a:pt x="3328" y="3780"/>
                    </a:lnTo>
                    <a:lnTo>
                      <a:pt x="3324" y="3786"/>
                    </a:lnTo>
                    <a:lnTo>
                      <a:pt x="3320" y="3792"/>
                    </a:lnTo>
                    <a:lnTo>
                      <a:pt x="3316" y="3804"/>
                    </a:lnTo>
                    <a:lnTo>
                      <a:pt x="3312" y="3816"/>
                    </a:lnTo>
                    <a:lnTo>
                      <a:pt x="3306" y="3822"/>
                    </a:lnTo>
                    <a:lnTo>
                      <a:pt x="3298" y="3824"/>
                    </a:lnTo>
                    <a:lnTo>
                      <a:pt x="3292" y="3828"/>
                    </a:lnTo>
                    <a:lnTo>
                      <a:pt x="3288" y="3834"/>
                    </a:lnTo>
                    <a:lnTo>
                      <a:pt x="3324" y="3876"/>
                    </a:lnTo>
                    <a:lnTo>
                      <a:pt x="3324" y="3898"/>
                    </a:lnTo>
                    <a:lnTo>
                      <a:pt x="3310" y="3906"/>
                    </a:lnTo>
                    <a:lnTo>
                      <a:pt x="3298" y="3912"/>
                    </a:lnTo>
                    <a:lnTo>
                      <a:pt x="3284" y="3914"/>
                    </a:lnTo>
                    <a:lnTo>
                      <a:pt x="3272" y="3914"/>
                    </a:lnTo>
                    <a:close/>
                  </a:path>
                </a:pathLst>
              </a:custGeom>
              <a:solidFill>
                <a:srgbClr val="808080"/>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28" name="Freeform 10"/>
              <p:cNvSpPr/>
              <p:nvPr/>
            </p:nvSpPr>
            <p:spPr bwMode="auto">
              <a:xfrm>
                <a:off x="4232275" y="5265738"/>
                <a:ext cx="979487" cy="752475"/>
              </a:xfrm>
              <a:custGeom>
                <a:avLst/>
                <a:gdLst>
                  <a:gd name="T0" fmla="*/ 31 w 784"/>
                  <a:gd name="T1" fmla="*/ 465 h 602"/>
                  <a:gd name="T2" fmla="*/ 0 w 784"/>
                  <a:gd name="T3" fmla="*/ 409 h 602"/>
                  <a:gd name="T4" fmla="*/ 6 w 784"/>
                  <a:gd name="T5" fmla="*/ 383 h 602"/>
                  <a:gd name="T6" fmla="*/ 20 w 784"/>
                  <a:gd name="T7" fmla="*/ 346 h 602"/>
                  <a:gd name="T8" fmla="*/ 52 w 784"/>
                  <a:gd name="T9" fmla="*/ 312 h 602"/>
                  <a:gd name="T10" fmla="*/ 98 w 784"/>
                  <a:gd name="T11" fmla="*/ 269 h 602"/>
                  <a:gd name="T12" fmla="*/ 145 w 784"/>
                  <a:gd name="T13" fmla="*/ 217 h 602"/>
                  <a:gd name="T14" fmla="*/ 168 w 784"/>
                  <a:gd name="T15" fmla="*/ 181 h 602"/>
                  <a:gd name="T16" fmla="*/ 172 w 784"/>
                  <a:gd name="T17" fmla="*/ 154 h 602"/>
                  <a:gd name="T18" fmla="*/ 195 w 784"/>
                  <a:gd name="T19" fmla="*/ 129 h 602"/>
                  <a:gd name="T20" fmla="*/ 200 w 784"/>
                  <a:gd name="T21" fmla="*/ 76 h 602"/>
                  <a:gd name="T22" fmla="*/ 208 w 784"/>
                  <a:gd name="T23" fmla="*/ 47 h 602"/>
                  <a:gd name="T24" fmla="*/ 235 w 784"/>
                  <a:gd name="T25" fmla="*/ 28 h 602"/>
                  <a:gd name="T26" fmla="*/ 277 w 784"/>
                  <a:gd name="T27" fmla="*/ 54 h 602"/>
                  <a:gd name="T28" fmla="*/ 283 w 784"/>
                  <a:gd name="T29" fmla="*/ 25 h 602"/>
                  <a:gd name="T30" fmla="*/ 272 w 784"/>
                  <a:gd name="T31" fmla="*/ 6 h 602"/>
                  <a:gd name="T32" fmla="*/ 357 w 784"/>
                  <a:gd name="T33" fmla="*/ 8 h 602"/>
                  <a:gd name="T34" fmla="*/ 398 w 784"/>
                  <a:gd name="T35" fmla="*/ 0 h 602"/>
                  <a:gd name="T36" fmla="*/ 408 w 784"/>
                  <a:gd name="T37" fmla="*/ 16 h 602"/>
                  <a:gd name="T38" fmla="*/ 376 w 784"/>
                  <a:gd name="T39" fmla="*/ 65 h 602"/>
                  <a:gd name="T40" fmla="*/ 393 w 784"/>
                  <a:gd name="T41" fmla="*/ 76 h 602"/>
                  <a:gd name="T42" fmla="*/ 456 w 784"/>
                  <a:gd name="T43" fmla="*/ 57 h 602"/>
                  <a:gd name="T44" fmla="*/ 482 w 784"/>
                  <a:gd name="T45" fmla="*/ 66 h 602"/>
                  <a:gd name="T46" fmla="*/ 526 w 784"/>
                  <a:gd name="T47" fmla="*/ 46 h 602"/>
                  <a:gd name="T48" fmla="*/ 559 w 784"/>
                  <a:gd name="T49" fmla="*/ 44 h 602"/>
                  <a:gd name="T50" fmla="*/ 617 w 784"/>
                  <a:gd name="T51" fmla="*/ 120 h 602"/>
                  <a:gd name="T52" fmla="*/ 592 w 784"/>
                  <a:gd name="T53" fmla="*/ 137 h 602"/>
                  <a:gd name="T54" fmla="*/ 573 w 784"/>
                  <a:gd name="T55" fmla="*/ 154 h 602"/>
                  <a:gd name="T56" fmla="*/ 573 w 784"/>
                  <a:gd name="T57" fmla="*/ 176 h 602"/>
                  <a:gd name="T58" fmla="*/ 554 w 784"/>
                  <a:gd name="T59" fmla="*/ 191 h 602"/>
                  <a:gd name="T60" fmla="*/ 499 w 784"/>
                  <a:gd name="T61" fmla="*/ 222 h 602"/>
                  <a:gd name="T62" fmla="*/ 477 w 784"/>
                  <a:gd name="T63" fmla="*/ 233 h 602"/>
                  <a:gd name="T64" fmla="*/ 458 w 784"/>
                  <a:gd name="T65" fmla="*/ 227 h 602"/>
                  <a:gd name="T66" fmla="*/ 438 w 784"/>
                  <a:gd name="T67" fmla="*/ 239 h 602"/>
                  <a:gd name="T68" fmla="*/ 428 w 784"/>
                  <a:gd name="T69" fmla="*/ 230 h 602"/>
                  <a:gd name="T70" fmla="*/ 414 w 784"/>
                  <a:gd name="T71" fmla="*/ 231 h 602"/>
                  <a:gd name="T72" fmla="*/ 406 w 784"/>
                  <a:gd name="T73" fmla="*/ 257 h 602"/>
                  <a:gd name="T74" fmla="*/ 392 w 784"/>
                  <a:gd name="T75" fmla="*/ 266 h 602"/>
                  <a:gd name="T76" fmla="*/ 376 w 784"/>
                  <a:gd name="T77" fmla="*/ 269 h 602"/>
                  <a:gd name="T78" fmla="*/ 368 w 784"/>
                  <a:gd name="T79" fmla="*/ 257 h 602"/>
                  <a:gd name="T80" fmla="*/ 343 w 784"/>
                  <a:gd name="T81" fmla="*/ 238 h 602"/>
                  <a:gd name="T82" fmla="*/ 321 w 784"/>
                  <a:gd name="T83" fmla="*/ 260 h 602"/>
                  <a:gd name="T84" fmla="*/ 294 w 784"/>
                  <a:gd name="T85" fmla="*/ 290 h 602"/>
                  <a:gd name="T86" fmla="*/ 275 w 784"/>
                  <a:gd name="T87" fmla="*/ 310 h 602"/>
                  <a:gd name="T88" fmla="*/ 241 w 784"/>
                  <a:gd name="T89" fmla="*/ 329 h 602"/>
                  <a:gd name="T90" fmla="*/ 212 w 784"/>
                  <a:gd name="T91" fmla="*/ 332 h 602"/>
                  <a:gd name="T92" fmla="*/ 201 w 784"/>
                  <a:gd name="T93" fmla="*/ 345 h 602"/>
                  <a:gd name="T94" fmla="*/ 172 w 784"/>
                  <a:gd name="T95" fmla="*/ 340 h 602"/>
                  <a:gd name="T96" fmla="*/ 110 w 784"/>
                  <a:gd name="T97" fmla="*/ 364 h 602"/>
                  <a:gd name="T98" fmla="*/ 72 w 784"/>
                  <a:gd name="T99" fmla="*/ 373 h 602"/>
                  <a:gd name="T100" fmla="*/ 60 w 784"/>
                  <a:gd name="T101" fmla="*/ 402 h 602"/>
                  <a:gd name="T102" fmla="*/ 41 w 784"/>
                  <a:gd name="T103" fmla="*/ 427 h 602"/>
                  <a:gd name="T104" fmla="*/ 61 w 784"/>
                  <a:gd name="T105" fmla="*/ 446 h 602"/>
                  <a:gd name="T106" fmla="*/ 68 w 784"/>
                  <a:gd name="T107" fmla="*/ 465 h 602"/>
                  <a:gd name="T108" fmla="*/ 42 w 784"/>
                  <a:gd name="T109" fmla="*/ 474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84"/>
                  <a:gd name="T166" fmla="*/ 0 h 602"/>
                  <a:gd name="T167" fmla="*/ 784 w 784"/>
                  <a:gd name="T168" fmla="*/ 602 h 60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solidFill>
                <a:srgbClr val="0066FF"/>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29" name="Freeform 11"/>
              <p:cNvSpPr/>
              <p:nvPr/>
            </p:nvSpPr>
            <p:spPr bwMode="auto">
              <a:xfrm>
                <a:off x="2670175" y="4748213"/>
                <a:ext cx="1100137" cy="1163638"/>
              </a:xfrm>
              <a:custGeom>
                <a:avLst/>
                <a:gdLst>
                  <a:gd name="T0" fmla="*/ 280 w 882"/>
                  <a:gd name="T1" fmla="*/ 706 h 932"/>
                  <a:gd name="T2" fmla="*/ 277 w 882"/>
                  <a:gd name="T3" fmla="*/ 664 h 932"/>
                  <a:gd name="T4" fmla="*/ 244 w 882"/>
                  <a:gd name="T5" fmla="*/ 664 h 932"/>
                  <a:gd name="T6" fmla="*/ 193 w 882"/>
                  <a:gd name="T7" fmla="*/ 661 h 932"/>
                  <a:gd name="T8" fmla="*/ 163 w 882"/>
                  <a:gd name="T9" fmla="*/ 629 h 932"/>
                  <a:gd name="T10" fmla="*/ 129 w 882"/>
                  <a:gd name="T11" fmla="*/ 615 h 932"/>
                  <a:gd name="T12" fmla="*/ 130 w 882"/>
                  <a:gd name="T13" fmla="*/ 569 h 932"/>
                  <a:gd name="T14" fmla="*/ 108 w 882"/>
                  <a:gd name="T15" fmla="*/ 532 h 932"/>
                  <a:gd name="T16" fmla="*/ 90 w 882"/>
                  <a:gd name="T17" fmla="*/ 484 h 932"/>
                  <a:gd name="T18" fmla="*/ 69 w 882"/>
                  <a:gd name="T19" fmla="*/ 444 h 932"/>
                  <a:gd name="T20" fmla="*/ 13 w 882"/>
                  <a:gd name="T21" fmla="*/ 455 h 932"/>
                  <a:gd name="T22" fmla="*/ 0 w 882"/>
                  <a:gd name="T23" fmla="*/ 385 h 932"/>
                  <a:gd name="T24" fmla="*/ 66 w 882"/>
                  <a:gd name="T25" fmla="*/ 308 h 932"/>
                  <a:gd name="T26" fmla="*/ 94 w 882"/>
                  <a:gd name="T27" fmla="*/ 244 h 932"/>
                  <a:gd name="T28" fmla="*/ 102 w 882"/>
                  <a:gd name="T29" fmla="*/ 186 h 932"/>
                  <a:gd name="T30" fmla="*/ 99 w 882"/>
                  <a:gd name="T31" fmla="*/ 140 h 932"/>
                  <a:gd name="T32" fmla="*/ 82 w 882"/>
                  <a:gd name="T33" fmla="*/ 85 h 932"/>
                  <a:gd name="T34" fmla="*/ 99 w 882"/>
                  <a:gd name="T35" fmla="*/ 41 h 932"/>
                  <a:gd name="T36" fmla="*/ 105 w 882"/>
                  <a:gd name="T37" fmla="*/ 0 h 932"/>
                  <a:gd name="T38" fmla="*/ 134 w 882"/>
                  <a:gd name="T39" fmla="*/ 35 h 932"/>
                  <a:gd name="T40" fmla="*/ 163 w 882"/>
                  <a:gd name="T41" fmla="*/ 79 h 932"/>
                  <a:gd name="T42" fmla="*/ 171 w 882"/>
                  <a:gd name="T43" fmla="*/ 35 h 932"/>
                  <a:gd name="T44" fmla="*/ 198 w 882"/>
                  <a:gd name="T45" fmla="*/ 69 h 932"/>
                  <a:gd name="T46" fmla="*/ 261 w 882"/>
                  <a:gd name="T47" fmla="*/ 116 h 932"/>
                  <a:gd name="T48" fmla="*/ 319 w 882"/>
                  <a:gd name="T49" fmla="*/ 220 h 932"/>
                  <a:gd name="T50" fmla="*/ 314 w 882"/>
                  <a:gd name="T51" fmla="*/ 264 h 932"/>
                  <a:gd name="T52" fmla="*/ 355 w 882"/>
                  <a:gd name="T53" fmla="*/ 291 h 932"/>
                  <a:gd name="T54" fmla="*/ 451 w 882"/>
                  <a:gd name="T55" fmla="*/ 272 h 932"/>
                  <a:gd name="T56" fmla="*/ 460 w 882"/>
                  <a:gd name="T57" fmla="*/ 228 h 932"/>
                  <a:gd name="T58" fmla="*/ 438 w 882"/>
                  <a:gd name="T59" fmla="*/ 181 h 932"/>
                  <a:gd name="T60" fmla="*/ 487 w 882"/>
                  <a:gd name="T61" fmla="*/ 140 h 932"/>
                  <a:gd name="T62" fmla="*/ 476 w 882"/>
                  <a:gd name="T63" fmla="*/ 96 h 932"/>
                  <a:gd name="T64" fmla="*/ 482 w 882"/>
                  <a:gd name="T65" fmla="*/ 82 h 932"/>
                  <a:gd name="T66" fmla="*/ 514 w 882"/>
                  <a:gd name="T67" fmla="*/ 50 h 932"/>
                  <a:gd name="T68" fmla="*/ 559 w 882"/>
                  <a:gd name="T69" fmla="*/ 113 h 932"/>
                  <a:gd name="T70" fmla="*/ 621 w 882"/>
                  <a:gd name="T71" fmla="*/ 101 h 932"/>
                  <a:gd name="T72" fmla="*/ 621 w 882"/>
                  <a:gd name="T73" fmla="*/ 148 h 932"/>
                  <a:gd name="T74" fmla="*/ 591 w 882"/>
                  <a:gd name="T75" fmla="*/ 164 h 932"/>
                  <a:gd name="T76" fmla="*/ 519 w 882"/>
                  <a:gd name="T77" fmla="*/ 160 h 932"/>
                  <a:gd name="T78" fmla="*/ 495 w 882"/>
                  <a:gd name="T79" fmla="*/ 209 h 932"/>
                  <a:gd name="T80" fmla="*/ 512 w 882"/>
                  <a:gd name="T81" fmla="*/ 242 h 932"/>
                  <a:gd name="T82" fmla="*/ 548 w 882"/>
                  <a:gd name="T83" fmla="*/ 236 h 932"/>
                  <a:gd name="T84" fmla="*/ 564 w 882"/>
                  <a:gd name="T85" fmla="*/ 260 h 932"/>
                  <a:gd name="T86" fmla="*/ 544 w 882"/>
                  <a:gd name="T87" fmla="*/ 329 h 932"/>
                  <a:gd name="T88" fmla="*/ 575 w 882"/>
                  <a:gd name="T89" fmla="*/ 371 h 932"/>
                  <a:gd name="T90" fmla="*/ 570 w 882"/>
                  <a:gd name="T91" fmla="*/ 415 h 932"/>
                  <a:gd name="T92" fmla="*/ 651 w 882"/>
                  <a:gd name="T93" fmla="*/ 464 h 932"/>
                  <a:gd name="T94" fmla="*/ 688 w 882"/>
                  <a:gd name="T95" fmla="*/ 477 h 932"/>
                  <a:gd name="T96" fmla="*/ 668 w 882"/>
                  <a:gd name="T97" fmla="*/ 518 h 932"/>
                  <a:gd name="T98" fmla="*/ 616 w 882"/>
                  <a:gd name="T99" fmla="*/ 532 h 932"/>
                  <a:gd name="T100" fmla="*/ 566 w 882"/>
                  <a:gd name="T101" fmla="*/ 577 h 932"/>
                  <a:gd name="T102" fmla="*/ 511 w 882"/>
                  <a:gd name="T103" fmla="*/ 601 h 932"/>
                  <a:gd name="T104" fmla="*/ 481 w 882"/>
                  <a:gd name="T105" fmla="*/ 584 h 932"/>
                  <a:gd name="T106" fmla="*/ 443 w 882"/>
                  <a:gd name="T107" fmla="*/ 598 h 932"/>
                  <a:gd name="T108" fmla="*/ 413 w 882"/>
                  <a:gd name="T109" fmla="*/ 582 h 932"/>
                  <a:gd name="T110" fmla="*/ 379 w 882"/>
                  <a:gd name="T111" fmla="*/ 590 h 932"/>
                  <a:gd name="T112" fmla="*/ 352 w 882"/>
                  <a:gd name="T113" fmla="*/ 604 h 932"/>
                  <a:gd name="T114" fmla="*/ 317 w 882"/>
                  <a:gd name="T115" fmla="*/ 602 h 932"/>
                  <a:gd name="T116" fmla="*/ 322 w 882"/>
                  <a:gd name="T117" fmla="*/ 650 h 932"/>
                  <a:gd name="T118" fmla="*/ 322 w 882"/>
                  <a:gd name="T119" fmla="*/ 686 h 932"/>
                  <a:gd name="T120" fmla="*/ 319 w 882"/>
                  <a:gd name="T121" fmla="*/ 733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82"/>
                  <a:gd name="T184" fmla="*/ 0 h 932"/>
                  <a:gd name="T185" fmla="*/ 882 w 882"/>
                  <a:gd name="T186" fmla="*/ 932 h 93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rgbClr val="C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30" name="Freeform 12"/>
              <p:cNvSpPr/>
              <p:nvPr/>
            </p:nvSpPr>
            <p:spPr bwMode="auto">
              <a:xfrm>
                <a:off x="3595688" y="5165725"/>
                <a:ext cx="933450" cy="696913"/>
              </a:xfrm>
              <a:custGeom>
                <a:avLst/>
                <a:gdLst>
                  <a:gd name="T0" fmla="*/ 354 w 748"/>
                  <a:gd name="T1" fmla="*/ 425 h 558"/>
                  <a:gd name="T2" fmla="*/ 346 w 748"/>
                  <a:gd name="T3" fmla="*/ 419 h 558"/>
                  <a:gd name="T4" fmla="*/ 332 w 748"/>
                  <a:gd name="T5" fmla="*/ 406 h 558"/>
                  <a:gd name="T6" fmla="*/ 319 w 748"/>
                  <a:gd name="T7" fmla="*/ 400 h 558"/>
                  <a:gd name="T8" fmla="*/ 307 w 748"/>
                  <a:gd name="T9" fmla="*/ 422 h 558"/>
                  <a:gd name="T10" fmla="*/ 220 w 748"/>
                  <a:gd name="T11" fmla="*/ 419 h 558"/>
                  <a:gd name="T12" fmla="*/ 171 w 748"/>
                  <a:gd name="T13" fmla="*/ 392 h 558"/>
                  <a:gd name="T14" fmla="*/ 160 w 748"/>
                  <a:gd name="T15" fmla="*/ 376 h 558"/>
                  <a:gd name="T16" fmla="*/ 167 w 748"/>
                  <a:gd name="T17" fmla="*/ 340 h 558"/>
                  <a:gd name="T18" fmla="*/ 148 w 748"/>
                  <a:gd name="T19" fmla="*/ 307 h 558"/>
                  <a:gd name="T20" fmla="*/ 112 w 748"/>
                  <a:gd name="T21" fmla="*/ 301 h 558"/>
                  <a:gd name="T22" fmla="*/ 64 w 748"/>
                  <a:gd name="T23" fmla="*/ 290 h 558"/>
                  <a:gd name="T24" fmla="*/ 82 w 748"/>
                  <a:gd name="T25" fmla="*/ 269 h 558"/>
                  <a:gd name="T26" fmla="*/ 110 w 748"/>
                  <a:gd name="T27" fmla="*/ 249 h 558"/>
                  <a:gd name="T28" fmla="*/ 112 w 748"/>
                  <a:gd name="T29" fmla="*/ 206 h 558"/>
                  <a:gd name="T30" fmla="*/ 80 w 748"/>
                  <a:gd name="T31" fmla="*/ 198 h 558"/>
                  <a:gd name="T32" fmla="*/ 16 w 748"/>
                  <a:gd name="T33" fmla="*/ 175 h 558"/>
                  <a:gd name="T34" fmla="*/ 0 w 748"/>
                  <a:gd name="T35" fmla="*/ 151 h 558"/>
                  <a:gd name="T36" fmla="*/ 17 w 748"/>
                  <a:gd name="T37" fmla="*/ 127 h 558"/>
                  <a:gd name="T38" fmla="*/ 49 w 748"/>
                  <a:gd name="T39" fmla="*/ 121 h 558"/>
                  <a:gd name="T40" fmla="*/ 94 w 748"/>
                  <a:gd name="T41" fmla="*/ 149 h 558"/>
                  <a:gd name="T42" fmla="*/ 123 w 748"/>
                  <a:gd name="T43" fmla="*/ 151 h 558"/>
                  <a:gd name="T44" fmla="*/ 162 w 748"/>
                  <a:gd name="T45" fmla="*/ 123 h 558"/>
                  <a:gd name="T46" fmla="*/ 189 w 748"/>
                  <a:gd name="T47" fmla="*/ 77 h 558"/>
                  <a:gd name="T48" fmla="*/ 215 w 748"/>
                  <a:gd name="T49" fmla="*/ 87 h 558"/>
                  <a:gd name="T50" fmla="*/ 242 w 748"/>
                  <a:gd name="T51" fmla="*/ 101 h 558"/>
                  <a:gd name="T52" fmla="*/ 269 w 748"/>
                  <a:gd name="T53" fmla="*/ 105 h 558"/>
                  <a:gd name="T54" fmla="*/ 322 w 748"/>
                  <a:gd name="T55" fmla="*/ 79 h 558"/>
                  <a:gd name="T56" fmla="*/ 347 w 748"/>
                  <a:gd name="T57" fmla="*/ 61 h 558"/>
                  <a:gd name="T58" fmla="*/ 369 w 748"/>
                  <a:gd name="T59" fmla="*/ 41 h 558"/>
                  <a:gd name="T60" fmla="*/ 404 w 748"/>
                  <a:gd name="T61" fmla="*/ 30 h 558"/>
                  <a:gd name="T62" fmla="*/ 462 w 748"/>
                  <a:gd name="T63" fmla="*/ 8 h 558"/>
                  <a:gd name="T64" fmla="*/ 497 w 748"/>
                  <a:gd name="T65" fmla="*/ 0 h 558"/>
                  <a:gd name="T66" fmla="*/ 528 w 748"/>
                  <a:gd name="T67" fmla="*/ 42 h 558"/>
                  <a:gd name="T68" fmla="*/ 503 w 748"/>
                  <a:gd name="T69" fmla="*/ 88 h 558"/>
                  <a:gd name="T70" fmla="*/ 505 w 748"/>
                  <a:gd name="T71" fmla="*/ 112 h 558"/>
                  <a:gd name="T72" fmla="*/ 536 w 748"/>
                  <a:gd name="T73" fmla="*/ 135 h 558"/>
                  <a:gd name="T74" fmla="*/ 577 w 748"/>
                  <a:gd name="T75" fmla="*/ 142 h 558"/>
                  <a:gd name="T76" fmla="*/ 588 w 748"/>
                  <a:gd name="T77" fmla="*/ 173 h 558"/>
                  <a:gd name="T78" fmla="*/ 577 w 748"/>
                  <a:gd name="T79" fmla="*/ 200 h 558"/>
                  <a:gd name="T80" fmla="*/ 568 w 748"/>
                  <a:gd name="T81" fmla="*/ 208 h 558"/>
                  <a:gd name="T82" fmla="*/ 560 w 748"/>
                  <a:gd name="T83" fmla="*/ 245 h 558"/>
                  <a:gd name="T84" fmla="*/ 541 w 748"/>
                  <a:gd name="T85" fmla="*/ 272 h 558"/>
                  <a:gd name="T86" fmla="*/ 528 w 748"/>
                  <a:gd name="T87" fmla="*/ 283 h 558"/>
                  <a:gd name="T88" fmla="*/ 498 w 748"/>
                  <a:gd name="T89" fmla="*/ 319 h 558"/>
                  <a:gd name="T90" fmla="*/ 483 w 748"/>
                  <a:gd name="T91" fmla="*/ 334 h 558"/>
                  <a:gd name="T92" fmla="*/ 461 w 748"/>
                  <a:gd name="T93" fmla="*/ 352 h 558"/>
                  <a:gd name="T94" fmla="*/ 448 w 748"/>
                  <a:gd name="T95" fmla="*/ 368 h 558"/>
                  <a:gd name="T96" fmla="*/ 445 w 748"/>
                  <a:gd name="T97" fmla="*/ 373 h 558"/>
                  <a:gd name="T98" fmla="*/ 429 w 748"/>
                  <a:gd name="T99" fmla="*/ 381 h 558"/>
                  <a:gd name="T100" fmla="*/ 407 w 748"/>
                  <a:gd name="T101" fmla="*/ 420 h 558"/>
                  <a:gd name="T102" fmla="*/ 366 w 748"/>
                  <a:gd name="T103" fmla="*/ 439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748"/>
                  <a:gd name="T157" fmla="*/ 0 h 558"/>
                  <a:gd name="T158" fmla="*/ 748 w 748"/>
                  <a:gd name="T159" fmla="*/ 558 h 55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31" name="Freeform 13"/>
              <p:cNvSpPr/>
              <p:nvPr/>
            </p:nvSpPr>
            <p:spPr bwMode="auto">
              <a:xfrm>
                <a:off x="5584825" y="5168900"/>
                <a:ext cx="222250" cy="512763"/>
              </a:xfrm>
              <a:custGeom>
                <a:avLst/>
                <a:gdLst>
                  <a:gd name="T0" fmla="*/ 64 w 178"/>
                  <a:gd name="T1" fmla="*/ 323 h 412"/>
                  <a:gd name="T2" fmla="*/ 64 w 178"/>
                  <a:gd name="T3" fmla="*/ 323 h 412"/>
                  <a:gd name="T4" fmla="*/ 39 w 178"/>
                  <a:gd name="T5" fmla="*/ 285 h 412"/>
                  <a:gd name="T6" fmla="*/ 39 w 178"/>
                  <a:gd name="T7" fmla="*/ 285 h 412"/>
                  <a:gd name="T8" fmla="*/ 31 w 178"/>
                  <a:gd name="T9" fmla="*/ 282 h 412"/>
                  <a:gd name="T10" fmla="*/ 27 w 178"/>
                  <a:gd name="T11" fmla="*/ 279 h 412"/>
                  <a:gd name="T12" fmla="*/ 22 w 178"/>
                  <a:gd name="T13" fmla="*/ 274 h 412"/>
                  <a:gd name="T14" fmla="*/ 20 w 178"/>
                  <a:gd name="T15" fmla="*/ 271 h 412"/>
                  <a:gd name="T16" fmla="*/ 16 w 178"/>
                  <a:gd name="T17" fmla="*/ 263 h 412"/>
                  <a:gd name="T18" fmla="*/ 13 w 178"/>
                  <a:gd name="T19" fmla="*/ 254 h 412"/>
                  <a:gd name="T20" fmla="*/ 13 w 178"/>
                  <a:gd name="T21" fmla="*/ 254 h 412"/>
                  <a:gd name="T22" fmla="*/ 0 w 178"/>
                  <a:gd name="T23" fmla="*/ 238 h 412"/>
                  <a:gd name="T24" fmla="*/ 0 w 178"/>
                  <a:gd name="T25" fmla="*/ 238 h 412"/>
                  <a:gd name="T26" fmla="*/ 2 w 178"/>
                  <a:gd name="T27" fmla="*/ 220 h 412"/>
                  <a:gd name="T28" fmla="*/ 5 w 178"/>
                  <a:gd name="T29" fmla="*/ 202 h 412"/>
                  <a:gd name="T30" fmla="*/ 6 w 178"/>
                  <a:gd name="T31" fmla="*/ 187 h 412"/>
                  <a:gd name="T32" fmla="*/ 6 w 178"/>
                  <a:gd name="T33" fmla="*/ 179 h 412"/>
                  <a:gd name="T34" fmla="*/ 5 w 178"/>
                  <a:gd name="T35" fmla="*/ 172 h 412"/>
                  <a:gd name="T36" fmla="*/ 5 w 178"/>
                  <a:gd name="T37" fmla="*/ 172 h 412"/>
                  <a:gd name="T38" fmla="*/ 5 w 178"/>
                  <a:gd name="T39" fmla="*/ 154 h 412"/>
                  <a:gd name="T40" fmla="*/ 8 w 178"/>
                  <a:gd name="T41" fmla="*/ 141 h 412"/>
                  <a:gd name="T42" fmla="*/ 13 w 178"/>
                  <a:gd name="T43" fmla="*/ 130 h 412"/>
                  <a:gd name="T44" fmla="*/ 24 w 178"/>
                  <a:gd name="T45" fmla="*/ 118 h 412"/>
                  <a:gd name="T46" fmla="*/ 24 w 178"/>
                  <a:gd name="T47" fmla="*/ 118 h 412"/>
                  <a:gd name="T48" fmla="*/ 30 w 178"/>
                  <a:gd name="T49" fmla="*/ 88 h 412"/>
                  <a:gd name="T50" fmla="*/ 30 w 178"/>
                  <a:gd name="T51" fmla="*/ 88 h 412"/>
                  <a:gd name="T52" fmla="*/ 47 w 178"/>
                  <a:gd name="T53" fmla="*/ 50 h 412"/>
                  <a:gd name="T54" fmla="*/ 47 w 178"/>
                  <a:gd name="T55" fmla="*/ 50 h 412"/>
                  <a:gd name="T56" fmla="*/ 60 w 178"/>
                  <a:gd name="T57" fmla="*/ 34 h 412"/>
                  <a:gd name="T58" fmla="*/ 71 w 178"/>
                  <a:gd name="T59" fmla="*/ 22 h 412"/>
                  <a:gd name="T60" fmla="*/ 82 w 178"/>
                  <a:gd name="T61" fmla="*/ 11 h 412"/>
                  <a:gd name="T62" fmla="*/ 96 w 178"/>
                  <a:gd name="T63" fmla="*/ 0 h 412"/>
                  <a:gd name="T64" fmla="*/ 96 w 178"/>
                  <a:gd name="T65" fmla="*/ 0 h 412"/>
                  <a:gd name="T66" fmla="*/ 129 w 178"/>
                  <a:gd name="T67" fmla="*/ 2 h 412"/>
                  <a:gd name="T68" fmla="*/ 129 w 178"/>
                  <a:gd name="T69" fmla="*/ 2 h 412"/>
                  <a:gd name="T70" fmla="*/ 134 w 178"/>
                  <a:gd name="T71" fmla="*/ 5 h 412"/>
                  <a:gd name="T72" fmla="*/ 134 w 178"/>
                  <a:gd name="T73" fmla="*/ 5 h 412"/>
                  <a:gd name="T74" fmla="*/ 138 w 178"/>
                  <a:gd name="T75" fmla="*/ 24 h 412"/>
                  <a:gd name="T76" fmla="*/ 140 w 178"/>
                  <a:gd name="T77" fmla="*/ 34 h 412"/>
                  <a:gd name="T78" fmla="*/ 140 w 178"/>
                  <a:gd name="T79" fmla="*/ 45 h 412"/>
                  <a:gd name="T80" fmla="*/ 140 w 178"/>
                  <a:gd name="T81" fmla="*/ 45 h 412"/>
                  <a:gd name="T82" fmla="*/ 135 w 178"/>
                  <a:gd name="T83" fmla="*/ 56 h 412"/>
                  <a:gd name="T84" fmla="*/ 132 w 178"/>
                  <a:gd name="T85" fmla="*/ 67 h 412"/>
                  <a:gd name="T86" fmla="*/ 131 w 178"/>
                  <a:gd name="T87" fmla="*/ 80 h 412"/>
                  <a:gd name="T88" fmla="*/ 131 w 178"/>
                  <a:gd name="T89" fmla="*/ 93 h 412"/>
                  <a:gd name="T90" fmla="*/ 132 w 178"/>
                  <a:gd name="T91" fmla="*/ 121 h 412"/>
                  <a:gd name="T92" fmla="*/ 134 w 178"/>
                  <a:gd name="T93" fmla="*/ 147 h 412"/>
                  <a:gd name="T94" fmla="*/ 134 w 178"/>
                  <a:gd name="T95" fmla="*/ 147 h 412"/>
                  <a:gd name="T96" fmla="*/ 129 w 178"/>
                  <a:gd name="T97" fmla="*/ 158 h 412"/>
                  <a:gd name="T98" fmla="*/ 124 w 178"/>
                  <a:gd name="T99" fmla="*/ 171 h 412"/>
                  <a:gd name="T100" fmla="*/ 124 w 178"/>
                  <a:gd name="T101" fmla="*/ 171 h 412"/>
                  <a:gd name="T102" fmla="*/ 93 w 178"/>
                  <a:gd name="T103" fmla="*/ 238 h 412"/>
                  <a:gd name="T104" fmla="*/ 93 w 178"/>
                  <a:gd name="T105" fmla="*/ 238 h 412"/>
                  <a:gd name="T106" fmla="*/ 85 w 178"/>
                  <a:gd name="T107" fmla="*/ 312 h 412"/>
                  <a:gd name="T108" fmla="*/ 85 w 178"/>
                  <a:gd name="T109" fmla="*/ 312 h 412"/>
                  <a:gd name="T110" fmla="*/ 77 w 178"/>
                  <a:gd name="T111" fmla="*/ 320 h 412"/>
                  <a:gd name="T112" fmla="*/ 77 w 178"/>
                  <a:gd name="T113" fmla="*/ 320 h 412"/>
                  <a:gd name="T114" fmla="*/ 71 w 178"/>
                  <a:gd name="T115" fmla="*/ 321 h 412"/>
                  <a:gd name="T116" fmla="*/ 64 w 178"/>
                  <a:gd name="T117" fmla="*/ 323 h 412"/>
                  <a:gd name="T118" fmla="*/ 64 w 178"/>
                  <a:gd name="T119" fmla="*/ 323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78"/>
                  <a:gd name="T181" fmla="*/ 0 h 412"/>
                  <a:gd name="T182" fmla="*/ 178 w 178"/>
                  <a:gd name="T183" fmla="*/ 412 h 41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solidFill>
                <a:srgbClr val="808080"/>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32" name="Freeform 14"/>
              <p:cNvSpPr/>
              <p:nvPr/>
            </p:nvSpPr>
            <p:spPr bwMode="auto">
              <a:xfrm>
                <a:off x="5600700" y="5180013"/>
                <a:ext cx="195262" cy="487363"/>
              </a:xfrm>
              <a:custGeom>
                <a:avLst/>
                <a:gdLst>
                  <a:gd name="T0" fmla="*/ 60 w 156"/>
                  <a:gd name="T1" fmla="*/ 307 h 390"/>
                  <a:gd name="T2" fmla="*/ 60 w 156"/>
                  <a:gd name="T3" fmla="*/ 307 h 390"/>
                  <a:gd name="T4" fmla="*/ 36 w 156"/>
                  <a:gd name="T5" fmla="*/ 271 h 390"/>
                  <a:gd name="T6" fmla="*/ 36 w 156"/>
                  <a:gd name="T7" fmla="*/ 271 h 390"/>
                  <a:gd name="T8" fmla="*/ 20 w 156"/>
                  <a:gd name="T9" fmla="*/ 266 h 390"/>
                  <a:gd name="T10" fmla="*/ 20 w 156"/>
                  <a:gd name="T11" fmla="*/ 266 h 390"/>
                  <a:gd name="T12" fmla="*/ 17 w 156"/>
                  <a:gd name="T13" fmla="*/ 255 h 390"/>
                  <a:gd name="T14" fmla="*/ 11 w 156"/>
                  <a:gd name="T15" fmla="*/ 244 h 390"/>
                  <a:gd name="T16" fmla="*/ 5 w 156"/>
                  <a:gd name="T17" fmla="*/ 236 h 390"/>
                  <a:gd name="T18" fmla="*/ 0 w 156"/>
                  <a:gd name="T19" fmla="*/ 231 h 390"/>
                  <a:gd name="T20" fmla="*/ 0 w 156"/>
                  <a:gd name="T21" fmla="*/ 231 h 390"/>
                  <a:gd name="T22" fmla="*/ 0 w 156"/>
                  <a:gd name="T23" fmla="*/ 214 h 390"/>
                  <a:gd name="T24" fmla="*/ 0 w 156"/>
                  <a:gd name="T25" fmla="*/ 214 h 390"/>
                  <a:gd name="T26" fmla="*/ 3 w 156"/>
                  <a:gd name="T27" fmla="*/ 190 h 390"/>
                  <a:gd name="T28" fmla="*/ 5 w 156"/>
                  <a:gd name="T29" fmla="*/ 181 h 390"/>
                  <a:gd name="T30" fmla="*/ 6 w 156"/>
                  <a:gd name="T31" fmla="*/ 170 h 390"/>
                  <a:gd name="T32" fmla="*/ 6 w 156"/>
                  <a:gd name="T33" fmla="*/ 170 h 390"/>
                  <a:gd name="T34" fmla="*/ 3 w 156"/>
                  <a:gd name="T35" fmla="*/ 159 h 390"/>
                  <a:gd name="T36" fmla="*/ 3 w 156"/>
                  <a:gd name="T37" fmla="*/ 151 h 390"/>
                  <a:gd name="T38" fmla="*/ 3 w 156"/>
                  <a:gd name="T39" fmla="*/ 143 h 390"/>
                  <a:gd name="T40" fmla="*/ 6 w 156"/>
                  <a:gd name="T41" fmla="*/ 137 h 390"/>
                  <a:gd name="T42" fmla="*/ 14 w 156"/>
                  <a:gd name="T43" fmla="*/ 124 h 390"/>
                  <a:gd name="T44" fmla="*/ 24 w 156"/>
                  <a:gd name="T45" fmla="*/ 112 h 390"/>
                  <a:gd name="T46" fmla="*/ 24 w 156"/>
                  <a:gd name="T47" fmla="*/ 112 h 390"/>
                  <a:gd name="T48" fmla="*/ 30 w 156"/>
                  <a:gd name="T49" fmla="*/ 85 h 390"/>
                  <a:gd name="T50" fmla="*/ 30 w 156"/>
                  <a:gd name="T51" fmla="*/ 85 h 390"/>
                  <a:gd name="T52" fmla="*/ 38 w 156"/>
                  <a:gd name="T53" fmla="*/ 66 h 390"/>
                  <a:gd name="T54" fmla="*/ 44 w 156"/>
                  <a:gd name="T55" fmla="*/ 50 h 390"/>
                  <a:gd name="T56" fmla="*/ 54 w 156"/>
                  <a:gd name="T57" fmla="*/ 36 h 390"/>
                  <a:gd name="T58" fmla="*/ 66 w 156"/>
                  <a:gd name="T59" fmla="*/ 22 h 390"/>
                  <a:gd name="T60" fmla="*/ 66 w 156"/>
                  <a:gd name="T61" fmla="*/ 22 h 390"/>
                  <a:gd name="T62" fmla="*/ 91 w 156"/>
                  <a:gd name="T63" fmla="*/ 2 h 390"/>
                  <a:gd name="T64" fmla="*/ 91 w 156"/>
                  <a:gd name="T65" fmla="*/ 2 h 390"/>
                  <a:gd name="T66" fmla="*/ 118 w 156"/>
                  <a:gd name="T67" fmla="*/ 0 h 390"/>
                  <a:gd name="T68" fmla="*/ 118 w 156"/>
                  <a:gd name="T69" fmla="*/ 0 h 390"/>
                  <a:gd name="T70" fmla="*/ 121 w 156"/>
                  <a:gd name="T71" fmla="*/ 14 h 390"/>
                  <a:gd name="T72" fmla="*/ 123 w 156"/>
                  <a:gd name="T73" fmla="*/ 25 h 390"/>
                  <a:gd name="T74" fmla="*/ 123 w 156"/>
                  <a:gd name="T75" fmla="*/ 35 h 390"/>
                  <a:gd name="T76" fmla="*/ 123 w 156"/>
                  <a:gd name="T77" fmla="*/ 35 h 390"/>
                  <a:gd name="T78" fmla="*/ 118 w 156"/>
                  <a:gd name="T79" fmla="*/ 44 h 390"/>
                  <a:gd name="T80" fmla="*/ 115 w 156"/>
                  <a:gd name="T81" fmla="*/ 55 h 390"/>
                  <a:gd name="T82" fmla="*/ 114 w 156"/>
                  <a:gd name="T83" fmla="*/ 68 h 390"/>
                  <a:gd name="T84" fmla="*/ 112 w 156"/>
                  <a:gd name="T85" fmla="*/ 80 h 390"/>
                  <a:gd name="T86" fmla="*/ 114 w 156"/>
                  <a:gd name="T87" fmla="*/ 109 h 390"/>
                  <a:gd name="T88" fmla="*/ 115 w 156"/>
                  <a:gd name="T89" fmla="*/ 137 h 390"/>
                  <a:gd name="T90" fmla="*/ 115 w 156"/>
                  <a:gd name="T91" fmla="*/ 137 h 390"/>
                  <a:gd name="T92" fmla="*/ 109 w 156"/>
                  <a:gd name="T93" fmla="*/ 154 h 390"/>
                  <a:gd name="T94" fmla="*/ 99 w 156"/>
                  <a:gd name="T95" fmla="*/ 175 h 390"/>
                  <a:gd name="T96" fmla="*/ 80 w 156"/>
                  <a:gd name="T97" fmla="*/ 213 h 390"/>
                  <a:gd name="T98" fmla="*/ 80 w 156"/>
                  <a:gd name="T99" fmla="*/ 213 h 390"/>
                  <a:gd name="T100" fmla="*/ 76 w 156"/>
                  <a:gd name="T101" fmla="*/ 228 h 390"/>
                  <a:gd name="T102" fmla="*/ 76 w 156"/>
                  <a:gd name="T103" fmla="*/ 228 h 390"/>
                  <a:gd name="T104" fmla="*/ 66 w 156"/>
                  <a:gd name="T105" fmla="*/ 301 h 390"/>
                  <a:gd name="T106" fmla="*/ 66 w 156"/>
                  <a:gd name="T107" fmla="*/ 301 h 390"/>
                  <a:gd name="T108" fmla="*/ 63 w 156"/>
                  <a:gd name="T109" fmla="*/ 304 h 390"/>
                  <a:gd name="T110" fmla="*/ 60 w 156"/>
                  <a:gd name="T111" fmla="*/ 307 h 390"/>
                  <a:gd name="T112" fmla="*/ 60 w 156"/>
                  <a:gd name="T113" fmla="*/ 307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56"/>
                  <a:gd name="T172" fmla="*/ 0 h 390"/>
                  <a:gd name="T173" fmla="*/ 156 w 156"/>
                  <a:gd name="T174" fmla="*/ 390 h 39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33" name="Freeform 15"/>
              <p:cNvSpPr/>
              <p:nvPr/>
            </p:nvSpPr>
            <p:spPr bwMode="auto">
              <a:xfrm>
                <a:off x="5056188" y="4792663"/>
                <a:ext cx="517525" cy="673100"/>
              </a:xfrm>
              <a:custGeom>
                <a:avLst/>
                <a:gdLst>
                  <a:gd name="T0" fmla="*/ 107 w 414"/>
                  <a:gd name="T1" fmla="*/ 419 h 538"/>
                  <a:gd name="T2" fmla="*/ 96 w 414"/>
                  <a:gd name="T3" fmla="*/ 400 h 538"/>
                  <a:gd name="T4" fmla="*/ 91 w 414"/>
                  <a:gd name="T5" fmla="*/ 392 h 538"/>
                  <a:gd name="T6" fmla="*/ 46 w 414"/>
                  <a:gd name="T7" fmla="*/ 336 h 538"/>
                  <a:gd name="T8" fmla="*/ 9 w 414"/>
                  <a:gd name="T9" fmla="*/ 331 h 538"/>
                  <a:gd name="T10" fmla="*/ 0 w 414"/>
                  <a:gd name="T11" fmla="*/ 317 h 538"/>
                  <a:gd name="T12" fmla="*/ 5 w 414"/>
                  <a:gd name="T13" fmla="*/ 284 h 538"/>
                  <a:gd name="T14" fmla="*/ 8 w 414"/>
                  <a:gd name="T15" fmla="*/ 262 h 538"/>
                  <a:gd name="T16" fmla="*/ 6 w 414"/>
                  <a:gd name="T17" fmla="*/ 241 h 538"/>
                  <a:gd name="T18" fmla="*/ 35 w 414"/>
                  <a:gd name="T19" fmla="*/ 194 h 538"/>
                  <a:gd name="T20" fmla="*/ 33 w 414"/>
                  <a:gd name="T21" fmla="*/ 158 h 538"/>
                  <a:gd name="T22" fmla="*/ 36 w 414"/>
                  <a:gd name="T23" fmla="*/ 150 h 538"/>
                  <a:gd name="T24" fmla="*/ 58 w 414"/>
                  <a:gd name="T25" fmla="*/ 137 h 538"/>
                  <a:gd name="T26" fmla="*/ 80 w 414"/>
                  <a:gd name="T27" fmla="*/ 106 h 538"/>
                  <a:gd name="T28" fmla="*/ 80 w 414"/>
                  <a:gd name="T29" fmla="*/ 91 h 538"/>
                  <a:gd name="T30" fmla="*/ 72 w 414"/>
                  <a:gd name="T31" fmla="*/ 69 h 538"/>
                  <a:gd name="T32" fmla="*/ 82 w 414"/>
                  <a:gd name="T33" fmla="*/ 57 h 538"/>
                  <a:gd name="T34" fmla="*/ 104 w 414"/>
                  <a:gd name="T35" fmla="*/ 46 h 538"/>
                  <a:gd name="T36" fmla="*/ 135 w 414"/>
                  <a:gd name="T37" fmla="*/ 38 h 538"/>
                  <a:gd name="T38" fmla="*/ 150 w 414"/>
                  <a:gd name="T39" fmla="*/ 22 h 538"/>
                  <a:gd name="T40" fmla="*/ 161 w 414"/>
                  <a:gd name="T41" fmla="*/ 2 h 538"/>
                  <a:gd name="T42" fmla="*/ 176 w 414"/>
                  <a:gd name="T43" fmla="*/ 2 h 538"/>
                  <a:gd name="T44" fmla="*/ 186 w 414"/>
                  <a:gd name="T45" fmla="*/ 13 h 538"/>
                  <a:gd name="T46" fmla="*/ 197 w 414"/>
                  <a:gd name="T47" fmla="*/ 50 h 538"/>
                  <a:gd name="T48" fmla="*/ 220 w 414"/>
                  <a:gd name="T49" fmla="*/ 76 h 538"/>
                  <a:gd name="T50" fmla="*/ 265 w 414"/>
                  <a:gd name="T51" fmla="*/ 79 h 538"/>
                  <a:gd name="T52" fmla="*/ 288 w 414"/>
                  <a:gd name="T53" fmla="*/ 68 h 538"/>
                  <a:gd name="T54" fmla="*/ 318 w 414"/>
                  <a:gd name="T55" fmla="*/ 66 h 538"/>
                  <a:gd name="T56" fmla="*/ 313 w 414"/>
                  <a:gd name="T57" fmla="*/ 82 h 538"/>
                  <a:gd name="T58" fmla="*/ 302 w 414"/>
                  <a:gd name="T59" fmla="*/ 98 h 538"/>
                  <a:gd name="T60" fmla="*/ 285 w 414"/>
                  <a:gd name="T61" fmla="*/ 121 h 538"/>
                  <a:gd name="T62" fmla="*/ 260 w 414"/>
                  <a:gd name="T63" fmla="*/ 128 h 538"/>
                  <a:gd name="T64" fmla="*/ 258 w 414"/>
                  <a:gd name="T65" fmla="*/ 142 h 538"/>
                  <a:gd name="T66" fmla="*/ 274 w 414"/>
                  <a:gd name="T67" fmla="*/ 156 h 538"/>
                  <a:gd name="T68" fmla="*/ 276 w 414"/>
                  <a:gd name="T69" fmla="*/ 175 h 538"/>
                  <a:gd name="T70" fmla="*/ 274 w 414"/>
                  <a:gd name="T71" fmla="*/ 189 h 538"/>
                  <a:gd name="T72" fmla="*/ 268 w 414"/>
                  <a:gd name="T73" fmla="*/ 219 h 538"/>
                  <a:gd name="T74" fmla="*/ 272 w 414"/>
                  <a:gd name="T75" fmla="*/ 233 h 538"/>
                  <a:gd name="T76" fmla="*/ 280 w 414"/>
                  <a:gd name="T77" fmla="*/ 243 h 538"/>
                  <a:gd name="T78" fmla="*/ 276 w 414"/>
                  <a:gd name="T79" fmla="*/ 241 h 538"/>
                  <a:gd name="T80" fmla="*/ 250 w 414"/>
                  <a:gd name="T81" fmla="*/ 246 h 538"/>
                  <a:gd name="T82" fmla="*/ 250 w 414"/>
                  <a:gd name="T83" fmla="*/ 265 h 538"/>
                  <a:gd name="T84" fmla="*/ 233 w 414"/>
                  <a:gd name="T85" fmla="*/ 279 h 538"/>
                  <a:gd name="T86" fmla="*/ 227 w 414"/>
                  <a:gd name="T87" fmla="*/ 303 h 538"/>
                  <a:gd name="T88" fmla="*/ 211 w 414"/>
                  <a:gd name="T89" fmla="*/ 322 h 538"/>
                  <a:gd name="T90" fmla="*/ 180 w 414"/>
                  <a:gd name="T91" fmla="*/ 328 h 538"/>
                  <a:gd name="T92" fmla="*/ 189 w 414"/>
                  <a:gd name="T93" fmla="*/ 347 h 538"/>
                  <a:gd name="T94" fmla="*/ 172 w 414"/>
                  <a:gd name="T95" fmla="*/ 355 h 538"/>
                  <a:gd name="T96" fmla="*/ 145 w 414"/>
                  <a:gd name="T97" fmla="*/ 378 h 538"/>
                  <a:gd name="T98" fmla="*/ 131 w 414"/>
                  <a:gd name="T99" fmla="*/ 405 h 538"/>
                  <a:gd name="T100" fmla="*/ 118 w 414"/>
                  <a:gd name="T101" fmla="*/ 416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14"/>
                  <a:gd name="T154" fmla="*/ 0 h 538"/>
                  <a:gd name="T155" fmla="*/ 414 w 414"/>
                  <a:gd name="T156" fmla="*/ 538 h 5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solidFill>
                <a:srgbClr val="0066FF"/>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34" name="Freeform 16"/>
              <p:cNvSpPr/>
              <p:nvPr/>
            </p:nvSpPr>
            <p:spPr bwMode="auto">
              <a:xfrm>
                <a:off x="3467100" y="4729163"/>
                <a:ext cx="757237" cy="663575"/>
              </a:xfrm>
              <a:custGeom>
                <a:avLst/>
                <a:gdLst>
                  <a:gd name="T0" fmla="*/ 165 w 606"/>
                  <a:gd name="T1" fmla="*/ 405 h 532"/>
                  <a:gd name="T2" fmla="*/ 135 w 606"/>
                  <a:gd name="T3" fmla="*/ 388 h 532"/>
                  <a:gd name="T4" fmla="*/ 99 w 606"/>
                  <a:gd name="T5" fmla="*/ 391 h 532"/>
                  <a:gd name="T6" fmla="*/ 76 w 606"/>
                  <a:gd name="T7" fmla="*/ 416 h 532"/>
                  <a:gd name="T8" fmla="*/ 82 w 606"/>
                  <a:gd name="T9" fmla="*/ 388 h 532"/>
                  <a:gd name="T10" fmla="*/ 49 w 606"/>
                  <a:gd name="T11" fmla="*/ 339 h 532"/>
                  <a:gd name="T12" fmla="*/ 66 w 606"/>
                  <a:gd name="T13" fmla="*/ 280 h 532"/>
                  <a:gd name="T14" fmla="*/ 69 w 606"/>
                  <a:gd name="T15" fmla="*/ 264 h 532"/>
                  <a:gd name="T16" fmla="*/ 55 w 606"/>
                  <a:gd name="T17" fmla="*/ 239 h 532"/>
                  <a:gd name="T18" fmla="*/ 16 w 606"/>
                  <a:gd name="T19" fmla="*/ 247 h 532"/>
                  <a:gd name="T20" fmla="*/ 5 w 606"/>
                  <a:gd name="T21" fmla="*/ 237 h 532"/>
                  <a:gd name="T22" fmla="*/ 0 w 606"/>
                  <a:gd name="T23" fmla="*/ 218 h 532"/>
                  <a:gd name="T24" fmla="*/ 8 w 606"/>
                  <a:gd name="T25" fmla="*/ 189 h 532"/>
                  <a:gd name="T26" fmla="*/ 47 w 606"/>
                  <a:gd name="T27" fmla="*/ 171 h 532"/>
                  <a:gd name="T28" fmla="*/ 71 w 606"/>
                  <a:gd name="T29" fmla="*/ 178 h 532"/>
                  <a:gd name="T30" fmla="*/ 105 w 606"/>
                  <a:gd name="T31" fmla="*/ 184 h 532"/>
                  <a:gd name="T32" fmla="*/ 124 w 606"/>
                  <a:gd name="T33" fmla="*/ 168 h 532"/>
                  <a:gd name="T34" fmla="*/ 137 w 606"/>
                  <a:gd name="T35" fmla="*/ 152 h 532"/>
                  <a:gd name="T36" fmla="*/ 198 w 606"/>
                  <a:gd name="T37" fmla="*/ 160 h 532"/>
                  <a:gd name="T38" fmla="*/ 208 w 606"/>
                  <a:gd name="T39" fmla="*/ 143 h 532"/>
                  <a:gd name="T40" fmla="*/ 209 w 606"/>
                  <a:gd name="T41" fmla="*/ 115 h 532"/>
                  <a:gd name="T42" fmla="*/ 154 w 606"/>
                  <a:gd name="T43" fmla="*/ 85 h 532"/>
                  <a:gd name="T44" fmla="*/ 151 w 606"/>
                  <a:gd name="T45" fmla="*/ 69 h 532"/>
                  <a:gd name="T46" fmla="*/ 170 w 606"/>
                  <a:gd name="T47" fmla="*/ 61 h 532"/>
                  <a:gd name="T48" fmla="*/ 219 w 606"/>
                  <a:gd name="T49" fmla="*/ 80 h 532"/>
                  <a:gd name="T50" fmla="*/ 257 w 606"/>
                  <a:gd name="T51" fmla="*/ 69 h 532"/>
                  <a:gd name="T52" fmla="*/ 298 w 606"/>
                  <a:gd name="T53" fmla="*/ 35 h 532"/>
                  <a:gd name="T54" fmla="*/ 307 w 606"/>
                  <a:gd name="T55" fmla="*/ 11 h 532"/>
                  <a:gd name="T56" fmla="*/ 326 w 606"/>
                  <a:gd name="T57" fmla="*/ 0 h 532"/>
                  <a:gd name="T58" fmla="*/ 349 w 606"/>
                  <a:gd name="T59" fmla="*/ 8 h 532"/>
                  <a:gd name="T60" fmla="*/ 368 w 606"/>
                  <a:gd name="T61" fmla="*/ 52 h 532"/>
                  <a:gd name="T62" fmla="*/ 414 w 606"/>
                  <a:gd name="T63" fmla="*/ 102 h 532"/>
                  <a:gd name="T64" fmla="*/ 442 w 606"/>
                  <a:gd name="T65" fmla="*/ 121 h 532"/>
                  <a:gd name="T66" fmla="*/ 444 w 606"/>
                  <a:gd name="T67" fmla="*/ 154 h 532"/>
                  <a:gd name="T68" fmla="*/ 420 w 606"/>
                  <a:gd name="T69" fmla="*/ 170 h 532"/>
                  <a:gd name="T70" fmla="*/ 398 w 606"/>
                  <a:gd name="T71" fmla="*/ 193 h 532"/>
                  <a:gd name="T72" fmla="*/ 419 w 606"/>
                  <a:gd name="T73" fmla="*/ 203 h 532"/>
                  <a:gd name="T74" fmla="*/ 447 w 606"/>
                  <a:gd name="T75" fmla="*/ 256 h 532"/>
                  <a:gd name="T76" fmla="*/ 466 w 606"/>
                  <a:gd name="T77" fmla="*/ 280 h 532"/>
                  <a:gd name="T78" fmla="*/ 464 w 606"/>
                  <a:gd name="T79" fmla="*/ 299 h 532"/>
                  <a:gd name="T80" fmla="*/ 430 w 606"/>
                  <a:gd name="T81" fmla="*/ 321 h 532"/>
                  <a:gd name="T82" fmla="*/ 379 w 606"/>
                  <a:gd name="T83" fmla="*/ 361 h 532"/>
                  <a:gd name="T84" fmla="*/ 342 w 606"/>
                  <a:gd name="T85" fmla="*/ 371 h 532"/>
                  <a:gd name="T86" fmla="*/ 309 w 606"/>
                  <a:gd name="T87" fmla="*/ 358 h 532"/>
                  <a:gd name="T88" fmla="*/ 282 w 606"/>
                  <a:gd name="T89" fmla="*/ 343 h 532"/>
                  <a:gd name="T90" fmla="*/ 261 w 606"/>
                  <a:gd name="T91" fmla="*/ 347 h 532"/>
                  <a:gd name="T92" fmla="*/ 238 w 606"/>
                  <a:gd name="T93" fmla="*/ 387 h 532"/>
                  <a:gd name="T94" fmla="*/ 209 w 606"/>
                  <a:gd name="T95" fmla="*/ 415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06"/>
                  <a:gd name="T145" fmla="*/ 0 h 532"/>
                  <a:gd name="T146" fmla="*/ 606 w 606"/>
                  <a:gd name="T147" fmla="*/ 532 h 53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35" name="Freeform 17"/>
              <p:cNvSpPr/>
              <p:nvPr/>
            </p:nvSpPr>
            <p:spPr bwMode="auto">
              <a:xfrm>
                <a:off x="4111625" y="4591050"/>
                <a:ext cx="673100" cy="796925"/>
              </a:xfrm>
              <a:custGeom>
                <a:avLst/>
                <a:gdLst>
                  <a:gd name="T0" fmla="*/ 255 w 538"/>
                  <a:gd name="T1" fmla="*/ 497 h 638"/>
                  <a:gd name="T2" fmla="*/ 241 w 538"/>
                  <a:gd name="T3" fmla="*/ 494 h 638"/>
                  <a:gd name="T4" fmla="*/ 222 w 538"/>
                  <a:gd name="T5" fmla="*/ 500 h 638"/>
                  <a:gd name="T6" fmla="*/ 214 w 538"/>
                  <a:gd name="T7" fmla="*/ 478 h 638"/>
                  <a:gd name="T8" fmla="*/ 203 w 538"/>
                  <a:gd name="T9" fmla="*/ 467 h 638"/>
                  <a:gd name="T10" fmla="*/ 184 w 538"/>
                  <a:gd name="T11" fmla="*/ 467 h 638"/>
                  <a:gd name="T12" fmla="*/ 184 w 538"/>
                  <a:gd name="T13" fmla="*/ 456 h 638"/>
                  <a:gd name="T14" fmla="*/ 211 w 538"/>
                  <a:gd name="T15" fmla="*/ 400 h 638"/>
                  <a:gd name="T16" fmla="*/ 189 w 538"/>
                  <a:gd name="T17" fmla="*/ 371 h 638"/>
                  <a:gd name="T18" fmla="*/ 178 w 538"/>
                  <a:gd name="T19" fmla="*/ 356 h 638"/>
                  <a:gd name="T20" fmla="*/ 161 w 538"/>
                  <a:gd name="T21" fmla="*/ 353 h 638"/>
                  <a:gd name="T22" fmla="*/ 136 w 538"/>
                  <a:gd name="T23" fmla="*/ 359 h 638"/>
                  <a:gd name="T24" fmla="*/ 104 w 538"/>
                  <a:gd name="T25" fmla="*/ 382 h 638"/>
                  <a:gd name="T26" fmla="*/ 77 w 538"/>
                  <a:gd name="T27" fmla="*/ 384 h 638"/>
                  <a:gd name="T28" fmla="*/ 68 w 538"/>
                  <a:gd name="T29" fmla="*/ 360 h 638"/>
                  <a:gd name="T30" fmla="*/ 54 w 538"/>
                  <a:gd name="T31" fmla="*/ 348 h 638"/>
                  <a:gd name="T32" fmla="*/ 50 w 538"/>
                  <a:gd name="T33" fmla="*/ 279 h 638"/>
                  <a:gd name="T34" fmla="*/ 11 w 538"/>
                  <a:gd name="T35" fmla="*/ 282 h 638"/>
                  <a:gd name="T36" fmla="*/ 0 w 538"/>
                  <a:gd name="T37" fmla="*/ 277 h 638"/>
                  <a:gd name="T38" fmla="*/ 6 w 538"/>
                  <a:gd name="T39" fmla="*/ 268 h 638"/>
                  <a:gd name="T40" fmla="*/ 25 w 538"/>
                  <a:gd name="T41" fmla="*/ 263 h 638"/>
                  <a:gd name="T42" fmla="*/ 43 w 538"/>
                  <a:gd name="T43" fmla="*/ 245 h 638"/>
                  <a:gd name="T44" fmla="*/ 49 w 538"/>
                  <a:gd name="T45" fmla="*/ 223 h 638"/>
                  <a:gd name="T46" fmla="*/ 36 w 538"/>
                  <a:gd name="T47" fmla="*/ 121 h 638"/>
                  <a:gd name="T48" fmla="*/ 32 w 538"/>
                  <a:gd name="T49" fmla="*/ 102 h 638"/>
                  <a:gd name="T50" fmla="*/ 50 w 538"/>
                  <a:gd name="T51" fmla="*/ 85 h 638"/>
                  <a:gd name="T52" fmla="*/ 63 w 538"/>
                  <a:gd name="T53" fmla="*/ 61 h 638"/>
                  <a:gd name="T54" fmla="*/ 90 w 538"/>
                  <a:gd name="T55" fmla="*/ 44 h 638"/>
                  <a:gd name="T56" fmla="*/ 112 w 538"/>
                  <a:gd name="T57" fmla="*/ 46 h 638"/>
                  <a:gd name="T58" fmla="*/ 125 w 538"/>
                  <a:gd name="T59" fmla="*/ 42 h 638"/>
                  <a:gd name="T60" fmla="*/ 132 w 538"/>
                  <a:gd name="T61" fmla="*/ 33 h 638"/>
                  <a:gd name="T62" fmla="*/ 125 w 538"/>
                  <a:gd name="T63" fmla="*/ 11 h 638"/>
                  <a:gd name="T64" fmla="*/ 123 w 538"/>
                  <a:gd name="T65" fmla="*/ 3 h 638"/>
                  <a:gd name="T66" fmla="*/ 137 w 538"/>
                  <a:gd name="T67" fmla="*/ 2 h 638"/>
                  <a:gd name="T68" fmla="*/ 166 w 538"/>
                  <a:gd name="T69" fmla="*/ 9 h 638"/>
                  <a:gd name="T70" fmla="*/ 216 w 538"/>
                  <a:gd name="T71" fmla="*/ 27 h 638"/>
                  <a:gd name="T72" fmla="*/ 246 w 538"/>
                  <a:gd name="T73" fmla="*/ 44 h 638"/>
                  <a:gd name="T74" fmla="*/ 293 w 538"/>
                  <a:gd name="T75" fmla="*/ 54 h 638"/>
                  <a:gd name="T76" fmla="*/ 309 w 538"/>
                  <a:gd name="T77" fmla="*/ 35 h 638"/>
                  <a:gd name="T78" fmla="*/ 331 w 538"/>
                  <a:gd name="T79" fmla="*/ 47 h 638"/>
                  <a:gd name="T80" fmla="*/ 355 w 538"/>
                  <a:gd name="T81" fmla="*/ 65 h 638"/>
                  <a:gd name="T82" fmla="*/ 380 w 538"/>
                  <a:gd name="T83" fmla="*/ 79 h 638"/>
                  <a:gd name="T84" fmla="*/ 405 w 538"/>
                  <a:gd name="T85" fmla="*/ 105 h 638"/>
                  <a:gd name="T86" fmla="*/ 411 w 538"/>
                  <a:gd name="T87" fmla="*/ 142 h 638"/>
                  <a:gd name="T88" fmla="*/ 407 w 538"/>
                  <a:gd name="T89" fmla="*/ 168 h 638"/>
                  <a:gd name="T90" fmla="*/ 383 w 538"/>
                  <a:gd name="T91" fmla="*/ 195 h 638"/>
                  <a:gd name="T92" fmla="*/ 378 w 538"/>
                  <a:gd name="T93" fmla="*/ 225 h 638"/>
                  <a:gd name="T94" fmla="*/ 389 w 538"/>
                  <a:gd name="T95" fmla="*/ 252 h 638"/>
                  <a:gd name="T96" fmla="*/ 396 w 538"/>
                  <a:gd name="T97" fmla="*/ 271 h 638"/>
                  <a:gd name="T98" fmla="*/ 411 w 538"/>
                  <a:gd name="T99" fmla="*/ 326 h 638"/>
                  <a:gd name="T100" fmla="*/ 419 w 538"/>
                  <a:gd name="T101" fmla="*/ 346 h 638"/>
                  <a:gd name="T102" fmla="*/ 416 w 538"/>
                  <a:gd name="T103" fmla="*/ 371 h 638"/>
                  <a:gd name="T104" fmla="*/ 424 w 538"/>
                  <a:gd name="T105" fmla="*/ 422 h 638"/>
                  <a:gd name="T106" fmla="*/ 336 w 538"/>
                  <a:gd name="T107" fmla="*/ 425 h 638"/>
                  <a:gd name="T108" fmla="*/ 337 w 538"/>
                  <a:gd name="T109" fmla="*/ 439 h 638"/>
                  <a:gd name="T110" fmla="*/ 351 w 538"/>
                  <a:gd name="T111" fmla="*/ 456 h 638"/>
                  <a:gd name="T112" fmla="*/ 344 w 538"/>
                  <a:gd name="T113" fmla="*/ 471 h 638"/>
                  <a:gd name="T114" fmla="*/ 317 w 538"/>
                  <a:gd name="T115" fmla="*/ 447 h 638"/>
                  <a:gd name="T116" fmla="*/ 290 w 538"/>
                  <a:gd name="T117" fmla="*/ 445 h 638"/>
                  <a:gd name="T118" fmla="*/ 274 w 538"/>
                  <a:gd name="T119" fmla="*/ 475 h 638"/>
                  <a:gd name="T120" fmla="*/ 265 w 538"/>
                  <a:gd name="T121" fmla="*/ 499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38"/>
                  <a:gd name="T184" fmla="*/ 0 h 638"/>
                  <a:gd name="T185" fmla="*/ 538 w 538"/>
                  <a:gd name="T186" fmla="*/ 638 h 63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solidFill>
                <a:srgbClr val="0066FF"/>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36" name="Freeform 18"/>
              <p:cNvSpPr/>
              <p:nvPr/>
            </p:nvSpPr>
            <p:spPr bwMode="auto">
              <a:xfrm>
                <a:off x="4724400" y="4546600"/>
                <a:ext cx="582612" cy="831850"/>
              </a:xfrm>
              <a:custGeom>
                <a:avLst/>
                <a:gdLst>
                  <a:gd name="T0" fmla="*/ 88 w 466"/>
                  <a:gd name="T1" fmla="*/ 519 h 666"/>
                  <a:gd name="T2" fmla="*/ 74 w 466"/>
                  <a:gd name="T3" fmla="*/ 516 h 666"/>
                  <a:gd name="T4" fmla="*/ 106 w 466"/>
                  <a:gd name="T5" fmla="*/ 470 h 666"/>
                  <a:gd name="T6" fmla="*/ 101 w 466"/>
                  <a:gd name="T7" fmla="*/ 445 h 666"/>
                  <a:gd name="T8" fmla="*/ 82 w 466"/>
                  <a:gd name="T9" fmla="*/ 447 h 666"/>
                  <a:gd name="T10" fmla="*/ 69 w 466"/>
                  <a:gd name="T11" fmla="*/ 453 h 666"/>
                  <a:gd name="T12" fmla="*/ 38 w 466"/>
                  <a:gd name="T13" fmla="*/ 422 h 666"/>
                  <a:gd name="T14" fmla="*/ 41 w 466"/>
                  <a:gd name="T15" fmla="*/ 389 h 666"/>
                  <a:gd name="T16" fmla="*/ 41 w 466"/>
                  <a:gd name="T17" fmla="*/ 359 h 666"/>
                  <a:gd name="T18" fmla="*/ 33 w 466"/>
                  <a:gd name="T19" fmla="*/ 351 h 666"/>
                  <a:gd name="T20" fmla="*/ 24 w 466"/>
                  <a:gd name="T21" fmla="*/ 313 h 666"/>
                  <a:gd name="T22" fmla="*/ 13 w 466"/>
                  <a:gd name="T23" fmla="*/ 280 h 666"/>
                  <a:gd name="T24" fmla="*/ 2 w 466"/>
                  <a:gd name="T25" fmla="*/ 249 h 666"/>
                  <a:gd name="T26" fmla="*/ 5 w 466"/>
                  <a:gd name="T27" fmla="*/ 230 h 666"/>
                  <a:gd name="T28" fmla="*/ 13 w 466"/>
                  <a:gd name="T29" fmla="*/ 220 h 666"/>
                  <a:gd name="T30" fmla="*/ 33 w 466"/>
                  <a:gd name="T31" fmla="*/ 189 h 666"/>
                  <a:gd name="T32" fmla="*/ 33 w 466"/>
                  <a:gd name="T33" fmla="*/ 148 h 666"/>
                  <a:gd name="T34" fmla="*/ 17 w 466"/>
                  <a:gd name="T35" fmla="*/ 115 h 666"/>
                  <a:gd name="T36" fmla="*/ 36 w 466"/>
                  <a:gd name="T37" fmla="*/ 99 h 666"/>
                  <a:gd name="T38" fmla="*/ 61 w 466"/>
                  <a:gd name="T39" fmla="*/ 91 h 666"/>
                  <a:gd name="T40" fmla="*/ 69 w 466"/>
                  <a:gd name="T41" fmla="*/ 90 h 666"/>
                  <a:gd name="T42" fmla="*/ 80 w 466"/>
                  <a:gd name="T43" fmla="*/ 77 h 666"/>
                  <a:gd name="T44" fmla="*/ 126 w 466"/>
                  <a:gd name="T45" fmla="*/ 47 h 666"/>
                  <a:gd name="T46" fmla="*/ 139 w 466"/>
                  <a:gd name="T47" fmla="*/ 36 h 666"/>
                  <a:gd name="T48" fmla="*/ 178 w 466"/>
                  <a:gd name="T49" fmla="*/ 25 h 666"/>
                  <a:gd name="T50" fmla="*/ 197 w 466"/>
                  <a:gd name="T51" fmla="*/ 17 h 666"/>
                  <a:gd name="T52" fmla="*/ 205 w 466"/>
                  <a:gd name="T53" fmla="*/ 2 h 666"/>
                  <a:gd name="T54" fmla="*/ 224 w 466"/>
                  <a:gd name="T55" fmla="*/ 0 h 666"/>
                  <a:gd name="T56" fmla="*/ 230 w 466"/>
                  <a:gd name="T57" fmla="*/ 41 h 666"/>
                  <a:gd name="T58" fmla="*/ 247 w 466"/>
                  <a:gd name="T59" fmla="*/ 44 h 666"/>
                  <a:gd name="T60" fmla="*/ 257 w 466"/>
                  <a:gd name="T61" fmla="*/ 27 h 666"/>
                  <a:gd name="T62" fmla="*/ 263 w 466"/>
                  <a:gd name="T63" fmla="*/ 11 h 666"/>
                  <a:gd name="T64" fmla="*/ 271 w 466"/>
                  <a:gd name="T65" fmla="*/ 28 h 666"/>
                  <a:gd name="T66" fmla="*/ 285 w 466"/>
                  <a:gd name="T67" fmla="*/ 39 h 666"/>
                  <a:gd name="T68" fmla="*/ 302 w 466"/>
                  <a:gd name="T69" fmla="*/ 42 h 666"/>
                  <a:gd name="T70" fmla="*/ 334 w 466"/>
                  <a:gd name="T71" fmla="*/ 33 h 666"/>
                  <a:gd name="T72" fmla="*/ 348 w 466"/>
                  <a:gd name="T73" fmla="*/ 33 h 666"/>
                  <a:gd name="T74" fmla="*/ 332 w 466"/>
                  <a:gd name="T75" fmla="*/ 52 h 666"/>
                  <a:gd name="T76" fmla="*/ 326 w 466"/>
                  <a:gd name="T77" fmla="*/ 69 h 666"/>
                  <a:gd name="T78" fmla="*/ 337 w 466"/>
                  <a:gd name="T79" fmla="*/ 88 h 666"/>
                  <a:gd name="T80" fmla="*/ 367 w 466"/>
                  <a:gd name="T81" fmla="*/ 132 h 666"/>
                  <a:gd name="T82" fmla="*/ 365 w 466"/>
                  <a:gd name="T83" fmla="*/ 151 h 666"/>
                  <a:gd name="T84" fmla="*/ 354 w 466"/>
                  <a:gd name="T85" fmla="*/ 172 h 666"/>
                  <a:gd name="T86" fmla="*/ 339 w 466"/>
                  <a:gd name="T87" fmla="*/ 186 h 666"/>
                  <a:gd name="T88" fmla="*/ 312 w 466"/>
                  <a:gd name="T89" fmla="*/ 192 h 666"/>
                  <a:gd name="T90" fmla="*/ 296 w 466"/>
                  <a:gd name="T91" fmla="*/ 197 h 666"/>
                  <a:gd name="T92" fmla="*/ 274 w 466"/>
                  <a:gd name="T93" fmla="*/ 217 h 666"/>
                  <a:gd name="T94" fmla="*/ 274 w 466"/>
                  <a:gd name="T95" fmla="*/ 239 h 666"/>
                  <a:gd name="T96" fmla="*/ 279 w 466"/>
                  <a:gd name="T97" fmla="*/ 261 h 666"/>
                  <a:gd name="T98" fmla="*/ 258 w 466"/>
                  <a:gd name="T99" fmla="*/ 288 h 666"/>
                  <a:gd name="T100" fmla="*/ 238 w 466"/>
                  <a:gd name="T101" fmla="*/ 304 h 666"/>
                  <a:gd name="T102" fmla="*/ 233 w 466"/>
                  <a:gd name="T103" fmla="*/ 321 h 666"/>
                  <a:gd name="T104" fmla="*/ 230 w 466"/>
                  <a:gd name="T105" fmla="*/ 368 h 666"/>
                  <a:gd name="T106" fmla="*/ 213 w 466"/>
                  <a:gd name="T107" fmla="*/ 386 h 666"/>
                  <a:gd name="T108" fmla="*/ 208 w 466"/>
                  <a:gd name="T109" fmla="*/ 411 h 666"/>
                  <a:gd name="T110" fmla="*/ 209 w 466"/>
                  <a:gd name="T111" fmla="*/ 430 h 666"/>
                  <a:gd name="T112" fmla="*/ 200 w 466"/>
                  <a:gd name="T113" fmla="*/ 469 h 666"/>
                  <a:gd name="T114" fmla="*/ 205 w 466"/>
                  <a:gd name="T115" fmla="*/ 496 h 666"/>
                  <a:gd name="T116" fmla="*/ 176 w 466"/>
                  <a:gd name="T117" fmla="*/ 511 h 666"/>
                  <a:gd name="T118" fmla="*/ 154 w 466"/>
                  <a:gd name="T119" fmla="*/ 500 h 666"/>
                  <a:gd name="T120" fmla="*/ 132 w 466"/>
                  <a:gd name="T121" fmla="*/ 508 h 666"/>
                  <a:gd name="T122" fmla="*/ 106 w 466"/>
                  <a:gd name="T123" fmla="*/ 519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66"/>
                  <a:gd name="T187" fmla="*/ 0 h 666"/>
                  <a:gd name="T188" fmla="*/ 466 w 466"/>
                  <a:gd name="T189" fmla="*/ 666 h 66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37" name="Freeform 19"/>
              <p:cNvSpPr/>
              <p:nvPr/>
            </p:nvSpPr>
            <p:spPr bwMode="auto">
              <a:xfrm>
                <a:off x="2727325" y="4019550"/>
                <a:ext cx="1212850" cy="1193800"/>
              </a:xfrm>
              <a:custGeom>
                <a:avLst/>
                <a:gdLst>
                  <a:gd name="T0" fmla="*/ 308 w 972"/>
                  <a:gd name="T1" fmla="*/ 735 h 956"/>
                  <a:gd name="T2" fmla="*/ 278 w 972"/>
                  <a:gd name="T3" fmla="*/ 699 h 956"/>
                  <a:gd name="T4" fmla="*/ 288 w 972"/>
                  <a:gd name="T5" fmla="*/ 661 h 956"/>
                  <a:gd name="T6" fmla="*/ 255 w 972"/>
                  <a:gd name="T7" fmla="*/ 614 h 956"/>
                  <a:gd name="T8" fmla="*/ 228 w 972"/>
                  <a:gd name="T9" fmla="*/ 568 h 956"/>
                  <a:gd name="T10" fmla="*/ 195 w 972"/>
                  <a:gd name="T11" fmla="*/ 560 h 956"/>
                  <a:gd name="T12" fmla="*/ 151 w 972"/>
                  <a:gd name="T13" fmla="*/ 478 h 956"/>
                  <a:gd name="T14" fmla="*/ 126 w 972"/>
                  <a:gd name="T15" fmla="*/ 521 h 956"/>
                  <a:gd name="T16" fmla="*/ 110 w 972"/>
                  <a:gd name="T17" fmla="*/ 499 h 956"/>
                  <a:gd name="T18" fmla="*/ 108 w 972"/>
                  <a:gd name="T19" fmla="*/ 464 h 956"/>
                  <a:gd name="T20" fmla="*/ 102 w 972"/>
                  <a:gd name="T21" fmla="*/ 393 h 956"/>
                  <a:gd name="T22" fmla="*/ 118 w 972"/>
                  <a:gd name="T23" fmla="*/ 348 h 956"/>
                  <a:gd name="T24" fmla="*/ 86 w 972"/>
                  <a:gd name="T25" fmla="*/ 245 h 956"/>
                  <a:gd name="T26" fmla="*/ 39 w 972"/>
                  <a:gd name="T27" fmla="*/ 175 h 956"/>
                  <a:gd name="T28" fmla="*/ 5 w 972"/>
                  <a:gd name="T29" fmla="*/ 140 h 956"/>
                  <a:gd name="T30" fmla="*/ 2 w 972"/>
                  <a:gd name="T31" fmla="*/ 105 h 956"/>
                  <a:gd name="T32" fmla="*/ 20 w 972"/>
                  <a:gd name="T33" fmla="*/ 63 h 956"/>
                  <a:gd name="T34" fmla="*/ 58 w 972"/>
                  <a:gd name="T35" fmla="*/ 19 h 956"/>
                  <a:gd name="T36" fmla="*/ 88 w 972"/>
                  <a:gd name="T37" fmla="*/ 50 h 956"/>
                  <a:gd name="T38" fmla="*/ 130 w 972"/>
                  <a:gd name="T39" fmla="*/ 120 h 956"/>
                  <a:gd name="T40" fmla="*/ 157 w 972"/>
                  <a:gd name="T41" fmla="*/ 135 h 956"/>
                  <a:gd name="T42" fmla="*/ 185 w 972"/>
                  <a:gd name="T43" fmla="*/ 124 h 956"/>
                  <a:gd name="T44" fmla="*/ 197 w 972"/>
                  <a:gd name="T45" fmla="*/ 134 h 956"/>
                  <a:gd name="T46" fmla="*/ 228 w 972"/>
                  <a:gd name="T47" fmla="*/ 148 h 956"/>
                  <a:gd name="T48" fmla="*/ 294 w 972"/>
                  <a:gd name="T49" fmla="*/ 131 h 956"/>
                  <a:gd name="T50" fmla="*/ 297 w 972"/>
                  <a:gd name="T51" fmla="*/ 101 h 956"/>
                  <a:gd name="T52" fmla="*/ 291 w 972"/>
                  <a:gd name="T53" fmla="*/ 52 h 956"/>
                  <a:gd name="T54" fmla="*/ 324 w 972"/>
                  <a:gd name="T55" fmla="*/ 79 h 956"/>
                  <a:gd name="T56" fmla="*/ 368 w 972"/>
                  <a:gd name="T57" fmla="*/ 79 h 956"/>
                  <a:gd name="T58" fmla="*/ 371 w 972"/>
                  <a:gd name="T59" fmla="*/ 24 h 956"/>
                  <a:gd name="T60" fmla="*/ 406 w 972"/>
                  <a:gd name="T61" fmla="*/ 0 h 956"/>
                  <a:gd name="T62" fmla="*/ 442 w 972"/>
                  <a:gd name="T63" fmla="*/ 39 h 956"/>
                  <a:gd name="T64" fmla="*/ 494 w 972"/>
                  <a:gd name="T65" fmla="*/ 77 h 956"/>
                  <a:gd name="T66" fmla="*/ 516 w 972"/>
                  <a:gd name="T67" fmla="*/ 118 h 956"/>
                  <a:gd name="T68" fmla="*/ 601 w 972"/>
                  <a:gd name="T69" fmla="*/ 145 h 956"/>
                  <a:gd name="T70" fmla="*/ 638 w 972"/>
                  <a:gd name="T71" fmla="*/ 132 h 956"/>
                  <a:gd name="T72" fmla="*/ 733 w 972"/>
                  <a:gd name="T73" fmla="*/ 164 h 956"/>
                  <a:gd name="T74" fmla="*/ 764 w 972"/>
                  <a:gd name="T75" fmla="*/ 219 h 956"/>
                  <a:gd name="T76" fmla="*/ 714 w 972"/>
                  <a:gd name="T77" fmla="*/ 305 h 956"/>
                  <a:gd name="T78" fmla="*/ 660 w 972"/>
                  <a:gd name="T79" fmla="*/ 329 h 956"/>
                  <a:gd name="T80" fmla="*/ 619 w 972"/>
                  <a:gd name="T81" fmla="*/ 296 h 956"/>
                  <a:gd name="T82" fmla="*/ 601 w 972"/>
                  <a:gd name="T83" fmla="*/ 332 h 956"/>
                  <a:gd name="T84" fmla="*/ 607 w 972"/>
                  <a:gd name="T85" fmla="*/ 376 h 956"/>
                  <a:gd name="T86" fmla="*/ 616 w 972"/>
                  <a:gd name="T87" fmla="*/ 444 h 956"/>
                  <a:gd name="T88" fmla="*/ 637 w 972"/>
                  <a:gd name="T89" fmla="*/ 474 h 956"/>
                  <a:gd name="T90" fmla="*/ 613 w 972"/>
                  <a:gd name="T91" fmla="*/ 508 h 956"/>
                  <a:gd name="T92" fmla="*/ 619 w 972"/>
                  <a:gd name="T93" fmla="*/ 540 h 956"/>
                  <a:gd name="T94" fmla="*/ 667 w 972"/>
                  <a:gd name="T95" fmla="*/ 582 h 956"/>
                  <a:gd name="T96" fmla="*/ 626 w 972"/>
                  <a:gd name="T97" fmla="*/ 596 h 956"/>
                  <a:gd name="T98" fmla="*/ 594 w 972"/>
                  <a:gd name="T99" fmla="*/ 560 h 956"/>
                  <a:gd name="T100" fmla="*/ 563 w 972"/>
                  <a:gd name="T101" fmla="*/ 565 h 956"/>
                  <a:gd name="T102" fmla="*/ 520 w 972"/>
                  <a:gd name="T103" fmla="*/ 555 h 956"/>
                  <a:gd name="T104" fmla="*/ 495 w 972"/>
                  <a:gd name="T105" fmla="*/ 500 h 956"/>
                  <a:gd name="T106" fmla="*/ 454 w 972"/>
                  <a:gd name="T107" fmla="*/ 510 h 956"/>
                  <a:gd name="T108" fmla="*/ 432 w 972"/>
                  <a:gd name="T109" fmla="*/ 536 h 956"/>
                  <a:gd name="T110" fmla="*/ 439 w 972"/>
                  <a:gd name="T111" fmla="*/ 571 h 956"/>
                  <a:gd name="T112" fmla="*/ 439 w 972"/>
                  <a:gd name="T113" fmla="*/ 603 h 956"/>
                  <a:gd name="T114" fmla="*/ 393 w 972"/>
                  <a:gd name="T115" fmla="*/ 637 h 956"/>
                  <a:gd name="T116" fmla="*/ 410 w 972"/>
                  <a:gd name="T117" fmla="*/ 684 h 956"/>
                  <a:gd name="T118" fmla="*/ 410 w 972"/>
                  <a:gd name="T119" fmla="*/ 722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72"/>
                  <a:gd name="T181" fmla="*/ 0 h 956"/>
                  <a:gd name="T182" fmla="*/ 972 w 972"/>
                  <a:gd name="T183" fmla="*/ 956 h 95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38" name="Freeform 20"/>
              <p:cNvSpPr/>
              <p:nvPr/>
            </p:nvSpPr>
            <p:spPr bwMode="auto">
              <a:xfrm>
                <a:off x="466725" y="3502025"/>
                <a:ext cx="2433637" cy="1492250"/>
              </a:xfrm>
              <a:custGeom>
                <a:avLst/>
                <a:gdLst>
                  <a:gd name="T0" fmla="*/ 978 w 1950"/>
                  <a:gd name="T1" fmla="*/ 938 h 1194"/>
                  <a:gd name="T2" fmla="*/ 958 w 1950"/>
                  <a:gd name="T3" fmla="*/ 910 h 1194"/>
                  <a:gd name="T4" fmla="*/ 943 w 1950"/>
                  <a:gd name="T5" fmla="*/ 866 h 1194"/>
                  <a:gd name="T6" fmla="*/ 906 w 1950"/>
                  <a:gd name="T7" fmla="*/ 833 h 1194"/>
                  <a:gd name="T8" fmla="*/ 825 w 1950"/>
                  <a:gd name="T9" fmla="*/ 787 h 1194"/>
                  <a:gd name="T10" fmla="*/ 763 w 1950"/>
                  <a:gd name="T11" fmla="*/ 805 h 1194"/>
                  <a:gd name="T12" fmla="*/ 730 w 1950"/>
                  <a:gd name="T13" fmla="*/ 863 h 1194"/>
                  <a:gd name="T14" fmla="*/ 706 w 1950"/>
                  <a:gd name="T15" fmla="*/ 820 h 1194"/>
                  <a:gd name="T16" fmla="*/ 686 w 1950"/>
                  <a:gd name="T17" fmla="*/ 781 h 1194"/>
                  <a:gd name="T18" fmla="*/ 593 w 1950"/>
                  <a:gd name="T19" fmla="*/ 795 h 1194"/>
                  <a:gd name="T20" fmla="*/ 498 w 1950"/>
                  <a:gd name="T21" fmla="*/ 761 h 1194"/>
                  <a:gd name="T22" fmla="*/ 456 w 1950"/>
                  <a:gd name="T23" fmla="*/ 709 h 1194"/>
                  <a:gd name="T24" fmla="*/ 387 w 1950"/>
                  <a:gd name="T25" fmla="*/ 663 h 1194"/>
                  <a:gd name="T26" fmla="*/ 368 w 1950"/>
                  <a:gd name="T27" fmla="*/ 601 h 1194"/>
                  <a:gd name="T28" fmla="*/ 307 w 1950"/>
                  <a:gd name="T29" fmla="*/ 572 h 1194"/>
                  <a:gd name="T30" fmla="*/ 223 w 1950"/>
                  <a:gd name="T31" fmla="*/ 480 h 1194"/>
                  <a:gd name="T32" fmla="*/ 143 w 1950"/>
                  <a:gd name="T33" fmla="*/ 496 h 1194"/>
                  <a:gd name="T34" fmla="*/ 112 w 1950"/>
                  <a:gd name="T35" fmla="*/ 435 h 1194"/>
                  <a:gd name="T36" fmla="*/ 9 w 1950"/>
                  <a:gd name="T37" fmla="*/ 357 h 1194"/>
                  <a:gd name="T38" fmla="*/ 6 w 1950"/>
                  <a:gd name="T39" fmla="*/ 324 h 1194"/>
                  <a:gd name="T40" fmla="*/ 13 w 1950"/>
                  <a:gd name="T41" fmla="*/ 228 h 1194"/>
                  <a:gd name="T42" fmla="*/ 42 w 1950"/>
                  <a:gd name="T43" fmla="*/ 236 h 1194"/>
                  <a:gd name="T44" fmla="*/ 82 w 1950"/>
                  <a:gd name="T45" fmla="*/ 220 h 1194"/>
                  <a:gd name="T46" fmla="*/ 61 w 1950"/>
                  <a:gd name="T47" fmla="*/ 99 h 1194"/>
                  <a:gd name="T48" fmla="*/ 115 w 1950"/>
                  <a:gd name="T49" fmla="*/ 77 h 1194"/>
                  <a:gd name="T50" fmla="*/ 170 w 1950"/>
                  <a:gd name="T51" fmla="*/ 57 h 1194"/>
                  <a:gd name="T52" fmla="*/ 239 w 1950"/>
                  <a:gd name="T53" fmla="*/ 5 h 1194"/>
                  <a:gd name="T54" fmla="*/ 303 w 1950"/>
                  <a:gd name="T55" fmla="*/ 38 h 1194"/>
                  <a:gd name="T56" fmla="*/ 369 w 1950"/>
                  <a:gd name="T57" fmla="*/ 8 h 1194"/>
                  <a:gd name="T58" fmla="*/ 401 w 1950"/>
                  <a:gd name="T59" fmla="*/ 44 h 1194"/>
                  <a:gd name="T60" fmla="*/ 489 w 1950"/>
                  <a:gd name="T61" fmla="*/ 57 h 1194"/>
                  <a:gd name="T62" fmla="*/ 558 w 1950"/>
                  <a:gd name="T63" fmla="*/ 44 h 1194"/>
                  <a:gd name="T64" fmla="*/ 632 w 1950"/>
                  <a:gd name="T65" fmla="*/ 35 h 1194"/>
                  <a:gd name="T66" fmla="*/ 706 w 1950"/>
                  <a:gd name="T67" fmla="*/ 24 h 1194"/>
                  <a:gd name="T68" fmla="*/ 822 w 1950"/>
                  <a:gd name="T69" fmla="*/ 30 h 1194"/>
                  <a:gd name="T70" fmla="*/ 869 w 1950"/>
                  <a:gd name="T71" fmla="*/ 90 h 1194"/>
                  <a:gd name="T72" fmla="*/ 858 w 1950"/>
                  <a:gd name="T73" fmla="*/ 173 h 1194"/>
                  <a:gd name="T74" fmla="*/ 879 w 1950"/>
                  <a:gd name="T75" fmla="*/ 298 h 1194"/>
                  <a:gd name="T76" fmla="*/ 937 w 1950"/>
                  <a:gd name="T77" fmla="*/ 346 h 1194"/>
                  <a:gd name="T78" fmla="*/ 1028 w 1950"/>
                  <a:gd name="T79" fmla="*/ 395 h 1194"/>
                  <a:gd name="T80" fmla="*/ 1105 w 1950"/>
                  <a:gd name="T81" fmla="*/ 430 h 1194"/>
                  <a:gd name="T82" fmla="*/ 1247 w 1950"/>
                  <a:gd name="T83" fmla="*/ 453 h 1194"/>
                  <a:gd name="T84" fmla="*/ 1310 w 1950"/>
                  <a:gd name="T85" fmla="*/ 537 h 1194"/>
                  <a:gd name="T86" fmla="*/ 1341 w 1950"/>
                  <a:gd name="T87" fmla="*/ 532 h 1194"/>
                  <a:gd name="T88" fmla="*/ 1410 w 1950"/>
                  <a:gd name="T89" fmla="*/ 485 h 1194"/>
                  <a:gd name="T90" fmla="*/ 1453 w 1950"/>
                  <a:gd name="T91" fmla="*/ 498 h 1194"/>
                  <a:gd name="T92" fmla="*/ 1514 w 1950"/>
                  <a:gd name="T93" fmla="*/ 620 h 1194"/>
                  <a:gd name="T94" fmla="*/ 1517 w 1950"/>
                  <a:gd name="T95" fmla="*/ 691 h 1194"/>
                  <a:gd name="T96" fmla="*/ 1525 w 1950"/>
                  <a:gd name="T97" fmla="*/ 768 h 1194"/>
                  <a:gd name="T98" fmla="*/ 1517 w 1950"/>
                  <a:gd name="T99" fmla="*/ 789 h 1194"/>
                  <a:gd name="T100" fmla="*/ 1472 w 1950"/>
                  <a:gd name="T101" fmla="*/ 792 h 1194"/>
                  <a:gd name="T102" fmla="*/ 1467 w 1950"/>
                  <a:gd name="T103" fmla="*/ 863 h 1194"/>
                  <a:gd name="T104" fmla="*/ 1393 w 1950"/>
                  <a:gd name="T105" fmla="*/ 828 h 1194"/>
                  <a:gd name="T106" fmla="*/ 1371 w 1950"/>
                  <a:gd name="T107" fmla="*/ 885 h 1194"/>
                  <a:gd name="T108" fmla="*/ 1333 w 1950"/>
                  <a:gd name="T109" fmla="*/ 855 h 1194"/>
                  <a:gd name="T110" fmla="*/ 1253 w 1950"/>
                  <a:gd name="T111" fmla="*/ 825 h 1194"/>
                  <a:gd name="T112" fmla="*/ 1178 w 1950"/>
                  <a:gd name="T113" fmla="*/ 868 h 1194"/>
                  <a:gd name="T114" fmla="*/ 1124 w 1950"/>
                  <a:gd name="T115" fmla="*/ 901 h 1194"/>
                  <a:gd name="T116" fmla="*/ 1055 w 1950"/>
                  <a:gd name="T117" fmla="*/ 940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50"/>
                  <a:gd name="T178" fmla="*/ 0 h 1194"/>
                  <a:gd name="T179" fmla="*/ 1950 w 1950"/>
                  <a:gd name="T180" fmla="*/ 1194 h 119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39" name="Freeform 21"/>
              <p:cNvSpPr/>
              <p:nvPr/>
            </p:nvSpPr>
            <p:spPr bwMode="auto">
              <a:xfrm>
                <a:off x="5256213" y="4459288"/>
                <a:ext cx="454025" cy="449263"/>
              </a:xfrm>
              <a:custGeom>
                <a:avLst/>
                <a:gdLst>
                  <a:gd name="T0" fmla="*/ 108 w 364"/>
                  <a:gd name="T1" fmla="*/ 280 h 360"/>
                  <a:gd name="T2" fmla="*/ 85 w 364"/>
                  <a:gd name="T3" fmla="*/ 267 h 360"/>
                  <a:gd name="T4" fmla="*/ 68 w 364"/>
                  <a:gd name="T5" fmla="*/ 215 h 360"/>
                  <a:gd name="T6" fmla="*/ 38 w 364"/>
                  <a:gd name="T7" fmla="*/ 201 h 360"/>
                  <a:gd name="T8" fmla="*/ 36 w 364"/>
                  <a:gd name="T9" fmla="*/ 178 h 360"/>
                  <a:gd name="T10" fmla="*/ 19 w 364"/>
                  <a:gd name="T11" fmla="*/ 148 h 360"/>
                  <a:gd name="T12" fmla="*/ 0 w 364"/>
                  <a:gd name="T13" fmla="*/ 127 h 360"/>
                  <a:gd name="T14" fmla="*/ 8 w 364"/>
                  <a:gd name="T15" fmla="*/ 110 h 360"/>
                  <a:gd name="T16" fmla="*/ 20 w 364"/>
                  <a:gd name="T17" fmla="*/ 96 h 360"/>
                  <a:gd name="T18" fmla="*/ 25 w 364"/>
                  <a:gd name="T19" fmla="*/ 82 h 360"/>
                  <a:gd name="T20" fmla="*/ 46 w 364"/>
                  <a:gd name="T21" fmla="*/ 69 h 360"/>
                  <a:gd name="T22" fmla="*/ 55 w 364"/>
                  <a:gd name="T23" fmla="*/ 53 h 360"/>
                  <a:gd name="T24" fmla="*/ 57 w 364"/>
                  <a:gd name="T25" fmla="*/ 13 h 360"/>
                  <a:gd name="T26" fmla="*/ 71 w 364"/>
                  <a:gd name="T27" fmla="*/ 6 h 360"/>
                  <a:gd name="T28" fmla="*/ 83 w 364"/>
                  <a:gd name="T29" fmla="*/ 5 h 360"/>
                  <a:gd name="T30" fmla="*/ 110 w 364"/>
                  <a:gd name="T31" fmla="*/ 8 h 360"/>
                  <a:gd name="T32" fmla="*/ 119 w 364"/>
                  <a:gd name="T33" fmla="*/ 2 h 360"/>
                  <a:gd name="T34" fmla="*/ 146 w 364"/>
                  <a:gd name="T35" fmla="*/ 3 h 360"/>
                  <a:gd name="T36" fmla="*/ 167 w 364"/>
                  <a:gd name="T37" fmla="*/ 13 h 360"/>
                  <a:gd name="T38" fmla="*/ 187 w 364"/>
                  <a:gd name="T39" fmla="*/ 20 h 360"/>
                  <a:gd name="T40" fmla="*/ 200 w 364"/>
                  <a:gd name="T41" fmla="*/ 17 h 360"/>
                  <a:gd name="T42" fmla="*/ 220 w 364"/>
                  <a:gd name="T43" fmla="*/ 2 h 360"/>
                  <a:gd name="T44" fmla="*/ 236 w 364"/>
                  <a:gd name="T45" fmla="*/ 6 h 360"/>
                  <a:gd name="T46" fmla="*/ 255 w 364"/>
                  <a:gd name="T47" fmla="*/ 14 h 360"/>
                  <a:gd name="T48" fmla="*/ 283 w 364"/>
                  <a:gd name="T49" fmla="*/ 22 h 360"/>
                  <a:gd name="T50" fmla="*/ 255 w 364"/>
                  <a:gd name="T51" fmla="*/ 46 h 360"/>
                  <a:gd name="T52" fmla="*/ 248 w 364"/>
                  <a:gd name="T53" fmla="*/ 60 h 360"/>
                  <a:gd name="T54" fmla="*/ 251 w 364"/>
                  <a:gd name="T55" fmla="*/ 66 h 360"/>
                  <a:gd name="T56" fmla="*/ 284 w 364"/>
                  <a:gd name="T57" fmla="*/ 57 h 360"/>
                  <a:gd name="T58" fmla="*/ 286 w 364"/>
                  <a:gd name="T59" fmla="*/ 71 h 360"/>
                  <a:gd name="T60" fmla="*/ 272 w 364"/>
                  <a:gd name="T61" fmla="*/ 79 h 360"/>
                  <a:gd name="T62" fmla="*/ 253 w 364"/>
                  <a:gd name="T63" fmla="*/ 88 h 360"/>
                  <a:gd name="T64" fmla="*/ 270 w 364"/>
                  <a:gd name="T65" fmla="*/ 112 h 360"/>
                  <a:gd name="T66" fmla="*/ 267 w 364"/>
                  <a:gd name="T67" fmla="*/ 154 h 360"/>
                  <a:gd name="T68" fmla="*/ 270 w 364"/>
                  <a:gd name="T69" fmla="*/ 168 h 360"/>
                  <a:gd name="T70" fmla="*/ 266 w 364"/>
                  <a:gd name="T71" fmla="*/ 187 h 360"/>
                  <a:gd name="T72" fmla="*/ 259 w 364"/>
                  <a:gd name="T73" fmla="*/ 189 h 360"/>
                  <a:gd name="T74" fmla="*/ 255 w 364"/>
                  <a:gd name="T75" fmla="*/ 176 h 360"/>
                  <a:gd name="T76" fmla="*/ 239 w 364"/>
                  <a:gd name="T77" fmla="*/ 182 h 360"/>
                  <a:gd name="T78" fmla="*/ 212 w 364"/>
                  <a:gd name="T79" fmla="*/ 211 h 360"/>
                  <a:gd name="T80" fmla="*/ 206 w 364"/>
                  <a:gd name="T81" fmla="*/ 225 h 360"/>
                  <a:gd name="T82" fmla="*/ 204 w 364"/>
                  <a:gd name="T83" fmla="*/ 270 h 360"/>
                  <a:gd name="T84" fmla="*/ 174 w 364"/>
                  <a:gd name="T85" fmla="*/ 270 h 360"/>
                  <a:gd name="T86" fmla="*/ 124 w 364"/>
                  <a:gd name="T87" fmla="*/ 283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64"/>
                  <a:gd name="T133" fmla="*/ 0 h 360"/>
                  <a:gd name="T134" fmla="*/ 364 w 364"/>
                  <a:gd name="T135" fmla="*/ 360 h 36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40" name="Freeform 22"/>
              <p:cNvSpPr/>
              <p:nvPr/>
            </p:nvSpPr>
            <p:spPr bwMode="auto">
              <a:xfrm>
                <a:off x="3692525" y="4291013"/>
                <a:ext cx="576262" cy="600075"/>
              </a:xfrm>
              <a:custGeom>
                <a:avLst/>
                <a:gdLst>
                  <a:gd name="T0" fmla="*/ 283 w 462"/>
                  <a:gd name="T1" fmla="*/ 373 h 480"/>
                  <a:gd name="T2" fmla="*/ 258 w 462"/>
                  <a:gd name="T3" fmla="*/ 353 h 480"/>
                  <a:gd name="T4" fmla="*/ 236 w 462"/>
                  <a:gd name="T5" fmla="*/ 324 h 480"/>
                  <a:gd name="T6" fmla="*/ 222 w 462"/>
                  <a:gd name="T7" fmla="*/ 285 h 480"/>
                  <a:gd name="T8" fmla="*/ 198 w 462"/>
                  <a:gd name="T9" fmla="*/ 268 h 480"/>
                  <a:gd name="T10" fmla="*/ 181 w 462"/>
                  <a:gd name="T11" fmla="*/ 268 h 480"/>
                  <a:gd name="T12" fmla="*/ 168 w 462"/>
                  <a:gd name="T13" fmla="*/ 272 h 480"/>
                  <a:gd name="T14" fmla="*/ 154 w 462"/>
                  <a:gd name="T15" fmla="*/ 296 h 480"/>
                  <a:gd name="T16" fmla="*/ 138 w 462"/>
                  <a:gd name="T17" fmla="*/ 317 h 480"/>
                  <a:gd name="T18" fmla="*/ 119 w 462"/>
                  <a:gd name="T19" fmla="*/ 337 h 480"/>
                  <a:gd name="T20" fmla="*/ 113 w 462"/>
                  <a:gd name="T21" fmla="*/ 339 h 480"/>
                  <a:gd name="T22" fmla="*/ 93 w 462"/>
                  <a:gd name="T23" fmla="*/ 348 h 480"/>
                  <a:gd name="T24" fmla="*/ 57 w 462"/>
                  <a:gd name="T25" fmla="*/ 342 h 480"/>
                  <a:gd name="T26" fmla="*/ 30 w 462"/>
                  <a:gd name="T27" fmla="*/ 328 h 480"/>
                  <a:gd name="T28" fmla="*/ 36 w 462"/>
                  <a:gd name="T29" fmla="*/ 304 h 480"/>
                  <a:gd name="T30" fmla="*/ 33 w 462"/>
                  <a:gd name="T31" fmla="*/ 284 h 480"/>
                  <a:gd name="T32" fmla="*/ 2 w 462"/>
                  <a:gd name="T33" fmla="*/ 246 h 480"/>
                  <a:gd name="T34" fmla="*/ 8 w 462"/>
                  <a:gd name="T35" fmla="*/ 180 h 480"/>
                  <a:gd name="T36" fmla="*/ 0 w 462"/>
                  <a:gd name="T37" fmla="*/ 132 h 480"/>
                  <a:gd name="T38" fmla="*/ 3 w 462"/>
                  <a:gd name="T39" fmla="*/ 131 h 480"/>
                  <a:gd name="T40" fmla="*/ 50 w 462"/>
                  <a:gd name="T41" fmla="*/ 167 h 480"/>
                  <a:gd name="T42" fmla="*/ 64 w 462"/>
                  <a:gd name="T43" fmla="*/ 170 h 480"/>
                  <a:gd name="T44" fmla="*/ 86 w 462"/>
                  <a:gd name="T45" fmla="*/ 164 h 480"/>
                  <a:gd name="T46" fmla="*/ 116 w 462"/>
                  <a:gd name="T47" fmla="*/ 135 h 480"/>
                  <a:gd name="T48" fmla="*/ 138 w 462"/>
                  <a:gd name="T49" fmla="*/ 91 h 480"/>
                  <a:gd name="T50" fmla="*/ 165 w 462"/>
                  <a:gd name="T51" fmla="*/ 49 h 480"/>
                  <a:gd name="T52" fmla="*/ 182 w 462"/>
                  <a:gd name="T53" fmla="*/ 3 h 480"/>
                  <a:gd name="T54" fmla="*/ 214 w 462"/>
                  <a:gd name="T55" fmla="*/ 0 h 480"/>
                  <a:gd name="T56" fmla="*/ 240 w 462"/>
                  <a:gd name="T57" fmla="*/ 8 h 480"/>
                  <a:gd name="T58" fmla="*/ 277 w 462"/>
                  <a:gd name="T59" fmla="*/ 39 h 480"/>
                  <a:gd name="T60" fmla="*/ 310 w 462"/>
                  <a:gd name="T61" fmla="*/ 47 h 480"/>
                  <a:gd name="T62" fmla="*/ 349 w 462"/>
                  <a:gd name="T63" fmla="*/ 77 h 480"/>
                  <a:gd name="T64" fmla="*/ 363 w 462"/>
                  <a:gd name="T65" fmla="*/ 106 h 480"/>
                  <a:gd name="T66" fmla="*/ 338 w 462"/>
                  <a:gd name="T67" fmla="*/ 124 h 480"/>
                  <a:gd name="T68" fmla="*/ 316 w 462"/>
                  <a:gd name="T69" fmla="*/ 143 h 480"/>
                  <a:gd name="T70" fmla="*/ 264 w 462"/>
                  <a:gd name="T71" fmla="*/ 148 h 480"/>
                  <a:gd name="T72" fmla="*/ 229 w 462"/>
                  <a:gd name="T73" fmla="*/ 151 h 480"/>
                  <a:gd name="T74" fmla="*/ 223 w 462"/>
                  <a:gd name="T75" fmla="*/ 172 h 480"/>
                  <a:gd name="T76" fmla="*/ 226 w 462"/>
                  <a:gd name="T77" fmla="*/ 186 h 480"/>
                  <a:gd name="T78" fmla="*/ 223 w 462"/>
                  <a:gd name="T79" fmla="*/ 217 h 480"/>
                  <a:gd name="T80" fmla="*/ 239 w 462"/>
                  <a:gd name="T81" fmla="*/ 233 h 480"/>
                  <a:gd name="T82" fmla="*/ 284 w 462"/>
                  <a:gd name="T83" fmla="*/ 287 h 480"/>
                  <a:gd name="T84" fmla="*/ 292 w 462"/>
                  <a:gd name="T85" fmla="*/ 315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62"/>
                  <a:gd name="T130" fmla="*/ 0 h 480"/>
                  <a:gd name="T131" fmla="*/ 462 w 462"/>
                  <a:gd name="T132" fmla="*/ 480 h 48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solidFill>
                <a:schemeClr val="bg1">
                  <a:lumMod val="75000"/>
                </a:schemeClr>
              </a:solidFill>
              <a:ln w="9525">
                <a:solidFill>
                  <a:srgbClr val="FFFFFF"/>
                </a:solidFill>
                <a:round/>
              </a:ln>
            </p:spPr>
            <p:txBody>
              <a:bodyPr/>
              <a:lstStyle/>
              <a:p>
                <a:pPr defTabSz="914400" fontAlgn="auto">
                  <a:spcBef>
                    <a:spcPts val="0"/>
                  </a:spcBef>
                  <a:spcAft>
                    <a:spcPts val="0"/>
                  </a:spcAft>
                </a:pPr>
                <a:endParaRPr kumimoji="0" lang="en-US" kern="0">
                  <a:solidFill>
                    <a:sysClr val="windowText" lastClr="000000"/>
                  </a:solidFill>
                  <a:latin typeface="Arial" panose="020B0604020202020204" pitchFamily="34" charset="0"/>
                  <a:ea typeface="DFKai-SB" panose="03000509000000000000" pitchFamily="65" charset="-120"/>
                  <a:cs typeface="Arial" panose="020B0604020202020204" pitchFamily="34" charset="0"/>
                </a:endParaRPr>
              </a:p>
            </p:txBody>
          </p:sp>
          <p:sp>
            <p:nvSpPr>
              <p:cNvPr id="41" name="Freeform 23"/>
              <p:cNvSpPr/>
              <p:nvPr/>
            </p:nvSpPr>
            <p:spPr bwMode="auto">
              <a:xfrm>
                <a:off x="4056063" y="4159250"/>
                <a:ext cx="942975" cy="582613"/>
              </a:xfrm>
              <a:custGeom>
                <a:avLst/>
                <a:gdLst>
                  <a:gd name="T0" fmla="*/ 57 w 754"/>
                  <a:gd name="T1" fmla="*/ 356 h 466"/>
                  <a:gd name="T2" fmla="*/ 3 w 754"/>
                  <a:gd name="T3" fmla="*/ 299 h 466"/>
                  <a:gd name="T4" fmla="*/ 2 w 754"/>
                  <a:gd name="T5" fmla="*/ 285 h 466"/>
                  <a:gd name="T6" fmla="*/ 5 w 754"/>
                  <a:gd name="T7" fmla="*/ 274 h 466"/>
                  <a:gd name="T8" fmla="*/ 0 w 754"/>
                  <a:gd name="T9" fmla="*/ 244 h 466"/>
                  <a:gd name="T10" fmla="*/ 14 w 754"/>
                  <a:gd name="T11" fmla="*/ 239 h 466"/>
                  <a:gd name="T12" fmla="*/ 76 w 754"/>
                  <a:gd name="T13" fmla="*/ 239 h 466"/>
                  <a:gd name="T14" fmla="*/ 109 w 754"/>
                  <a:gd name="T15" fmla="*/ 217 h 466"/>
                  <a:gd name="T16" fmla="*/ 140 w 754"/>
                  <a:gd name="T17" fmla="*/ 192 h 466"/>
                  <a:gd name="T18" fmla="*/ 142 w 754"/>
                  <a:gd name="T19" fmla="*/ 178 h 466"/>
                  <a:gd name="T20" fmla="*/ 99 w 754"/>
                  <a:gd name="T21" fmla="*/ 131 h 466"/>
                  <a:gd name="T22" fmla="*/ 79 w 754"/>
                  <a:gd name="T23" fmla="*/ 113 h 466"/>
                  <a:gd name="T24" fmla="*/ 77 w 754"/>
                  <a:gd name="T25" fmla="*/ 76 h 466"/>
                  <a:gd name="T26" fmla="*/ 107 w 754"/>
                  <a:gd name="T27" fmla="*/ 52 h 466"/>
                  <a:gd name="T28" fmla="*/ 115 w 754"/>
                  <a:gd name="T29" fmla="*/ 43 h 466"/>
                  <a:gd name="T30" fmla="*/ 110 w 754"/>
                  <a:gd name="T31" fmla="*/ 24 h 466"/>
                  <a:gd name="T32" fmla="*/ 93 w 754"/>
                  <a:gd name="T33" fmla="*/ 8 h 466"/>
                  <a:gd name="T34" fmla="*/ 85 w 754"/>
                  <a:gd name="T35" fmla="*/ 0 h 466"/>
                  <a:gd name="T36" fmla="*/ 184 w 754"/>
                  <a:gd name="T37" fmla="*/ 5 h 466"/>
                  <a:gd name="T38" fmla="*/ 194 w 754"/>
                  <a:gd name="T39" fmla="*/ 17 h 466"/>
                  <a:gd name="T40" fmla="*/ 217 w 754"/>
                  <a:gd name="T41" fmla="*/ 36 h 466"/>
                  <a:gd name="T42" fmla="*/ 247 w 754"/>
                  <a:gd name="T43" fmla="*/ 49 h 466"/>
                  <a:gd name="T44" fmla="*/ 266 w 754"/>
                  <a:gd name="T45" fmla="*/ 57 h 466"/>
                  <a:gd name="T46" fmla="*/ 389 w 754"/>
                  <a:gd name="T47" fmla="*/ 79 h 466"/>
                  <a:gd name="T48" fmla="*/ 397 w 754"/>
                  <a:gd name="T49" fmla="*/ 91 h 466"/>
                  <a:gd name="T50" fmla="*/ 413 w 754"/>
                  <a:gd name="T51" fmla="*/ 107 h 466"/>
                  <a:gd name="T52" fmla="*/ 487 w 754"/>
                  <a:gd name="T53" fmla="*/ 124 h 466"/>
                  <a:gd name="T54" fmla="*/ 493 w 754"/>
                  <a:gd name="T55" fmla="*/ 126 h 466"/>
                  <a:gd name="T56" fmla="*/ 520 w 754"/>
                  <a:gd name="T57" fmla="*/ 129 h 466"/>
                  <a:gd name="T58" fmla="*/ 528 w 754"/>
                  <a:gd name="T59" fmla="*/ 137 h 466"/>
                  <a:gd name="T60" fmla="*/ 539 w 754"/>
                  <a:gd name="T61" fmla="*/ 151 h 466"/>
                  <a:gd name="T62" fmla="*/ 553 w 754"/>
                  <a:gd name="T63" fmla="*/ 154 h 466"/>
                  <a:gd name="T64" fmla="*/ 566 w 754"/>
                  <a:gd name="T65" fmla="*/ 164 h 466"/>
                  <a:gd name="T66" fmla="*/ 558 w 754"/>
                  <a:gd name="T67" fmla="*/ 180 h 466"/>
                  <a:gd name="T68" fmla="*/ 553 w 754"/>
                  <a:gd name="T69" fmla="*/ 197 h 466"/>
                  <a:gd name="T70" fmla="*/ 570 w 754"/>
                  <a:gd name="T71" fmla="*/ 216 h 466"/>
                  <a:gd name="T72" fmla="*/ 577 w 754"/>
                  <a:gd name="T73" fmla="*/ 235 h 466"/>
                  <a:gd name="T74" fmla="*/ 583 w 754"/>
                  <a:gd name="T75" fmla="*/ 252 h 466"/>
                  <a:gd name="T76" fmla="*/ 594 w 754"/>
                  <a:gd name="T77" fmla="*/ 260 h 466"/>
                  <a:gd name="T78" fmla="*/ 578 w 754"/>
                  <a:gd name="T79" fmla="*/ 266 h 466"/>
                  <a:gd name="T80" fmla="*/ 545 w 754"/>
                  <a:gd name="T81" fmla="*/ 279 h 466"/>
                  <a:gd name="T82" fmla="*/ 504 w 754"/>
                  <a:gd name="T83" fmla="*/ 309 h 466"/>
                  <a:gd name="T84" fmla="*/ 485 w 754"/>
                  <a:gd name="T85" fmla="*/ 326 h 466"/>
                  <a:gd name="T86" fmla="*/ 458 w 754"/>
                  <a:gd name="T87" fmla="*/ 334 h 466"/>
                  <a:gd name="T88" fmla="*/ 443 w 754"/>
                  <a:gd name="T89" fmla="*/ 342 h 466"/>
                  <a:gd name="T90" fmla="*/ 429 w 754"/>
                  <a:gd name="T91" fmla="*/ 353 h 466"/>
                  <a:gd name="T92" fmla="*/ 403 w 754"/>
                  <a:gd name="T93" fmla="*/ 332 h 466"/>
                  <a:gd name="T94" fmla="*/ 380 w 754"/>
                  <a:gd name="T95" fmla="*/ 321 h 466"/>
                  <a:gd name="T96" fmla="*/ 355 w 754"/>
                  <a:gd name="T97" fmla="*/ 299 h 466"/>
                  <a:gd name="T98" fmla="*/ 336 w 754"/>
                  <a:gd name="T99" fmla="*/ 302 h 466"/>
                  <a:gd name="T100" fmla="*/ 323 w 754"/>
                  <a:gd name="T101" fmla="*/ 318 h 466"/>
                  <a:gd name="T102" fmla="*/ 282 w 754"/>
                  <a:gd name="T103" fmla="*/ 309 h 466"/>
                  <a:gd name="T104" fmla="*/ 225 w 754"/>
                  <a:gd name="T105" fmla="*/ 277 h 466"/>
                  <a:gd name="T106" fmla="*/ 199 w 754"/>
                  <a:gd name="T107" fmla="*/ 272 h 466"/>
                  <a:gd name="T108" fmla="*/ 158 w 754"/>
                  <a:gd name="T109" fmla="*/ 266 h 466"/>
                  <a:gd name="T110" fmla="*/ 145 w 754"/>
                  <a:gd name="T111" fmla="*/ 276 h 466"/>
                  <a:gd name="T112" fmla="*/ 159 w 754"/>
                  <a:gd name="T113" fmla="*/ 299 h 466"/>
                  <a:gd name="T114" fmla="*/ 154 w 754"/>
                  <a:gd name="T115" fmla="*/ 309 h 466"/>
                  <a:gd name="T116" fmla="*/ 129 w 754"/>
                  <a:gd name="T117" fmla="*/ 307 h 466"/>
                  <a:gd name="T118" fmla="*/ 101 w 754"/>
                  <a:gd name="T119" fmla="*/ 320 h 466"/>
                  <a:gd name="T120" fmla="*/ 76 w 754"/>
                  <a:gd name="T121" fmla="*/ 358 h 466"/>
                  <a:gd name="T122" fmla="*/ 63 w 754"/>
                  <a:gd name="T123" fmla="*/ 367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54"/>
                  <a:gd name="T187" fmla="*/ 0 h 466"/>
                  <a:gd name="T188" fmla="*/ 754 w 754"/>
                  <a:gd name="T189" fmla="*/ 466 h 46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solidFill>
                <a:schemeClr val="bg1">
                  <a:lumMod val="75000"/>
                </a:schemeClr>
              </a:solidFill>
              <a:ln w="9525">
                <a:solidFill>
                  <a:srgbClr val="FFFFFF"/>
                </a:solidFill>
                <a:round/>
              </a:ln>
            </p:spPr>
            <p:txBody>
              <a:bodyPr/>
              <a:lstStyle/>
              <a:p>
                <a:pPr defTabSz="914400" fontAlgn="auto">
                  <a:spcBef>
                    <a:spcPts val="0"/>
                  </a:spcBef>
                  <a:spcAft>
                    <a:spcPts val="0"/>
                  </a:spcAft>
                </a:pPr>
                <a:endParaRPr kumimoji="0" lang="en-US" kern="0">
                  <a:solidFill>
                    <a:sysClr val="windowText" lastClr="000000"/>
                  </a:solidFill>
                  <a:latin typeface="Arial" panose="020B0604020202020204" pitchFamily="34" charset="0"/>
                  <a:ea typeface="DFKai-SB" panose="03000509000000000000" pitchFamily="65" charset="-120"/>
                  <a:cs typeface="Arial" panose="020B0604020202020204" pitchFamily="34" charset="0"/>
                </a:endParaRPr>
              </a:p>
            </p:txBody>
          </p:sp>
          <p:sp>
            <p:nvSpPr>
              <p:cNvPr id="42" name="Freeform 24"/>
              <p:cNvSpPr/>
              <p:nvPr/>
            </p:nvSpPr>
            <p:spPr bwMode="auto">
              <a:xfrm>
                <a:off x="4830763" y="3886200"/>
                <a:ext cx="582612" cy="717550"/>
              </a:xfrm>
              <a:custGeom>
                <a:avLst/>
                <a:gdLst>
                  <a:gd name="T0" fmla="*/ 167 w 466"/>
                  <a:gd name="T1" fmla="*/ 449 h 574"/>
                  <a:gd name="T2" fmla="*/ 159 w 466"/>
                  <a:gd name="T3" fmla="*/ 406 h 574"/>
                  <a:gd name="T4" fmla="*/ 131 w 466"/>
                  <a:gd name="T5" fmla="*/ 411 h 574"/>
                  <a:gd name="T6" fmla="*/ 117 w 466"/>
                  <a:gd name="T7" fmla="*/ 430 h 574"/>
                  <a:gd name="T8" fmla="*/ 110 w 466"/>
                  <a:gd name="T9" fmla="*/ 424 h 574"/>
                  <a:gd name="T10" fmla="*/ 96 w 466"/>
                  <a:gd name="T11" fmla="*/ 409 h 574"/>
                  <a:gd name="T12" fmla="*/ 90 w 466"/>
                  <a:gd name="T13" fmla="*/ 386 h 574"/>
                  <a:gd name="T14" fmla="*/ 80 w 466"/>
                  <a:gd name="T15" fmla="*/ 370 h 574"/>
                  <a:gd name="T16" fmla="*/ 79 w 466"/>
                  <a:gd name="T17" fmla="*/ 351 h 574"/>
                  <a:gd name="T18" fmla="*/ 83 w 466"/>
                  <a:gd name="T19" fmla="*/ 328 h 574"/>
                  <a:gd name="T20" fmla="*/ 54 w 466"/>
                  <a:gd name="T21" fmla="*/ 313 h 574"/>
                  <a:gd name="T22" fmla="*/ 46 w 466"/>
                  <a:gd name="T23" fmla="*/ 299 h 574"/>
                  <a:gd name="T24" fmla="*/ 44 w 466"/>
                  <a:gd name="T25" fmla="*/ 288 h 574"/>
                  <a:gd name="T26" fmla="*/ 68 w 466"/>
                  <a:gd name="T27" fmla="*/ 272 h 574"/>
                  <a:gd name="T28" fmla="*/ 76 w 466"/>
                  <a:gd name="T29" fmla="*/ 224 h 574"/>
                  <a:gd name="T30" fmla="*/ 61 w 466"/>
                  <a:gd name="T31" fmla="*/ 198 h 574"/>
                  <a:gd name="T32" fmla="*/ 38 w 466"/>
                  <a:gd name="T33" fmla="*/ 206 h 574"/>
                  <a:gd name="T34" fmla="*/ 24 w 466"/>
                  <a:gd name="T35" fmla="*/ 198 h 574"/>
                  <a:gd name="T36" fmla="*/ 0 w 466"/>
                  <a:gd name="T37" fmla="*/ 159 h 574"/>
                  <a:gd name="T38" fmla="*/ 8 w 466"/>
                  <a:gd name="T39" fmla="*/ 142 h 574"/>
                  <a:gd name="T40" fmla="*/ 33 w 466"/>
                  <a:gd name="T41" fmla="*/ 117 h 574"/>
                  <a:gd name="T42" fmla="*/ 35 w 466"/>
                  <a:gd name="T43" fmla="*/ 57 h 574"/>
                  <a:gd name="T44" fmla="*/ 46 w 466"/>
                  <a:gd name="T45" fmla="*/ 58 h 574"/>
                  <a:gd name="T46" fmla="*/ 60 w 466"/>
                  <a:gd name="T47" fmla="*/ 87 h 574"/>
                  <a:gd name="T48" fmla="*/ 87 w 466"/>
                  <a:gd name="T49" fmla="*/ 94 h 574"/>
                  <a:gd name="T50" fmla="*/ 99 w 466"/>
                  <a:gd name="T51" fmla="*/ 63 h 574"/>
                  <a:gd name="T52" fmla="*/ 106 w 466"/>
                  <a:gd name="T53" fmla="*/ 43 h 574"/>
                  <a:gd name="T54" fmla="*/ 80 w 466"/>
                  <a:gd name="T55" fmla="*/ 5 h 574"/>
                  <a:gd name="T56" fmla="*/ 93 w 466"/>
                  <a:gd name="T57" fmla="*/ 0 h 574"/>
                  <a:gd name="T58" fmla="*/ 118 w 466"/>
                  <a:gd name="T59" fmla="*/ 31 h 574"/>
                  <a:gd name="T60" fmla="*/ 139 w 466"/>
                  <a:gd name="T61" fmla="*/ 63 h 574"/>
                  <a:gd name="T62" fmla="*/ 208 w 466"/>
                  <a:gd name="T63" fmla="*/ 83 h 574"/>
                  <a:gd name="T64" fmla="*/ 232 w 466"/>
                  <a:gd name="T65" fmla="*/ 137 h 574"/>
                  <a:gd name="T66" fmla="*/ 250 w 466"/>
                  <a:gd name="T67" fmla="*/ 159 h 574"/>
                  <a:gd name="T68" fmla="*/ 282 w 466"/>
                  <a:gd name="T69" fmla="*/ 153 h 574"/>
                  <a:gd name="T70" fmla="*/ 285 w 466"/>
                  <a:gd name="T71" fmla="*/ 142 h 574"/>
                  <a:gd name="T72" fmla="*/ 306 w 466"/>
                  <a:gd name="T73" fmla="*/ 153 h 574"/>
                  <a:gd name="T74" fmla="*/ 301 w 466"/>
                  <a:gd name="T75" fmla="*/ 176 h 574"/>
                  <a:gd name="T76" fmla="*/ 266 w 466"/>
                  <a:gd name="T77" fmla="*/ 197 h 574"/>
                  <a:gd name="T78" fmla="*/ 260 w 466"/>
                  <a:gd name="T79" fmla="*/ 220 h 574"/>
                  <a:gd name="T80" fmla="*/ 257 w 466"/>
                  <a:gd name="T81" fmla="*/ 238 h 574"/>
                  <a:gd name="T82" fmla="*/ 299 w 466"/>
                  <a:gd name="T83" fmla="*/ 272 h 574"/>
                  <a:gd name="T84" fmla="*/ 309 w 466"/>
                  <a:gd name="T85" fmla="*/ 283 h 574"/>
                  <a:gd name="T86" fmla="*/ 359 w 466"/>
                  <a:gd name="T87" fmla="*/ 298 h 574"/>
                  <a:gd name="T88" fmla="*/ 367 w 466"/>
                  <a:gd name="T89" fmla="*/ 317 h 574"/>
                  <a:gd name="T90" fmla="*/ 335 w 466"/>
                  <a:gd name="T91" fmla="*/ 331 h 574"/>
                  <a:gd name="T92" fmla="*/ 328 w 466"/>
                  <a:gd name="T93" fmla="*/ 346 h 574"/>
                  <a:gd name="T94" fmla="*/ 331 w 466"/>
                  <a:gd name="T95" fmla="*/ 362 h 574"/>
                  <a:gd name="T96" fmla="*/ 315 w 466"/>
                  <a:gd name="T97" fmla="*/ 411 h 574"/>
                  <a:gd name="T98" fmla="*/ 298 w 466"/>
                  <a:gd name="T99" fmla="*/ 430 h 574"/>
                  <a:gd name="T100" fmla="*/ 260 w 466"/>
                  <a:gd name="T101" fmla="*/ 441 h 574"/>
                  <a:gd name="T102" fmla="*/ 219 w 466"/>
                  <a:gd name="T103" fmla="*/ 446 h 574"/>
                  <a:gd name="T104" fmla="*/ 202 w 466"/>
                  <a:gd name="T105" fmla="*/ 422 h 574"/>
                  <a:gd name="T106" fmla="*/ 187 w 466"/>
                  <a:gd name="T107" fmla="*/ 419 h 574"/>
                  <a:gd name="T108" fmla="*/ 178 w 466"/>
                  <a:gd name="T109" fmla="*/ 452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66"/>
                  <a:gd name="T166" fmla="*/ 0 h 574"/>
                  <a:gd name="T167" fmla="*/ 466 w 466"/>
                  <a:gd name="T168" fmla="*/ 574 h 57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solidFill>
                <a:schemeClr val="bg1">
                  <a:lumMod val="75000"/>
                </a:schemeClr>
              </a:solidFill>
              <a:ln w="9525">
                <a:solidFill>
                  <a:srgbClr val="FFFFFF"/>
                </a:solidFill>
                <a:round/>
              </a:ln>
            </p:spPr>
            <p:txBody>
              <a:bodyPr/>
              <a:lstStyle/>
              <a:p>
                <a:pPr defTabSz="914400" fontAlgn="auto">
                  <a:spcBef>
                    <a:spcPts val="0"/>
                  </a:spcBef>
                  <a:spcAft>
                    <a:spcPts val="0"/>
                  </a:spcAft>
                </a:pPr>
                <a:endParaRPr kumimoji="0" lang="en-US" kern="0">
                  <a:solidFill>
                    <a:sysClr val="windowText" lastClr="000000"/>
                  </a:solidFill>
                  <a:latin typeface="Arial" panose="020B0604020202020204" pitchFamily="34" charset="0"/>
                  <a:ea typeface="DFKai-SB" panose="03000509000000000000" pitchFamily="65" charset="-120"/>
                  <a:cs typeface="Arial" panose="020B0604020202020204" pitchFamily="34" charset="0"/>
                </a:endParaRPr>
              </a:p>
            </p:txBody>
          </p:sp>
          <p:sp>
            <p:nvSpPr>
              <p:cNvPr id="43" name="Freeform 25"/>
              <p:cNvSpPr/>
              <p:nvPr/>
            </p:nvSpPr>
            <p:spPr bwMode="auto">
              <a:xfrm>
                <a:off x="4986338" y="3790950"/>
                <a:ext cx="679450" cy="671513"/>
              </a:xfrm>
              <a:custGeom>
                <a:avLst/>
                <a:gdLst>
                  <a:gd name="T0" fmla="*/ 253 w 544"/>
                  <a:gd name="T1" fmla="*/ 418 h 538"/>
                  <a:gd name="T2" fmla="*/ 242 w 544"/>
                  <a:gd name="T3" fmla="*/ 407 h 538"/>
                  <a:gd name="T4" fmla="*/ 242 w 544"/>
                  <a:gd name="T5" fmla="*/ 399 h 538"/>
                  <a:gd name="T6" fmla="*/ 279 w 544"/>
                  <a:gd name="T7" fmla="*/ 381 h 538"/>
                  <a:gd name="T8" fmla="*/ 269 w 544"/>
                  <a:gd name="T9" fmla="*/ 354 h 538"/>
                  <a:gd name="T10" fmla="*/ 234 w 544"/>
                  <a:gd name="T11" fmla="*/ 349 h 538"/>
                  <a:gd name="T12" fmla="*/ 214 w 544"/>
                  <a:gd name="T13" fmla="*/ 330 h 538"/>
                  <a:gd name="T14" fmla="*/ 189 w 544"/>
                  <a:gd name="T15" fmla="*/ 314 h 538"/>
                  <a:gd name="T16" fmla="*/ 170 w 544"/>
                  <a:gd name="T17" fmla="*/ 299 h 538"/>
                  <a:gd name="T18" fmla="*/ 170 w 544"/>
                  <a:gd name="T19" fmla="*/ 286 h 538"/>
                  <a:gd name="T20" fmla="*/ 176 w 544"/>
                  <a:gd name="T21" fmla="*/ 263 h 538"/>
                  <a:gd name="T22" fmla="*/ 200 w 544"/>
                  <a:gd name="T23" fmla="*/ 247 h 538"/>
                  <a:gd name="T24" fmla="*/ 220 w 544"/>
                  <a:gd name="T25" fmla="*/ 239 h 538"/>
                  <a:gd name="T26" fmla="*/ 208 w 544"/>
                  <a:gd name="T27" fmla="*/ 197 h 538"/>
                  <a:gd name="T28" fmla="*/ 179 w 544"/>
                  <a:gd name="T29" fmla="*/ 198 h 538"/>
                  <a:gd name="T30" fmla="*/ 159 w 544"/>
                  <a:gd name="T31" fmla="*/ 214 h 538"/>
                  <a:gd name="T32" fmla="*/ 146 w 544"/>
                  <a:gd name="T33" fmla="*/ 201 h 538"/>
                  <a:gd name="T34" fmla="*/ 120 w 544"/>
                  <a:gd name="T35" fmla="*/ 146 h 538"/>
                  <a:gd name="T36" fmla="*/ 91 w 544"/>
                  <a:gd name="T37" fmla="*/ 124 h 538"/>
                  <a:gd name="T38" fmla="*/ 46 w 544"/>
                  <a:gd name="T39" fmla="*/ 115 h 538"/>
                  <a:gd name="T40" fmla="*/ 20 w 544"/>
                  <a:gd name="T41" fmla="*/ 77 h 538"/>
                  <a:gd name="T42" fmla="*/ 0 w 544"/>
                  <a:gd name="T43" fmla="*/ 44 h 538"/>
                  <a:gd name="T44" fmla="*/ 8 w 544"/>
                  <a:gd name="T45" fmla="*/ 28 h 538"/>
                  <a:gd name="T46" fmla="*/ 24 w 544"/>
                  <a:gd name="T47" fmla="*/ 41 h 538"/>
                  <a:gd name="T48" fmla="*/ 28 w 544"/>
                  <a:gd name="T49" fmla="*/ 47 h 538"/>
                  <a:gd name="T50" fmla="*/ 47 w 544"/>
                  <a:gd name="T51" fmla="*/ 71 h 538"/>
                  <a:gd name="T52" fmla="*/ 88 w 544"/>
                  <a:gd name="T53" fmla="*/ 77 h 538"/>
                  <a:gd name="T54" fmla="*/ 110 w 544"/>
                  <a:gd name="T55" fmla="*/ 53 h 538"/>
                  <a:gd name="T56" fmla="*/ 126 w 544"/>
                  <a:gd name="T57" fmla="*/ 60 h 538"/>
                  <a:gd name="T58" fmla="*/ 157 w 544"/>
                  <a:gd name="T59" fmla="*/ 39 h 538"/>
                  <a:gd name="T60" fmla="*/ 167 w 544"/>
                  <a:gd name="T61" fmla="*/ 8 h 538"/>
                  <a:gd name="T62" fmla="*/ 186 w 544"/>
                  <a:gd name="T63" fmla="*/ 0 h 538"/>
                  <a:gd name="T64" fmla="*/ 211 w 544"/>
                  <a:gd name="T65" fmla="*/ 41 h 538"/>
                  <a:gd name="T66" fmla="*/ 266 w 544"/>
                  <a:gd name="T67" fmla="*/ 69 h 538"/>
                  <a:gd name="T68" fmla="*/ 324 w 544"/>
                  <a:gd name="T69" fmla="*/ 171 h 538"/>
                  <a:gd name="T70" fmla="*/ 334 w 544"/>
                  <a:gd name="T71" fmla="*/ 203 h 538"/>
                  <a:gd name="T72" fmla="*/ 393 w 544"/>
                  <a:gd name="T73" fmla="*/ 245 h 538"/>
                  <a:gd name="T74" fmla="*/ 414 w 544"/>
                  <a:gd name="T75" fmla="*/ 264 h 538"/>
                  <a:gd name="T76" fmla="*/ 370 w 544"/>
                  <a:gd name="T77" fmla="*/ 267 h 538"/>
                  <a:gd name="T78" fmla="*/ 397 w 544"/>
                  <a:gd name="T79" fmla="*/ 294 h 538"/>
                  <a:gd name="T80" fmla="*/ 392 w 544"/>
                  <a:gd name="T81" fmla="*/ 308 h 538"/>
                  <a:gd name="T82" fmla="*/ 425 w 544"/>
                  <a:gd name="T83" fmla="*/ 330 h 538"/>
                  <a:gd name="T84" fmla="*/ 425 w 544"/>
                  <a:gd name="T85" fmla="*/ 346 h 538"/>
                  <a:gd name="T86" fmla="*/ 395 w 544"/>
                  <a:gd name="T87" fmla="*/ 368 h 538"/>
                  <a:gd name="T88" fmla="*/ 392 w 544"/>
                  <a:gd name="T89" fmla="*/ 373 h 538"/>
                  <a:gd name="T90" fmla="*/ 356 w 544"/>
                  <a:gd name="T91" fmla="*/ 404 h 538"/>
                  <a:gd name="T92" fmla="*/ 327 w 544"/>
                  <a:gd name="T93" fmla="*/ 417 h 538"/>
                  <a:gd name="T94" fmla="*/ 269 w 544"/>
                  <a:gd name="T95" fmla="*/ 423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44"/>
                  <a:gd name="T145" fmla="*/ 0 h 538"/>
                  <a:gd name="T146" fmla="*/ 544 w 544"/>
                  <a:gd name="T147" fmla="*/ 538 h 5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solidFill>
                <a:srgbClr val="0066FF"/>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44" name="Freeform 26"/>
              <p:cNvSpPr/>
              <p:nvPr/>
            </p:nvSpPr>
            <p:spPr bwMode="auto">
              <a:xfrm>
                <a:off x="4284663" y="3675063"/>
                <a:ext cx="700087" cy="677863"/>
              </a:xfrm>
              <a:custGeom>
                <a:avLst/>
                <a:gdLst>
                  <a:gd name="T0" fmla="*/ 342 w 560"/>
                  <a:gd name="T1" fmla="*/ 422 h 542"/>
                  <a:gd name="T2" fmla="*/ 315 w 560"/>
                  <a:gd name="T3" fmla="*/ 408 h 542"/>
                  <a:gd name="T4" fmla="*/ 272 w 560"/>
                  <a:gd name="T5" fmla="*/ 403 h 542"/>
                  <a:gd name="T6" fmla="*/ 249 w 560"/>
                  <a:gd name="T7" fmla="*/ 375 h 542"/>
                  <a:gd name="T8" fmla="*/ 222 w 560"/>
                  <a:gd name="T9" fmla="*/ 358 h 542"/>
                  <a:gd name="T10" fmla="*/ 91 w 560"/>
                  <a:gd name="T11" fmla="*/ 342 h 542"/>
                  <a:gd name="T12" fmla="*/ 66 w 560"/>
                  <a:gd name="T13" fmla="*/ 325 h 542"/>
                  <a:gd name="T14" fmla="*/ 54 w 560"/>
                  <a:gd name="T15" fmla="*/ 314 h 542"/>
                  <a:gd name="T16" fmla="*/ 46 w 560"/>
                  <a:gd name="T17" fmla="*/ 291 h 542"/>
                  <a:gd name="T18" fmla="*/ 14 w 560"/>
                  <a:gd name="T19" fmla="*/ 230 h 542"/>
                  <a:gd name="T20" fmla="*/ 2 w 560"/>
                  <a:gd name="T21" fmla="*/ 194 h 542"/>
                  <a:gd name="T22" fmla="*/ 11 w 560"/>
                  <a:gd name="T23" fmla="*/ 162 h 542"/>
                  <a:gd name="T24" fmla="*/ 39 w 560"/>
                  <a:gd name="T25" fmla="*/ 143 h 542"/>
                  <a:gd name="T26" fmla="*/ 54 w 560"/>
                  <a:gd name="T27" fmla="*/ 136 h 542"/>
                  <a:gd name="T28" fmla="*/ 82 w 560"/>
                  <a:gd name="T29" fmla="*/ 129 h 542"/>
                  <a:gd name="T30" fmla="*/ 109 w 560"/>
                  <a:gd name="T31" fmla="*/ 113 h 542"/>
                  <a:gd name="T32" fmla="*/ 164 w 560"/>
                  <a:gd name="T33" fmla="*/ 101 h 542"/>
                  <a:gd name="T34" fmla="*/ 184 w 560"/>
                  <a:gd name="T35" fmla="*/ 84 h 542"/>
                  <a:gd name="T36" fmla="*/ 209 w 560"/>
                  <a:gd name="T37" fmla="*/ 58 h 542"/>
                  <a:gd name="T38" fmla="*/ 221 w 560"/>
                  <a:gd name="T39" fmla="*/ 35 h 542"/>
                  <a:gd name="T40" fmla="*/ 224 w 560"/>
                  <a:gd name="T41" fmla="*/ 0 h 542"/>
                  <a:gd name="T42" fmla="*/ 326 w 560"/>
                  <a:gd name="T43" fmla="*/ 9 h 542"/>
                  <a:gd name="T44" fmla="*/ 337 w 560"/>
                  <a:gd name="T45" fmla="*/ 25 h 542"/>
                  <a:gd name="T46" fmla="*/ 350 w 560"/>
                  <a:gd name="T47" fmla="*/ 46 h 542"/>
                  <a:gd name="T48" fmla="*/ 345 w 560"/>
                  <a:gd name="T49" fmla="*/ 65 h 542"/>
                  <a:gd name="T50" fmla="*/ 329 w 560"/>
                  <a:gd name="T51" fmla="*/ 76 h 542"/>
                  <a:gd name="T52" fmla="*/ 321 w 560"/>
                  <a:gd name="T53" fmla="*/ 93 h 542"/>
                  <a:gd name="T54" fmla="*/ 312 w 560"/>
                  <a:gd name="T55" fmla="*/ 96 h 542"/>
                  <a:gd name="T56" fmla="*/ 340 w 560"/>
                  <a:gd name="T57" fmla="*/ 123 h 542"/>
                  <a:gd name="T58" fmla="*/ 342 w 560"/>
                  <a:gd name="T59" fmla="*/ 128 h 542"/>
                  <a:gd name="T60" fmla="*/ 367 w 560"/>
                  <a:gd name="T61" fmla="*/ 147 h 542"/>
                  <a:gd name="T62" fmla="*/ 392 w 560"/>
                  <a:gd name="T63" fmla="*/ 151 h 542"/>
                  <a:gd name="T64" fmla="*/ 406 w 560"/>
                  <a:gd name="T65" fmla="*/ 148 h 542"/>
                  <a:gd name="T66" fmla="*/ 419 w 560"/>
                  <a:gd name="T67" fmla="*/ 161 h 542"/>
                  <a:gd name="T68" fmla="*/ 439 w 560"/>
                  <a:gd name="T69" fmla="*/ 184 h 542"/>
                  <a:gd name="T70" fmla="*/ 436 w 560"/>
                  <a:gd name="T71" fmla="*/ 192 h 542"/>
                  <a:gd name="T72" fmla="*/ 428 w 560"/>
                  <a:gd name="T73" fmla="*/ 222 h 542"/>
                  <a:gd name="T74" fmla="*/ 416 w 560"/>
                  <a:gd name="T75" fmla="*/ 217 h 542"/>
                  <a:gd name="T76" fmla="*/ 394 w 560"/>
                  <a:gd name="T77" fmla="*/ 184 h 542"/>
                  <a:gd name="T78" fmla="*/ 372 w 560"/>
                  <a:gd name="T79" fmla="*/ 183 h 542"/>
                  <a:gd name="T80" fmla="*/ 373 w 560"/>
                  <a:gd name="T81" fmla="*/ 238 h 542"/>
                  <a:gd name="T82" fmla="*/ 348 w 560"/>
                  <a:gd name="T83" fmla="*/ 271 h 542"/>
                  <a:gd name="T84" fmla="*/ 337 w 560"/>
                  <a:gd name="T85" fmla="*/ 296 h 542"/>
                  <a:gd name="T86" fmla="*/ 354 w 560"/>
                  <a:gd name="T87" fmla="*/ 309 h 542"/>
                  <a:gd name="T88" fmla="*/ 362 w 560"/>
                  <a:gd name="T89" fmla="*/ 339 h 542"/>
                  <a:gd name="T90" fmla="*/ 373 w 560"/>
                  <a:gd name="T91" fmla="*/ 350 h 542"/>
                  <a:gd name="T92" fmla="*/ 383 w 560"/>
                  <a:gd name="T93" fmla="*/ 351 h 542"/>
                  <a:gd name="T94" fmla="*/ 397 w 560"/>
                  <a:gd name="T95" fmla="*/ 342 h 542"/>
                  <a:gd name="T96" fmla="*/ 410 w 560"/>
                  <a:gd name="T97" fmla="*/ 353 h 542"/>
                  <a:gd name="T98" fmla="*/ 417 w 560"/>
                  <a:gd name="T99" fmla="*/ 381 h 542"/>
                  <a:gd name="T100" fmla="*/ 414 w 560"/>
                  <a:gd name="T101" fmla="*/ 395 h 542"/>
                  <a:gd name="T102" fmla="*/ 387 w 560"/>
                  <a:gd name="T103" fmla="*/ 411 h 542"/>
                  <a:gd name="T104" fmla="*/ 376 w 560"/>
                  <a:gd name="T105" fmla="*/ 427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60"/>
                  <a:gd name="T160" fmla="*/ 0 h 542"/>
                  <a:gd name="T161" fmla="*/ 560 w 560"/>
                  <a:gd name="T162" fmla="*/ 542 h 5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solidFill>
                <a:srgbClr val="0066FF"/>
              </a:solidFill>
              <a:ln w="9525">
                <a:solidFill>
                  <a:srgbClr val="FFFFFF"/>
                </a:solidFill>
                <a:round/>
              </a:ln>
            </p:spPr>
            <p:txBody>
              <a:bodyPr/>
              <a:lstStyle/>
              <a:p>
                <a:pPr defTabSz="914400" fontAlgn="auto">
                  <a:spcBef>
                    <a:spcPts val="0"/>
                  </a:spcBef>
                  <a:spcAft>
                    <a:spcPts val="0"/>
                  </a:spcAft>
                </a:pPr>
                <a:endParaRPr kumimoji="0" lang="en-US" sz="1200" b="1" kern="0"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45" name="Freeform 27"/>
              <p:cNvSpPr/>
              <p:nvPr/>
            </p:nvSpPr>
            <p:spPr bwMode="auto">
              <a:xfrm>
                <a:off x="3733800" y="3238500"/>
                <a:ext cx="611187" cy="1108075"/>
              </a:xfrm>
              <a:custGeom>
                <a:avLst/>
                <a:gdLst>
                  <a:gd name="T0" fmla="*/ 251 w 490"/>
                  <a:gd name="T1" fmla="*/ 690 h 888"/>
                  <a:gd name="T2" fmla="*/ 198 w 490"/>
                  <a:gd name="T3" fmla="*/ 656 h 888"/>
                  <a:gd name="T4" fmla="*/ 154 w 490"/>
                  <a:gd name="T5" fmla="*/ 659 h 888"/>
                  <a:gd name="T6" fmla="*/ 134 w 490"/>
                  <a:gd name="T7" fmla="*/ 662 h 888"/>
                  <a:gd name="T8" fmla="*/ 107 w 490"/>
                  <a:gd name="T9" fmla="*/ 648 h 888"/>
                  <a:gd name="T10" fmla="*/ 83 w 490"/>
                  <a:gd name="T11" fmla="*/ 632 h 888"/>
                  <a:gd name="T12" fmla="*/ 44 w 490"/>
                  <a:gd name="T13" fmla="*/ 629 h 888"/>
                  <a:gd name="T14" fmla="*/ 9 w 490"/>
                  <a:gd name="T15" fmla="*/ 610 h 888"/>
                  <a:gd name="T16" fmla="*/ 16 w 490"/>
                  <a:gd name="T17" fmla="*/ 585 h 888"/>
                  <a:gd name="T18" fmla="*/ 6 w 490"/>
                  <a:gd name="T19" fmla="*/ 571 h 888"/>
                  <a:gd name="T20" fmla="*/ 0 w 490"/>
                  <a:gd name="T21" fmla="*/ 555 h 888"/>
                  <a:gd name="T22" fmla="*/ 49 w 490"/>
                  <a:gd name="T23" fmla="*/ 547 h 888"/>
                  <a:gd name="T24" fmla="*/ 52 w 490"/>
                  <a:gd name="T25" fmla="*/ 509 h 888"/>
                  <a:gd name="T26" fmla="*/ 41 w 490"/>
                  <a:gd name="T27" fmla="*/ 473 h 888"/>
                  <a:gd name="T28" fmla="*/ 44 w 490"/>
                  <a:gd name="T29" fmla="*/ 421 h 888"/>
                  <a:gd name="T30" fmla="*/ 82 w 490"/>
                  <a:gd name="T31" fmla="*/ 417 h 888"/>
                  <a:gd name="T32" fmla="*/ 132 w 490"/>
                  <a:gd name="T33" fmla="*/ 431 h 888"/>
                  <a:gd name="T34" fmla="*/ 135 w 490"/>
                  <a:gd name="T35" fmla="*/ 396 h 888"/>
                  <a:gd name="T36" fmla="*/ 149 w 490"/>
                  <a:gd name="T37" fmla="*/ 388 h 888"/>
                  <a:gd name="T38" fmla="*/ 168 w 490"/>
                  <a:gd name="T39" fmla="*/ 393 h 888"/>
                  <a:gd name="T40" fmla="*/ 195 w 490"/>
                  <a:gd name="T41" fmla="*/ 376 h 888"/>
                  <a:gd name="T42" fmla="*/ 193 w 490"/>
                  <a:gd name="T43" fmla="*/ 327 h 888"/>
                  <a:gd name="T44" fmla="*/ 201 w 490"/>
                  <a:gd name="T45" fmla="*/ 302 h 888"/>
                  <a:gd name="T46" fmla="*/ 189 w 490"/>
                  <a:gd name="T47" fmla="*/ 285 h 888"/>
                  <a:gd name="T48" fmla="*/ 154 w 490"/>
                  <a:gd name="T49" fmla="*/ 263 h 888"/>
                  <a:gd name="T50" fmla="*/ 119 w 490"/>
                  <a:gd name="T51" fmla="*/ 250 h 888"/>
                  <a:gd name="T52" fmla="*/ 99 w 490"/>
                  <a:gd name="T53" fmla="*/ 233 h 888"/>
                  <a:gd name="T54" fmla="*/ 102 w 490"/>
                  <a:gd name="T55" fmla="*/ 192 h 888"/>
                  <a:gd name="T56" fmla="*/ 116 w 490"/>
                  <a:gd name="T57" fmla="*/ 175 h 888"/>
                  <a:gd name="T58" fmla="*/ 145 w 490"/>
                  <a:gd name="T59" fmla="*/ 178 h 888"/>
                  <a:gd name="T60" fmla="*/ 212 w 490"/>
                  <a:gd name="T61" fmla="*/ 173 h 888"/>
                  <a:gd name="T62" fmla="*/ 218 w 490"/>
                  <a:gd name="T63" fmla="*/ 127 h 888"/>
                  <a:gd name="T64" fmla="*/ 220 w 490"/>
                  <a:gd name="T65" fmla="*/ 102 h 888"/>
                  <a:gd name="T66" fmla="*/ 239 w 490"/>
                  <a:gd name="T67" fmla="*/ 82 h 888"/>
                  <a:gd name="T68" fmla="*/ 286 w 490"/>
                  <a:gd name="T69" fmla="*/ 30 h 888"/>
                  <a:gd name="T70" fmla="*/ 317 w 490"/>
                  <a:gd name="T71" fmla="*/ 22 h 888"/>
                  <a:gd name="T72" fmla="*/ 327 w 490"/>
                  <a:gd name="T73" fmla="*/ 17 h 888"/>
                  <a:gd name="T74" fmla="*/ 346 w 490"/>
                  <a:gd name="T75" fmla="*/ 2 h 888"/>
                  <a:gd name="T76" fmla="*/ 363 w 490"/>
                  <a:gd name="T77" fmla="*/ 16 h 888"/>
                  <a:gd name="T78" fmla="*/ 355 w 490"/>
                  <a:gd name="T79" fmla="*/ 41 h 888"/>
                  <a:gd name="T80" fmla="*/ 344 w 490"/>
                  <a:gd name="T81" fmla="*/ 85 h 888"/>
                  <a:gd name="T82" fmla="*/ 332 w 490"/>
                  <a:gd name="T83" fmla="*/ 108 h 888"/>
                  <a:gd name="T84" fmla="*/ 338 w 490"/>
                  <a:gd name="T85" fmla="*/ 179 h 888"/>
                  <a:gd name="T86" fmla="*/ 321 w 490"/>
                  <a:gd name="T87" fmla="*/ 223 h 888"/>
                  <a:gd name="T88" fmla="*/ 313 w 490"/>
                  <a:gd name="T89" fmla="*/ 302 h 888"/>
                  <a:gd name="T90" fmla="*/ 328 w 490"/>
                  <a:gd name="T91" fmla="*/ 357 h 888"/>
                  <a:gd name="T92" fmla="*/ 324 w 490"/>
                  <a:gd name="T93" fmla="*/ 413 h 888"/>
                  <a:gd name="T94" fmla="*/ 336 w 490"/>
                  <a:gd name="T95" fmla="*/ 437 h 888"/>
                  <a:gd name="T96" fmla="*/ 339 w 490"/>
                  <a:gd name="T97" fmla="*/ 472 h 888"/>
                  <a:gd name="T98" fmla="*/ 374 w 490"/>
                  <a:gd name="T99" fmla="*/ 542 h 888"/>
                  <a:gd name="T100" fmla="*/ 363 w 490"/>
                  <a:gd name="T101" fmla="*/ 571 h 888"/>
                  <a:gd name="T102" fmla="*/ 284 w 490"/>
                  <a:gd name="T103" fmla="*/ 572 h 888"/>
                  <a:gd name="T104" fmla="*/ 278 w 490"/>
                  <a:gd name="T105" fmla="*/ 585 h 888"/>
                  <a:gd name="T106" fmla="*/ 313 w 490"/>
                  <a:gd name="T107" fmla="*/ 623 h 888"/>
                  <a:gd name="T108" fmla="*/ 275 w 490"/>
                  <a:gd name="T109" fmla="*/ 651 h 888"/>
                  <a:gd name="T110" fmla="*/ 270 w 490"/>
                  <a:gd name="T111" fmla="*/ 69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90"/>
                  <a:gd name="T169" fmla="*/ 0 h 888"/>
                  <a:gd name="T170" fmla="*/ 490 w 490"/>
                  <a:gd name="T171" fmla="*/ 888 h 8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solidFill>
                <a:schemeClr val="bg1">
                  <a:lumMod val="75000"/>
                </a:schemeClr>
              </a:solidFill>
              <a:ln w="9525">
                <a:solidFill>
                  <a:srgbClr val="FFFFFF"/>
                </a:solidFill>
                <a:round/>
              </a:ln>
            </p:spPr>
            <p:txBody>
              <a:bodyPr/>
              <a:lstStyle/>
              <a:p>
                <a:pPr defTabSz="914400" fontAlgn="auto">
                  <a:spcBef>
                    <a:spcPts val="0"/>
                  </a:spcBef>
                  <a:spcAft>
                    <a:spcPts val="0"/>
                  </a:spcAft>
                </a:pPr>
                <a:endParaRPr kumimoji="0" lang="en-US" kern="0">
                  <a:solidFill>
                    <a:sysClr val="windowText" lastClr="000000"/>
                  </a:solidFill>
                  <a:latin typeface="Arial" panose="020B0604020202020204" pitchFamily="34" charset="0"/>
                  <a:ea typeface="DFKai-SB" panose="03000509000000000000" pitchFamily="65" charset="-120"/>
                  <a:cs typeface="Arial" panose="020B0604020202020204" pitchFamily="34" charset="0"/>
                </a:endParaRPr>
              </a:p>
            </p:txBody>
          </p:sp>
          <p:sp>
            <p:nvSpPr>
              <p:cNvPr id="46" name="Freeform 28"/>
              <p:cNvSpPr/>
              <p:nvPr/>
            </p:nvSpPr>
            <p:spPr bwMode="auto">
              <a:xfrm>
                <a:off x="1843088" y="3221038"/>
                <a:ext cx="1543050" cy="1122363"/>
              </a:xfrm>
              <a:custGeom>
                <a:avLst/>
                <a:gdLst>
                  <a:gd name="T0" fmla="*/ 388 w 1236"/>
                  <a:gd name="T1" fmla="*/ 627 h 900"/>
                  <a:gd name="T2" fmla="*/ 338 w 1236"/>
                  <a:gd name="T3" fmla="*/ 599 h 900"/>
                  <a:gd name="T4" fmla="*/ 219 w 1236"/>
                  <a:gd name="T5" fmla="*/ 588 h 900"/>
                  <a:gd name="T6" fmla="*/ 138 w 1236"/>
                  <a:gd name="T7" fmla="*/ 553 h 900"/>
                  <a:gd name="T8" fmla="*/ 116 w 1236"/>
                  <a:gd name="T9" fmla="*/ 526 h 900"/>
                  <a:gd name="T10" fmla="*/ 55 w 1236"/>
                  <a:gd name="T11" fmla="*/ 503 h 900"/>
                  <a:gd name="T12" fmla="*/ 19 w 1236"/>
                  <a:gd name="T13" fmla="*/ 468 h 900"/>
                  <a:gd name="T14" fmla="*/ 0 w 1236"/>
                  <a:gd name="T15" fmla="*/ 324 h 900"/>
                  <a:gd name="T16" fmla="*/ 13 w 1236"/>
                  <a:gd name="T17" fmla="*/ 267 h 900"/>
                  <a:gd name="T18" fmla="*/ 20 w 1236"/>
                  <a:gd name="T19" fmla="*/ 258 h 900"/>
                  <a:gd name="T20" fmla="*/ 41 w 1236"/>
                  <a:gd name="T21" fmla="*/ 247 h 900"/>
                  <a:gd name="T22" fmla="*/ 77 w 1236"/>
                  <a:gd name="T23" fmla="*/ 264 h 900"/>
                  <a:gd name="T24" fmla="*/ 118 w 1236"/>
                  <a:gd name="T25" fmla="*/ 264 h 900"/>
                  <a:gd name="T26" fmla="*/ 109 w 1236"/>
                  <a:gd name="T27" fmla="*/ 215 h 900"/>
                  <a:gd name="T28" fmla="*/ 132 w 1236"/>
                  <a:gd name="T29" fmla="*/ 185 h 900"/>
                  <a:gd name="T30" fmla="*/ 146 w 1236"/>
                  <a:gd name="T31" fmla="*/ 151 h 900"/>
                  <a:gd name="T32" fmla="*/ 120 w 1236"/>
                  <a:gd name="T33" fmla="*/ 118 h 900"/>
                  <a:gd name="T34" fmla="*/ 94 w 1236"/>
                  <a:gd name="T35" fmla="*/ 94 h 900"/>
                  <a:gd name="T36" fmla="*/ 93 w 1236"/>
                  <a:gd name="T37" fmla="*/ 72 h 900"/>
                  <a:gd name="T38" fmla="*/ 82 w 1236"/>
                  <a:gd name="T39" fmla="*/ 46 h 900"/>
                  <a:gd name="T40" fmla="*/ 184 w 1236"/>
                  <a:gd name="T41" fmla="*/ 33 h 900"/>
                  <a:gd name="T42" fmla="*/ 267 w 1236"/>
                  <a:gd name="T43" fmla="*/ 3 h 900"/>
                  <a:gd name="T44" fmla="*/ 338 w 1236"/>
                  <a:gd name="T45" fmla="*/ 6 h 900"/>
                  <a:gd name="T46" fmla="*/ 414 w 1236"/>
                  <a:gd name="T47" fmla="*/ 17 h 900"/>
                  <a:gd name="T48" fmla="*/ 514 w 1236"/>
                  <a:gd name="T49" fmla="*/ 90 h 900"/>
                  <a:gd name="T50" fmla="*/ 566 w 1236"/>
                  <a:gd name="T51" fmla="*/ 86 h 900"/>
                  <a:gd name="T52" fmla="*/ 566 w 1236"/>
                  <a:gd name="T53" fmla="*/ 44 h 900"/>
                  <a:gd name="T54" fmla="*/ 623 w 1236"/>
                  <a:gd name="T55" fmla="*/ 57 h 900"/>
                  <a:gd name="T56" fmla="*/ 731 w 1236"/>
                  <a:gd name="T57" fmla="*/ 101 h 900"/>
                  <a:gd name="T58" fmla="*/ 749 w 1236"/>
                  <a:gd name="T59" fmla="*/ 112 h 900"/>
                  <a:gd name="T60" fmla="*/ 856 w 1236"/>
                  <a:gd name="T61" fmla="*/ 176 h 900"/>
                  <a:gd name="T62" fmla="*/ 923 w 1236"/>
                  <a:gd name="T63" fmla="*/ 196 h 900"/>
                  <a:gd name="T64" fmla="*/ 956 w 1236"/>
                  <a:gd name="T65" fmla="*/ 289 h 900"/>
                  <a:gd name="T66" fmla="*/ 972 w 1236"/>
                  <a:gd name="T67" fmla="*/ 355 h 900"/>
                  <a:gd name="T68" fmla="*/ 931 w 1236"/>
                  <a:gd name="T69" fmla="*/ 390 h 900"/>
                  <a:gd name="T70" fmla="*/ 881 w 1236"/>
                  <a:gd name="T71" fmla="*/ 459 h 900"/>
                  <a:gd name="T72" fmla="*/ 900 w 1236"/>
                  <a:gd name="T73" fmla="*/ 492 h 900"/>
                  <a:gd name="T74" fmla="*/ 854 w 1236"/>
                  <a:gd name="T75" fmla="*/ 476 h 900"/>
                  <a:gd name="T76" fmla="*/ 810 w 1236"/>
                  <a:gd name="T77" fmla="*/ 504 h 900"/>
                  <a:gd name="T78" fmla="*/ 837 w 1236"/>
                  <a:gd name="T79" fmla="*/ 545 h 900"/>
                  <a:gd name="T80" fmla="*/ 846 w 1236"/>
                  <a:gd name="T81" fmla="*/ 622 h 900"/>
                  <a:gd name="T82" fmla="*/ 813 w 1236"/>
                  <a:gd name="T83" fmla="*/ 632 h 900"/>
                  <a:gd name="T84" fmla="*/ 783 w 1236"/>
                  <a:gd name="T85" fmla="*/ 633 h 900"/>
                  <a:gd name="T86" fmla="*/ 752 w 1236"/>
                  <a:gd name="T87" fmla="*/ 619 h 900"/>
                  <a:gd name="T88" fmla="*/ 723 w 1236"/>
                  <a:gd name="T89" fmla="*/ 628 h 900"/>
                  <a:gd name="T90" fmla="*/ 690 w 1236"/>
                  <a:gd name="T91" fmla="*/ 613 h 900"/>
                  <a:gd name="T92" fmla="*/ 651 w 1236"/>
                  <a:gd name="T93" fmla="*/ 548 h 900"/>
                  <a:gd name="T94" fmla="*/ 612 w 1236"/>
                  <a:gd name="T95" fmla="*/ 514 h 900"/>
                  <a:gd name="T96" fmla="*/ 550 w 1236"/>
                  <a:gd name="T97" fmla="*/ 520 h 900"/>
                  <a:gd name="T98" fmla="*/ 568 w 1236"/>
                  <a:gd name="T99" fmla="*/ 586 h 900"/>
                  <a:gd name="T100" fmla="*/ 546 w 1236"/>
                  <a:gd name="T101" fmla="*/ 625 h 900"/>
                  <a:gd name="T102" fmla="*/ 522 w 1236"/>
                  <a:gd name="T103" fmla="*/ 677 h 900"/>
                  <a:gd name="T104" fmla="*/ 499 w 1236"/>
                  <a:gd name="T105" fmla="*/ 696 h 900"/>
                  <a:gd name="T106" fmla="*/ 475 w 1236"/>
                  <a:gd name="T107" fmla="*/ 694 h 900"/>
                  <a:gd name="T108" fmla="*/ 447 w 1236"/>
                  <a:gd name="T109" fmla="*/ 691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36"/>
                  <a:gd name="T166" fmla="*/ 0 h 900"/>
                  <a:gd name="T167" fmla="*/ 1236 w 1236"/>
                  <a:gd name="T168" fmla="*/ 900 h 9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solidFill>
                <a:schemeClr val="bg1">
                  <a:lumMod val="75000"/>
                </a:schemeClr>
              </a:solidFill>
              <a:ln w="9525">
                <a:solidFill>
                  <a:srgbClr val="FFFFFF"/>
                </a:solidFill>
                <a:round/>
              </a:ln>
            </p:spPr>
            <p:txBody>
              <a:bodyPr/>
              <a:lstStyle/>
              <a:p>
                <a:pPr defTabSz="914400" fontAlgn="auto">
                  <a:spcBef>
                    <a:spcPts val="0"/>
                  </a:spcBef>
                  <a:spcAft>
                    <a:spcPts val="0"/>
                  </a:spcAft>
                </a:pPr>
                <a:endParaRPr kumimoji="0" lang="en-US" kern="0">
                  <a:solidFill>
                    <a:sysClr val="windowText" lastClr="000000"/>
                  </a:solidFill>
                  <a:latin typeface="Arial" panose="020B0604020202020204" pitchFamily="34" charset="0"/>
                  <a:ea typeface="DFKai-SB" panose="03000509000000000000" pitchFamily="65" charset="-120"/>
                  <a:cs typeface="Arial" panose="020B0604020202020204" pitchFamily="34" charset="0"/>
                </a:endParaRPr>
              </a:p>
            </p:txBody>
          </p:sp>
          <p:sp>
            <p:nvSpPr>
              <p:cNvPr id="47" name="Freeform 29"/>
              <p:cNvSpPr/>
              <p:nvPr/>
            </p:nvSpPr>
            <p:spPr bwMode="auto">
              <a:xfrm>
                <a:off x="4244975" y="3068638"/>
                <a:ext cx="425450" cy="854075"/>
              </a:xfrm>
              <a:custGeom>
                <a:avLst/>
                <a:gdLst>
                  <a:gd name="T0" fmla="*/ 19 w 340"/>
                  <a:gd name="T1" fmla="*/ 532 h 684"/>
                  <a:gd name="T2" fmla="*/ 8 w 340"/>
                  <a:gd name="T3" fmla="*/ 514 h 684"/>
                  <a:gd name="T4" fmla="*/ 8 w 340"/>
                  <a:gd name="T5" fmla="*/ 491 h 684"/>
                  <a:gd name="T6" fmla="*/ 14 w 340"/>
                  <a:gd name="T7" fmla="*/ 440 h 684"/>
                  <a:gd name="T8" fmla="*/ 0 w 340"/>
                  <a:gd name="T9" fmla="*/ 404 h 684"/>
                  <a:gd name="T10" fmla="*/ 6 w 340"/>
                  <a:gd name="T11" fmla="*/ 335 h 684"/>
                  <a:gd name="T12" fmla="*/ 24 w 340"/>
                  <a:gd name="T13" fmla="*/ 304 h 684"/>
                  <a:gd name="T14" fmla="*/ 19 w 340"/>
                  <a:gd name="T15" fmla="*/ 256 h 684"/>
                  <a:gd name="T16" fmla="*/ 17 w 340"/>
                  <a:gd name="T17" fmla="*/ 222 h 684"/>
                  <a:gd name="T18" fmla="*/ 35 w 340"/>
                  <a:gd name="T19" fmla="*/ 195 h 684"/>
                  <a:gd name="T20" fmla="*/ 39 w 340"/>
                  <a:gd name="T21" fmla="*/ 171 h 684"/>
                  <a:gd name="T22" fmla="*/ 50 w 340"/>
                  <a:gd name="T23" fmla="*/ 134 h 684"/>
                  <a:gd name="T24" fmla="*/ 55 w 340"/>
                  <a:gd name="T25" fmla="*/ 118 h 684"/>
                  <a:gd name="T26" fmla="*/ 74 w 340"/>
                  <a:gd name="T27" fmla="*/ 96 h 684"/>
                  <a:gd name="T28" fmla="*/ 101 w 340"/>
                  <a:gd name="T29" fmla="*/ 64 h 684"/>
                  <a:gd name="T30" fmla="*/ 120 w 340"/>
                  <a:gd name="T31" fmla="*/ 46 h 684"/>
                  <a:gd name="T32" fmla="*/ 134 w 340"/>
                  <a:gd name="T33" fmla="*/ 31 h 684"/>
                  <a:gd name="T34" fmla="*/ 177 w 340"/>
                  <a:gd name="T35" fmla="*/ 31 h 684"/>
                  <a:gd name="T36" fmla="*/ 188 w 340"/>
                  <a:gd name="T37" fmla="*/ 25 h 684"/>
                  <a:gd name="T38" fmla="*/ 213 w 340"/>
                  <a:gd name="T39" fmla="*/ 16 h 684"/>
                  <a:gd name="T40" fmla="*/ 229 w 340"/>
                  <a:gd name="T41" fmla="*/ 0 h 684"/>
                  <a:gd name="T42" fmla="*/ 243 w 340"/>
                  <a:gd name="T43" fmla="*/ 9 h 684"/>
                  <a:gd name="T44" fmla="*/ 229 w 340"/>
                  <a:gd name="T45" fmla="*/ 27 h 684"/>
                  <a:gd name="T46" fmla="*/ 218 w 340"/>
                  <a:gd name="T47" fmla="*/ 42 h 684"/>
                  <a:gd name="T48" fmla="*/ 225 w 340"/>
                  <a:gd name="T49" fmla="*/ 50 h 684"/>
                  <a:gd name="T50" fmla="*/ 244 w 340"/>
                  <a:gd name="T51" fmla="*/ 64 h 684"/>
                  <a:gd name="T52" fmla="*/ 268 w 340"/>
                  <a:gd name="T53" fmla="*/ 98 h 684"/>
                  <a:gd name="T54" fmla="*/ 259 w 340"/>
                  <a:gd name="T55" fmla="*/ 124 h 684"/>
                  <a:gd name="T56" fmla="*/ 229 w 340"/>
                  <a:gd name="T57" fmla="*/ 146 h 684"/>
                  <a:gd name="T58" fmla="*/ 211 w 340"/>
                  <a:gd name="T59" fmla="*/ 179 h 684"/>
                  <a:gd name="T60" fmla="*/ 216 w 340"/>
                  <a:gd name="T61" fmla="*/ 201 h 684"/>
                  <a:gd name="T62" fmla="*/ 236 w 340"/>
                  <a:gd name="T63" fmla="*/ 219 h 684"/>
                  <a:gd name="T64" fmla="*/ 252 w 340"/>
                  <a:gd name="T65" fmla="*/ 245 h 684"/>
                  <a:gd name="T66" fmla="*/ 259 w 340"/>
                  <a:gd name="T67" fmla="*/ 271 h 684"/>
                  <a:gd name="T68" fmla="*/ 249 w 340"/>
                  <a:gd name="T69" fmla="*/ 302 h 684"/>
                  <a:gd name="T70" fmla="*/ 235 w 340"/>
                  <a:gd name="T71" fmla="*/ 324 h 684"/>
                  <a:gd name="T72" fmla="*/ 218 w 340"/>
                  <a:gd name="T73" fmla="*/ 343 h 684"/>
                  <a:gd name="T74" fmla="*/ 235 w 340"/>
                  <a:gd name="T75" fmla="*/ 373 h 684"/>
                  <a:gd name="T76" fmla="*/ 238 w 340"/>
                  <a:gd name="T77" fmla="*/ 398 h 684"/>
                  <a:gd name="T78" fmla="*/ 233 w 340"/>
                  <a:gd name="T79" fmla="*/ 428 h 684"/>
                  <a:gd name="T80" fmla="*/ 186 w 340"/>
                  <a:gd name="T81" fmla="*/ 474 h 684"/>
                  <a:gd name="T82" fmla="*/ 129 w 340"/>
                  <a:gd name="T83" fmla="*/ 488 h 684"/>
                  <a:gd name="T84" fmla="*/ 88 w 340"/>
                  <a:gd name="T85" fmla="*/ 507 h 684"/>
                  <a:gd name="T86" fmla="*/ 52 w 340"/>
                  <a:gd name="T87" fmla="*/ 522 h 684"/>
                  <a:gd name="T88" fmla="*/ 38 w 340"/>
                  <a:gd name="T89" fmla="*/ 533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40"/>
                  <a:gd name="T136" fmla="*/ 0 h 684"/>
                  <a:gd name="T137" fmla="*/ 340 w 340"/>
                  <a:gd name="T138" fmla="*/ 684 h 68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48" name="Freeform 30"/>
              <p:cNvSpPr/>
              <p:nvPr/>
            </p:nvSpPr>
            <p:spPr bwMode="auto">
              <a:xfrm>
                <a:off x="4802188" y="3370263"/>
                <a:ext cx="798512" cy="533400"/>
              </a:xfrm>
              <a:custGeom>
                <a:avLst/>
                <a:gdLst>
                  <a:gd name="T0" fmla="*/ 33 w 640"/>
                  <a:gd name="T1" fmla="*/ 322 h 428"/>
                  <a:gd name="T2" fmla="*/ 0 w 640"/>
                  <a:gd name="T3" fmla="*/ 292 h 428"/>
                  <a:gd name="T4" fmla="*/ 20 w 640"/>
                  <a:gd name="T5" fmla="*/ 265 h 428"/>
                  <a:gd name="T6" fmla="*/ 30 w 640"/>
                  <a:gd name="T7" fmla="*/ 253 h 428"/>
                  <a:gd name="T8" fmla="*/ 20 w 640"/>
                  <a:gd name="T9" fmla="*/ 192 h 428"/>
                  <a:gd name="T10" fmla="*/ 9 w 640"/>
                  <a:gd name="T11" fmla="*/ 163 h 428"/>
                  <a:gd name="T12" fmla="*/ 16 w 640"/>
                  <a:gd name="T13" fmla="*/ 137 h 428"/>
                  <a:gd name="T14" fmla="*/ 33 w 640"/>
                  <a:gd name="T15" fmla="*/ 113 h 428"/>
                  <a:gd name="T16" fmla="*/ 60 w 640"/>
                  <a:gd name="T17" fmla="*/ 83 h 428"/>
                  <a:gd name="T18" fmla="*/ 82 w 640"/>
                  <a:gd name="T19" fmla="*/ 63 h 428"/>
                  <a:gd name="T20" fmla="*/ 118 w 640"/>
                  <a:gd name="T21" fmla="*/ 41 h 428"/>
                  <a:gd name="T22" fmla="*/ 165 w 640"/>
                  <a:gd name="T23" fmla="*/ 30 h 428"/>
                  <a:gd name="T24" fmla="*/ 185 w 640"/>
                  <a:gd name="T25" fmla="*/ 30 h 428"/>
                  <a:gd name="T26" fmla="*/ 211 w 640"/>
                  <a:gd name="T27" fmla="*/ 13 h 428"/>
                  <a:gd name="T28" fmla="*/ 231 w 640"/>
                  <a:gd name="T29" fmla="*/ 9 h 428"/>
                  <a:gd name="T30" fmla="*/ 242 w 640"/>
                  <a:gd name="T31" fmla="*/ 28 h 428"/>
                  <a:gd name="T32" fmla="*/ 242 w 640"/>
                  <a:gd name="T33" fmla="*/ 63 h 428"/>
                  <a:gd name="T34" fmla="*/ 283 w 640"/>
                  <a:gd name="T35" fmla="*/ 85 h 428"/>
                  <a:gd name="T36" fmla="*/ 302 w 640"/>
                  <a:gd name="T37" fmla="*/ 86 h 428"/>
                  <a:gd name="T38" fmla="*/ 340 w 640"/>
                  <a:gd name="T39" fmla="*/ 30 h 428"/>
                  <a:gd name="T40" fmla="*/ 355 w 640"/>
                  <a:gd name="T41" fmla="*/ 19 h 428"/>
                  <a:gd name="T42" fmla="*/ 387 w 640"/>
                  <a:gd name="T43" fmla="*/ 13 h 428"/>
                  <a:gd name="T44" fmla="*/ 421 w 640"/>
                  <a:gd name="T45" fmla="*/ 27 h 428"/>
                  <a:gd name="T46" fmla="*/ 503 w 640"/>
                  <a:gd name="T47" fmla="*/ 28 h 428"/>
                  <a:gd name="T48" fmla="*/ 500 w 640"/>
                  <a:gd name="T49" fmla="*/ 36 h 428"/>
                  <a:gd name="T50" fmla="*/ 497 w 640"/>
                  <a:gd name="T51" fmla="*/ 60 h 428"/>
                  <a:gd name="T52" fmla="*/ 448 w 640"/>
                  <a:gd name="T53" fmla="*/ 75 h 428"/>
                  <a:gd name="T54" fmla="*/ 404 w 640"/>
                  <a:gd name="T55" fmla="*/ 107 h 428"/>
                  <a:gd name="T56" fmla="*/ 393 w 640"/>
                  <a:gd name="T57" fmla="*/ 126 h 428"/>
                  <a:gd name="T58" fmla="*/ 371 w 640"/>
                  <a:gd name="T59" fmla="*/ 140 h 428"/>
                  <a:gd name="T60" fmla="*/ 351 w 640"/>
                  <a:gd name="T61" fmla="*/ 148 h 428"/>
                  <a:gd name="T62" fmla="*/ 344 w 640"/>
                  <a:gd name="T63" fmla="*/ 179 h 428"/>
                  <a:gd name="T64" fmla="*/ 329 w 640"/>
                  <a:gd name="T65" fmla="*/ 198 h 428"/>
                  <a:gd name="T66" fmla="*/ 314 w 640"/>
                  <a:gd name="T67" fmla="*/ 217 h 428"/>
                  <a:gd name="T68" fmla="*/ 307 w 640"/>
                  <a:gd name="T69" fmla="*/ 254 h 428"/>
                  <a:gd name="T70" fmla="*/ 294 w 640"/>
                  <a:gd name="T71" fmla="*/ 256 h 428"/>
                  <a:gd name="T72" fmla="*/ 275 w 640"/>
                  <a:gd name="T73" fmla="*/ 268 h 428"/>
                  <a:gd name="T74" fmla="*/ 266 w 640"/>
                  <a:gd name="T75" fmla="*/ 287 h 428"/>
                  <a:gd name="T76" fmla="*/ 253 w 640"/>
                  <a:gd name="T77" fmla="*/ 314 h 428"/>
                  <a:gd name="T78" fmla="*/ 247 w 640"/>
                  <a:gd name="T79" fmla="*/ 314 h 428"/>
                  <a:gd name="T80" fmla="*/ 239 w 640"/>
                  <a:gd name="T81" fmla="*/ 308 h 428"/>
                  <a:gd name="T82" fmla="*/ 215 w 640"/>
                  <a:gd name="T83" fmla="*/ 317 h 428"/>
                  <a:gd name="T84" fmla="*/ 196 w 640"/>
                  <a:gd name="T85" fmla="*/ 331 h 428"/>
                  <a:gd name="T86" fmla="*/ 168 w 640"/>
                  <a:gd name="T87" fmla="*/ 327 h 428"/>
                  <a:gd name="T88" fmla="*/ 163 w 640"/>
                  <a:gd name="T89" fmla="*/ 317 h 428"/>
                  <a:gd name="T90" fmla="*/ 112 w 640"/>
                  <a:gd name="T91" fmla="*/ 284 h 428"/>
                  <a:gd name="T92" fmla="*/ 108 w 640"/>
                  <a:gd name="T93" fmla="*/ 298 h 428"/>
                  <a:gd name="T94" fmla="*/ 99 w 640"/>
                  <a:gd name="T95" fmla="*/ 319 h 428"/>
                  <a:gd name="T96" fmla="*/ 85 w 640"/>
                  <a:gd name="T97" fmla="*/ 328 h 428"/>
                  <a:gd name="T98" fmla="*/ 68 w 640"/>
                  <a:gd name="T99" fmla="*/ 331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40"/>
                  <a:gd name="T151" fmla="*/ 0 h 428"/>
                  <a:gd name="T152" fmla="*/ 640 w 640"/>
                  <a:gd name="T153" fmla="*/ 428 h 4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49" name="Freeform 31"/>
              <p:cNvSpPr/>
              <p:nvPr/>
            </p:nvSpPr>
            <p:spPr bwMode="auto">
              <a:xfrm>
                <a:off x="3560763" y="3290888"/>
                <a:ext cx="344487" cy="536575"/>
              </a:xfrm>
              <a:custGeom>
                <a:avLst/>
                <a:gdLst>
                  <a:gd name="T0" fmla="*/ 83 w 276"/>
                  <a:gd name="T1" fmla="*/ 313 h 430"/>
                  <a:gd name="T2" fmla="*/ 77 w 276"/>
                  <a:gd name="T3" fmla="*/ 286 h 430"/>
                  <a:gd name="T4" fmla="*/ 72 w 276"/>
                  <a:gd name="T5" fmla="*/ 250 h 430"/>
                  <a:gd name="T6" fmla="*/ 68 w 276"/>
                  <a:gd name="T7" fmla="*/ 220 h 430"/>
                  <a:gd name="T8" fmla="*/ 41 w 276"/>
                  <a:gd name="T9" fmla="*/ 189 h 430"/>
                  <a:gd name="T10" fmla="*/ 20 w 276"/>
                  <a:gd name="T11" fmla="*/ 168 h 430"/>
                  <a:gd name="T12" fmla="*/ 0 w 276"/>
                  <a:gd name="T13" fmla="*/ 157 h 430"/>
                  <a:gd name="T14" fmla="*/ 3 w 276"/>
                  <a:gd name="T15" fmla="*/ 154 h 430"/>
                  <a:gd name="T16" fmla="*/ 22 w 276"/>
                  <a:gd name="T17" fmla="*/ 146 h 430"/>
                  <a:gd name="T18" fmla="*/ 53 w 276"/>
                  <a:gd name="T19" fmla="*/ 141 h 430"/>
                  <a:gd name="T20" fmla="*/ 66 w 276"/>
                  <a:gd name="T21" fmla="*/ 130 h 430"/>
                  <a:gd name="T22" fmla="*/ 88 w 276"/>
                  <a:gd name="T23" fmla="*/ 126 h 430"/>
                  <a:gd name="T24" fmla="*/ 102 w 276"/>
                  <a:gd name="T25" fmla="*/ 108 h 430"/>
                  <a:gd name="T26" fmla="*/ 101 w 276"/>
                  <a:gd name="T27" fmla="*/ 77 h 430"/>
                  <a:gd name="T28" fmla="*/ 124 w 276"/>
                  <a:gd name="T29" fmla="*/ 33 h 430"/>
                  <a:gd name="T30" fmla="*/ 127 w 276"/>
                  <a:gd name="T31" fmla="*/ 9 h 430"/>
                  <a:gd name="T32" fmla="*/ 134 w 276"/>
                  <a:gd name="T33" fmla="*/ 8 h 430"/>
                  <a:gd name="T34" fmla="*/ 149 w 276"/>
                  <a:gd name="T35" fmla="*/ 2 h 430"/>
                  <a:gd name="T36" fmla="*/ 160 w 276"/>
                  <a:gd name="T37" fmla="*/ 0 h 430"/>
                  <a:gd name="T38" fmla="*/ 173 w 276"/>
                  <a:gd name="T39" fmla="*/ 5 h 430"/>
                  <a:gd name="T40" fmla="*/ 178 w 276"/>
                  <a:gd name="T41" fmla="*/ 17 h 430"/>
                  <a:gd name="T42" fmla="*/ 171 w 276"/>
                  <a:gd name="T43" fmla="*/ 31 h 430"/>
                  <a:gd name="T44" fmla="*/ 167 w 276"/>
                  <a:gd name="T45" fmla="*/ 46 h 430"/>
                  <a:gd name="T46" fmla="*/ 154 w 276"/>
                  <a:gd name="T47" fmla="*/ 64 h 430"/>
                  <a:gd name="T48" fmla="*/ 151 w 276"/>
                  <a:gd name="T49" fmla="*/ 85 h 430"/>
                  <a:gd name="T50" fmla="*/ 153 w 276"/>
                  <a:gd name="T51" fmla="*/ 104 h 430"/>
                  <a:gd name="T52" fmla="*/ 182 w 276"/>
                  <a:gd name="T53" fmla="*/ 108 h 430"/>
                  <a:gd name="T54" fmla="*/ 195 w 276"/>
                  <a:gd name="T55" fmla="*/ 121 h 430"/>
                  <a:gd name="T56" fmla="*/ 211 w 276"/>
                  <a:gd name="T57" fmla="*/ 132 h 430"/>
                  <a:gd name="T58" fmla="*/ 217 w 276"/>
                  <a:gd name="T59" fmla="*/ 134 h 430"/>
                  <a:gd name="T60" fmla="*/ 212 w 276"/>
                  <a:gd name="T61" fmla="*/ 145 h 430"/>
                  <a:gd name="T62" fmla="*/ 203 w 276"/>
                  <a:gd name="T63" fmla="*/ 156 h 430"/>
                  <a:gd name="T64" fmla="*/ 198 w 276"/>
                  <a:gd name="T65" fmla="*/ 162 h 430"/>
                  <a:gd name="T66" fmla="*/ 179 w 276"/>
                  <a:gd name="T67" fmla="*/ 178 h 430"/>
                  <a:gd name="T68" fmla="*/ 170 w 276"/>
                  <a:gd name="T69" fmla="*/ 179 h 430"/>
                  <a:gd name="T70" fmla="*/ 159 w 276"/>
                  <a:gd name="T71" fmla="*/ 182 h 430"/>
                  <a:gd name="T72" fmla="*/ 159 w 276"/>
                  <a:gd name="T73" fmla="*/ 195 h 430"/>
                  <a:gd name="T74" fmla="*/ 156 w 276"/>
                  <a:gd name="T75" fmla="*/ 212 h 430"/>
                  <a:gd name="T76" fmla="*/ 148 w 276"/>
                  <a:gd name="T77" fmla="*/ 223 h 430"/>
                  <a:gd name="T78" fmla="*/ 142 w 276"/>
                  <a:gd name="T79" fmla="*/ 242 h 430"/>
                  <a:gd name="T80" fmla="*/ 140 w 276"/>
                  <a:gd name="T81" fmla="*/ 261 h 430"/>
                  <a:gd name="T82" fmla="*/ 153 w 276"/>
                  <a:gd name="T83" fmla="*/ 272 h 430"/>
                  <a:gd name="T84" fmla="*/ 168 w 276"/>
                  <a:gd name="T85" fmla="*/ 277 h 430"/>
                  <a:gd name="T86" fmla="*/ 175 w 276"/>
                  <a:gd name="T87" fmla="*/ 286 h 430"/>
                  <a:gd name="T88" fmla="*/ 175 w 276"/>
                  <a:gd name="T89" fmla="*/ 300 h 430"/>
                  <a:gd name="T90" fmla="*/ 170 w 276"/>
                  <a:gd name="T91" fmla="*/ 310 h 430"/>
                  <a:gd name="T92" fmla="*/ 156 w 276"/>
                  <a:gd name="T93" fmla="*/ 314 h 430"/>
                  <a:gd name="T94" fmla="*/ 145 w 276"/>
                  <a:gd name="T95" fmla="*/ 319 h 430"/>
                  <a:gd name="T96" fmla="*/ 121 w 276"/>
                  <a:gd name="T97" fmla="*/ 338 h 430"/>
                  <a:gd name="T98" fmla="*/ 112 w 276"/>
                  <a:gd name="T99" fmla="*/ 336 h 430"/>
                  <a:gd name="T100" fmla="*/ 83 w 276"/>
                  <a:gd name="T101" fmla="*/ 313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76"/>
                  <a:gd name="T154" fmla="*/ 0 h 430"/>
                  <a:gd name="T155" fmla="*/ 276 w 276"/>
                  <a:gd name="T156" fmla="*/ 430 h 43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solidFill>
                <a:schemeClr val="bg1">
                  <a:lumMod val="75000"/>
                </a:schemeClr>
              </a:solidFill>
              <a:ln w="9525">
                <a:solidFill>
                  <a:srgbClr val="FFFFFF"/>
                </a:solidFill>
                <a:round/>
              </a:ln>
            </p:spPr>
            <p:txBody>
              <a:bodyPr/>
              <a:lstStyle/>
              <a:p>
                <a:pPr defTabSz="914400" fontAlgn="auto">
                  <a:spcBef>
                    <a:spcPts val="0"/>
                  </a:spcBef>
                  <a:spcAft>
                    <a:spcPts val="0"/>
                  </a:spcAft>
                </a:pPr>
                <a:endParaRPr kumimoji="0" lang="en-US" kern="0">
                  <a:solidFill>
                    <a:sysClr val="windowText" lastClr="000000"/>
                  </a:solidFill>
                  <a:latin typeface="Arial" panose="020B0604020202020204" pitchFamily="34" charset="0"/>
                  <a:ea typeface="DFKai-SB" panose="03000509000000000000" pitchFamily="65" charset="-120"/>
                  <a:cs typeface="Arial" panose="020B0604020202020204" pitchFamily="34" charset="0"/>
                </a:endParaRPr>
              </a:p>
            </p:txBody>
          </p:sp>
          <p:sp>
            <p:nvSpPr>
              <p:cNvPr id="50" name="Freeform 32"/>
              <p:cNvSpPr/>
              <p:nvPr/>
            </p:nvSpPr>
            <p:spPr bwMode="auto">
              <a:xfrm>
                <a:off x="4583113" y="2736850"/>
                <a:ext cx="669925" cy="958850"/>
              </a:xfrm>
              <a:custGeom>
                <a:avLst/>
                <a:gdLst>
                  <a:gd name="T0" fmla="*/ 85 w 536"/>
                  <a:gd name="T1" fmla="*/ 593 h 768"/>
                  <a:gd name="T2" fmla="*/ 17 w 536"/>
                  <a:gd name="T3" fmla="*/ 566 h 768"/>
                  <a:gd name="T4" fmla="*/ 41 w 536"/>
                  <a:gd name="T5" fmla="*/ 522 h 768"/>
                  <a:gd name="T6" fmla="*/ 46 w 536"/>
                  <a:gd name="T7" fmla="*/ 450 h 768"/>
                  <a:gd name="T8" fmla="*/ 5 w 536"/>
                  <a:gd name="T9" fmla="*/ 400 h 768"/>
                  <a:gd name="T10" fmla="*/ 25 w 536"/>
                  <a:gd name="T11" fmla="*/ 360 h 768"/>
                  <a:gd name="T12" fmla="*/ 61 w 536"/>
                  <a:gd name="T13" fmla="*/ 324 h 768"/>
                  <a:gd name="T14" fmla="*/ 31 w 536"/>
                  <a:gd name="T15" fmla="*/ 263 h 768"/>
                  <a:gd name="T16" fmla="*/ 14 w 536"/>
                  <a:gd name="T17" fmla="*/ 249 h 768"/>
                  <a:gd name="T18" fmla="*/ 36 w 536"/>
                  <a:gd name="T19" fmla="*/ 222 h 768"/>
                  <a:gd name="T20" fmla="*/ 19 w 536"/>
                  <a:gd name="T21" fmla="*/ 186 h 768"/>
                  <a:gd name="T22" fmla="*/ 0 w 536"/>
                  <a:gd name="T23" fmla="*/ 129 h 768"/>
                  <a:gd name="T24" fmla="*/ 22 w 536"/>
                  <a:gd name="T25" fmla="*/ 112 h 768"/>
                  <a:gd name="T26" fmla="*/ 35 w 536"/>
                  <a:gd name="T27" fmla="*/ 66 h 768"/>
                  <a:gd name="T28" fmla="*/ 55 w 536"/>
                  <a:gd name="T29" fmla="*/ 69 h 768"/>
                  <a:gd name="T30" fmla="*/ 57 w 536"/>
                  <a:gd name="T31" fmla="*/ 93 h 768"/>
                  <a:gd name="T32" fmla="*/ 65 w 536"/>
                  <a:gd name="T33" fmla="*/ 118 h 768"/>
                  <a:gd name="T34" fmla="*/ 98 w 536"/>
                  <a:gd name="T35" fmla="*/ 121 h 768"/>
                  <a:gd name="T36" fmla="*/ 107 w 536"/>
                  <a:gd name="T37" fmla="*/ 105 h 768"/>
                  <a:gd name="T38" fmla="*/ 142 w 536"/>
                  <a:gd name="T39" fmla="*/ 83 h 768"/>
                  <a:gd name="T40" fmla="*/ 198 w 536"/>
                  <a:gd name="T41" fmla="*/ 72 h 768"/>
                  <a:gd name="T42" fmla="*/ 209 w 536"/>
                  <a:gd name="T43" fmla="*/ 17 h 768"/>
                  <a:gd name="T44" fmla="*/ 244 w 536"/>
                  <a:gd name="T45" fmla="*/ 0 h 768"/>
                  <a:gd name="T46" fmla="*/ 261 w 536"/>
                  <a:gd name="T47" fmla="*/ 31 h 768"/>
                  <a:gd name="T48" fmla="*/ 298 w 536"/>
                  <a:gd name="T49" fmla="*/ 101 h 768"/>
                  <a:gd name="T50" fmla="*/ 334 w 536"/>
                  <a:gd name="T51" fmla="*/ 109 h 768"/>
                  <a:gd name="T52" fmla="*/ 350 w 536"/>
                  <a:gd name="T53" fmla="*/ 120 h 768"/>
                  <a:gd name="T54" fmla="*/ 339 w 536"/>
                  <a:gd name="T55" fmla="*/ 148 h 768"/>
                  <a:gd name="T56" fmla="*/ 353 w 536"/>
                  <a:gd name="T57" fmla="*/ 165 h 768"/>
                  <a:gd name="T58" fmla="*/ 409 w 536"/>
                  <a:gd name="T59" fmla="*/ 197 h 768"/>
                  <a:gd name="T60" fmla="*/ 384 w 536"/>
                  <a:gd name="T61" fmla="*/ 260 h 768"/>
                  <a:gd name="T62" fmla="*/ 354 w 536"/>
                  <a:gd name="T63" fmla="*/ 291 h 768"/>
                  <a:gd name="T64" fmla="*/ 313 w 536"/>
                  <a:gd name="T65" fmla="*/ 302 h 768"/>
                  <a:gd name="T66" fmla="*/ 276 w 536"/>
                  <a:gd name="T67" fmla="*/ 267 h 768"/>
                  <a:gd name="T68" fmla="*/ 271 w 536"/>
                  <a:gd name="T69" fmla="*/ 227 h 768"/>
                  <a:gd name="T70" fmla="*/ 244 w 536"/>
                  <a:gd name="T71" fmla="*/ 198 h 768"/>
                  <a:gd name="T72" fmla="*/ 231 w 536"/>
                  <a:gd name="T73" fmla="*/ 157 h 768"/>
                  <a:gd name="T74" fmla="*/ 203 w 536"/>
                  <a:gd name="T75" fmla="*/ 145 h 768"/>
                  <a:gd name="T76" fmla="*/ 178 w 536"/>
                  <a:gd name="T77" fmla="*/ 149 h 768"/>
                  <a:gd name="T78" fmla="*/ 153 w 536"/>
                  <a:gd name="T79" fmla="*/ 179 h 768"/>
                  <a:gd name="T80" fmla="*/ 140 w 536"/>
                  <a:gd name="T81" fmla="*/ 209 h 768"/>
                  <a:gd name="T82" fmla="*/ 135 w 536"/>
                  <a:gd name="T83" fmla="*/ 234 h 768"/>
                  <a:gd name="T84" fmla="*/ 112 w 536"/>
                  <a:gd name="T85" fmla="*/ 247 h 768"/>
                  <a:gd name="T86" fmla="*/ 112 w 536"/>
                  <a:gd name="T87" fmla="*/ 283 h 768"/>
                  <a:gd name="T88" fmla="*/ 175 w 536"/>
                  <a:gd name="T89" fmla="*/ 272 h 768"/>
                  <a:gd name="T90" fmla="*/ 198 w 536"/>
                  <a:gd name="T91" fmla="*/ 269 h 768"/>
                  <a:gd name="T92" fmla="*/ 216 w 536"/>
                  <a:gd name="T93" fmla="*/ 283 h 768"/>
                  <a:gd name="T94" fmla="*/ 236 w 536"/>
                  <a:gd name="T95" fmla="*/ 343 h 768"/>
                  <a:gd name="T96" fmla="*/ 277 w 536"/>
                  <a:gd name="T97" fmla="*/ 368 h 768"/>
                  <a:gd name="T98" fmla="*/ 279 w 536"/>
                  <a:gd name="T99" fmla="*/ 403 h 768"/>
                  <a:gd name="T100" fmla="*/ 258 w 536"/>
                  <a:gd name="T101" fmla="*/ 425 h 768"/>
                  <a:gd name="T102" fmla="*/ 209 w 536"/>
                  <a:gd name="T103" fmla="*/ 458 h 768"/>
                  <a:gd name="T104" fmla="*/ 159 w 536"/>
                  <a:gd name="T105" fmla="*/ 511 h 768"/>
                  <a:gd name="T106" fmla="*/ 142 w 536"/>
                  <a:gd name="T107" fmla="*/ 574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36"/>
                  <a:gd name="T163" fmla="*/ 0 h 768"/>
                  <a:gd name="T164" fmla="*/ 536 w 536"/>
                  <a:gd name="T165" fmla="*/ 768 h 76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51" name="Freeform 33"/>
              <p:cNvSpPr/>
              <p:nvPr/>
            </p:nvSpPr>
            <p:spPr bwMode="auto">
              <a:xfrm>
                <a:off x="215900" y="1744663"/>
                <a:ext cx="2473325" cy="1892300"/>
              </a:xfrm>
              <a:custGeom>
                <a:avLst/>
                <a:gdLst>
                  <a:gd name="T0" fmla="*/ 1061 w 1980"/>
                  <a:gd name="T1" fmla="*/ 1168 h 1516"/>
                  <a:gd name="T2" fmla="*/ 1020 w 1980"/>
                  <a:gd name="T3" fmla="*/ 1164 h 1516"/>
                  <a:gd name="T4" fmla="*/ 949 w 1980"/>
                  <a:gd name="T5" fmla="*/ 1115 h 1516"/>
                  <a:gd name="T6" fmla="*/ 840 w 1980"/>
                  <a:gd name="T7" fmla="*/ 1113 h 1516"/>
                  <a:gd name="T8" fmla="*/ 738 w 1980"/>
                  <a:gd name="T9" fmla="*/ 1151 h 1516"/>
                  <a:gd name="T10" fmla="*/ 663 w 1980"/>
                  <a:gd name="T11" fmla="*/ 1151 h 1516"/>
                  <a:gd name="T12" fmla="*/ 567 w 1980"/>
                  <a:gd name="T13" fmla="*/ 1146 h 1516"/>
                  <a:gd name="T14" fmla="*/ 522 w 1980"/>
                  <a:gd name="T15" fmla="*/ 1107 h 1516"/>
                  <a:gd name="T16" fmla="*/ 456 w 1980"/>
                  <a:gd name="T17" fmla="*/ 1137 h 1516"/>
                  <a:gd name="T18" fmla="*/ 415 w 1980"/>
                  <a:gd name="T19" fmla="*/ 1110 h 1516"/>
                  <a:gd name="T20" fmla="*/ 330 w 1980"/>
                  <a:gd name="T21" fmla="*/ 1137 h 1516"/>
                  <a:gd name="T22" fmla="*/ 261 w 1980"/>
                  <a:gd name="T23" fmla="*/ 1172 h 1516"/>
                  <a:gd name="T24" fmla="*/ 219 w 1980"/>
                  <a:gd name="T25" fmla="*/ 1135 h 1516"/>
                  <a:gd name="T26" fmla="*/ 201 w 1980"/>
                  <a:gd name="T27" fmla="*/ 1061 h 1516"/>
                  <a:gd name="T28" fmla="*/ 150 w 1980"/>
                  <a:gd name="T29" fmla="*/ 1036 h 1516"/>
                  <a:gd name="T30" fmla="*/ 88 w 1980"/>
                  <a:gd name="T31" fmla="*/ 962 h 1516"/>
                  <a:gd name="T32" fmla="*/ 77 w 1980"/>
                  <a:gd name="T33" fmla="*/ 887 h 1516"/>
                  <a:gd name="T34" fmla="*/ 28 w 1980"/>
                  <a:gd name="T35" fmla="*/ 829 h 1516"/>
                  <a:gd name="T36" fmla="*/ 68 w 1980"/>
                  <a:gd name="T37" fmla="*/ 723 h 1516"/>
                  <a:gd name="T38" fmla="*/ 16 w 1980"/>
                  <a:gd name="T39" fmla="*/ 695 h 1516"/>
                  <a:gd name="T40" fmla="*/ 0 w 1980"/>
                  <a:gd name="T41" fmla="*/ 679 h 1516"/>
                  <a:gd name="T42" fmla="*/ 6 w 1980"/>
                  <a:gd name="T43" fmla="*/ 627 h 1516"/>
                  <a:gd name="T44" fmla="*/ 83 w 1980"/>
                  <a:gd name="T45" fmla="*/ 571 h 1516"/>
                  <a:gd name="T46" fmla="*/ 186 w 1980"/>
                  <a:gd name="T47" fmla="*/ 576 h 1516"/>
                  <a:gd name="T48" fmla="*/ 242 w 1980"/>
                  <a:gd name="T49" fmla="*/ 587 h 1516"/>
                  <a:gd name="T50" fmla="*/ 329 w 1980"/>
                  <a:gd name="T51" fmla="*/ 538 h 1516"/>
                  <a:gd name="T52" fmla="*/ 401 w 1980"/>
                  <a:gd name="T53" fmla="*/ 541 h 1516"/>
                  <a:gd name="T54" fmla="*/ 502 w 1980"/>
                  <a:gd name="T55" fmla="*/ 487 h 1516"/>
                  <a:gd name="T56" fmla="*/ 557 w 1980"/>
                  <a:gd name="T57" fmla="*/ 421 h 1516"/>
                  <a:gd name="T58" fmla="*/ 573 w 1980"/>
                  <a:gd name="T59" fmla="*/ 308 h 1516"/>
                  <a:gd name="T60" fmla="*/ 607 w 1980"/>
                  <a:gd name="T61" fmla="*/ 256 h 1516"/>
                  <a:gd name="T62" fmla="*/ 711 w 1980"/>
                  <a:gd name="T63" fmla="*/ 280 h 1516"/>
                  <a:gd name="T64" fmla="*/ 729 w 1980"/>
                  <a:gd name="T65" fmla="*/ 237 h 1516"/>
                  <a:gd name="T66" fmla="*/ 793 w 1980"/>
                  <a:gd name="T67" fmla="*/ 135 h 1516"/>
                  <a:gd name="T68" fmla="*/ 859 w 1980"/>
                  <a:gd name="T69" fmla="*/ 146 h 1516"/>
                  <a:gd name="T70" fmla="*/ 941 w 1980"/>
                  <a:gd name="T71" fmla="*/ 159 h 1516"/>
                  <a:gd name="T72" fmla="*/ 980 w 1980"/>
                  <a:gd name="T73" fmla="*/ 60 h 1516"/>
                  <a:gd name="T74" fmla="*/ 1064 w 1980"/>
                  <a:gd name="T75" fmla="*/ 28 h 1516"/>
                  <a:gd name="T76" fmla="*/ 1122 w 1980"/>
                  <a:gd name="T77" fmla="*/ 17 h 1516"/>
                  <a:gd name="T78" fmla="*/ 1234 w 1980"/>
                  <a:gd name="T79" fmla="*/ 129 h 1516"/>
                  <a:gd name="T80" fmla="*/ 1268 w 1980"/>
                  <a:gd name="T81" fmla="*/ 252 h 1516"/>
                  <a:gd name="T82" fmla="*/ 1234 w 1980"/>
                  <a:gd name="T83" fmla="*/ 307 h 1516"/>
                  <a:gd name="T84" fmla="*/ 1270 w 1980"/>
                  <a:gd name="T85" fmla="*/ 384 h 1516"/>
                  <a:gd name="T86" fmla="*/ 1399 w 1980"/>
                  <a:gd name="T87" fmla="*/ 414 h 1516"/>
                  <a:gd name="T88" fmla="*/ 1509 w 1980"/>
                  <a:gd name="T89" fmla="*/ 494 h 1516"/>
                  <a:gd name="T90" fmla="*/ 1553 w 1980"/>
                  <a:gd name="T91" fmla="*/ 579 h 1516"/>
                  <a:gd name="T92" fmla="*/ 1536 w 1980"/>
                  <a:gd name="T93" fmla="*/ 654 h 1516"/>
                  <a:gd name="T94" fmla="*/ 1478 w 1980"/>
                  <a:gd name="T95" fmla="*/ 714 h 1516"/>
                  <a:gd name="T96" fmla="*/ 1396 w 1980"/>
                  <a:gd name="T97" fmla="*/ 771 h 1516"/>
                  <a:gd name="T98" fmla="*/ 1316 w 1980"/>
                  <a:gd name="T99" fmla="*/ 813 h 1516"/>
                  <a:gd name="T100" fmla="*/ 1295 w 1980"/>
                  <a:gd name="T101" fmla="*/ 870 h 1516"/>
                  <a:gd name="T102" fmla="*/ 1243 w 1980"/>
                  <a:gd name="T103" fmla="*/ 939 h 1516"/>
                  <a:gd name="T104" fmla="*/ 1098 w 1980"/>
                  <a:gd name="T105" fmla="*/ 972 h 1516"/>
                  <a:gd name="T106" fmla="*/ 1105 w 1980"/>
                  <a:gd name="T107" fmla="*/ 1017 h 1516"/>
                  <a:gd name="T108" fmla="*/ 1160 w 1980"/>
                  <a:gd name="T109" fmla="*/ 1077 h 1516"/>
                  <a:gd name="T110" fmla="*/ 1128 w 1980"/>
                  <a:gd name="T111" fmla="*/ 1121 h 1516"/>
                  <a:gd name="T112" fmla="*/ 1141 w 1980"/>
                  <a:gd name="T113" fmla="*/ 1183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980"/>
                  <a:gd name="T172" fmla="*/ 0 h 1516"/>
                  <a:gd name="T173" fmla="*/ 1980 w 1980"/>
                  <a:gd name="T174" fmla="*/ 1516 h 15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52" name="Freeform 34"/>
              <p:cNvSpPr/>
              <p:nvPr/>
            </p:nvSpPr>
            <p:spPr bwMode="auto">
              <a:xfrm>
                <a:off x="2833688" y="1216025"/>
                <a:ext cx="2724150" cy="2332038"/>
              </a:xfrm>
              <a:custGeom>
                <a:avLst/>
                <a:gdLst>
                  <a:gd name="T0" fmla="*/ 423 w 2182"/>
                  <a:gd name="T1" fmla="*/ 1348 h 1868"/>
                  <a:gd name="T2" fmla="*/ 414 w 2182"/>
                  <a:gd name="T3" fmla="*/ 1283 h 1868"/>
                  <a:gd name="T4" fmla="*/ 285 w 2182"/>
                  <a:gd name="T5" fmla="*/ 1309 h 1868"/>
                  <a:gd name="T6" fmla="*/ 225 w 2182"/>
                  <a:gd name="T7" fmla="*/ 1329 h 1868"/>
                  <a:gd name="T8" fmla="*/ 132 w 2182"/>
                  <a:gd name="T9" fmla="*/ 1239 h 1868"/>
                  <a:gd name="T10" fmla="*/ 173 w 2182"/>
                  <a:gd name="T11" fmla="*/ 1154 h 1868"/>
                  <a:gd name="T12" fmla="*/ 52 w 2182"/>
                  <a:gd name="T13" fmla="*/ 1140 h 1868"/>
                  <a:gd name="T14" fmla="*/ 16 w 2182"/>
                  <a:gd name="T15" fmla="*/ 1025 h 1868"/>
                  <a:gd name="T16" fmla="*/ 315 w 2182"/>
                  <a:gd name="T17" fmla="*/ 1051 h 1868"/>
                  <a:gd name="T18" fmla="*/ 467 w 2182"/>
                  <a:gd name="T19" fmla="*/ 1115 h 1868"/>
                  <a:gd name="T20" fmla="*/ 569 w 2182"/>
                  <a:gd name="T21" fmla="*/ 1065 h 1868"/>
                  <a:gd name="T22" fmla="*/ 651 w 2182"/>
                  <a:gd name="T23" fmla="*/ 1029 h 1868"/>
                  <a:gd name="T24" fmla="*/ 791 w 2182"/>
                  <a:gd name="T25" fmla="*/ 1022 h 1868"/>
                  <a:gd name="T26" fmla="*/ 920 w 2182"/>
                  <a:gd name="T27" fmla="*/ 920 h 1868"/>
                  <a:gd name="T28" fmla="*/ 926 w 2182"/>
                  <a:gd name="T29" fmla="*/ 812 h 1868"/>
                  <a:gd name="T30" fmla="*/ 991 w 2182"/>
                  <a:gd name="T31" fmla="*/ 791 h 1868"/>
                  <a:gd name="T32" fmla="*/ 1109 w 2182"/>
                  <a:gd name="T33" fmla="*/ 727 h 1868"/>
                  <a:gd name="T34" fmla="*/ 1199 w 2182"/>
                  <a:gd name="T35" fmla="*/ 689 h 1868"/>
                  <a:gd name="T36" fmla="*/ 1283 w 2182"/>
                  <a:gd name="T37" fmla="*/ 610 h 1868"/>
                  <a:gd name="T38" fmla="*/ 1414 w 2182"/>
                  <a:gd name="T39" fmla="*/ 582 h 1868"/>
                  <a:gd name="T40" fmla="*/ 1346 w 2182"/>
                  <a:gd name="T41" fmla="*/ 483 h 1868"/>
                  <a:gd name="T42" fmla="*/ 1247 w 2182"/>
                  <a:gd name="T43" fmla="*/ 508 h 1868"/>
                  <a:gd name="T44" fmla="*/ 1145 w 2182"/>
                  <a:gd name="T45" fmla="*/ 511 h 1868"/>
                  <a:gd name="T46" fmla="*/ 1164 w 2182"/>
                  <a:gd name="T47" fmla="*/ 403 h 1868"/>
                  <a:gd name="T48" fmla="*/ 1260 w 2182"/>
                  <a:gd name="T49" fmla="*/ 337 h 1868"/>
                  <a:gd name="T50" fmla="*/ 1335 w 2182"/>
                  <a:gd name="T51" fmla="*/ 197 h 1868"/>
                  <a:gd name="T52" fmla="*/ 1367 w 2182"/>
                  <a:gd name="T53" fmla="*/ 85 h 1868"/>
                  <a:gd name="T54" fmla="*/ 1365 w 2182"/>
                  <a:gd name="T55" fmla="*/ 16 h 1868"/>
                  <a:gd name="T56" fmla="*/ 1416 w 2182"/>
                  <a:gd name="T57" fmla="*/ 33 h 1868"/>
                  <a:gd name="T58" fmla="*/ 1453 w 2182"/>
                  <a:gd name="T59" fmla="*/ 63 h 1868"/>
                  <a:gd name="T60" fmla="*/ 1515 w 2182"/>
                  <a:gd name="T61" fmla="*/ 140 h 1868"/>
                  <a:gd name="T62" fmla="*/ 1614 w 2182"/>
                  <a:gd name="T63" fmla="*/ 120 h 1868"/>
                  <a:gd name="T64" fmla="*/ 1680 w 2182"/>
                  <a:gd name="T65" fmla="*/ 193 h 1868"/>
                  <a:gd name="T66" fmla="*/ 1680 w 2182"/>
                  <a:gd name="T67" fmla="*/ 346 h 1868"/>
                  <a:gd name="T68" fmla="*/ 1666 w 2182"/>
                  <a:gd name="T69" fmla="*/ 374 h 1868"/>
                  <a:gd name="T70" fmla="*/ 1623 w 2182"/>
                  <a:gd name="T71" fmla="*/ 404 h 1868"/>
                  <a:gd name="T72" fmla="*/ 1589 w 2182"/>
                  <a:gd name="T73" fmla="*/ 530 h 1868"/>
                  <a:gd name="T74" fmla="*/ 1626 w 2182"/>
                  <a:gd name="T75" fmla="*/ 563 h 1868"/>
                  <a:gd name="T76" fmla="*/ 1593 w 2182"/>
                  <a:gd name="T77" fmla="*/ 626 h 1868"/>
                  <a:gd name="T78" fmla="*/ 1548 w 2182"/>
                  <a:gd name="T79" fmla="*/ 651 h 1868"/>
                  <a:gd name="T80" fmla="*/ 1615 w 2182"/>
                  <a:gd name="T81" fmla="*/ 775 h 1868"/>
                  <a:gd name="T82" fmla="*/ 1694 w 2182"/>
                  <a:gd name="T83" fmla="*/ 813 h 1868"/>
                  <a:gd name="T84" fmla="*/ 1696 w 2182"/>
                  <a:gd name="T85" fmla="*/ 889 h 1868"/>
                  <a:gd name="T86" fmla="*/ 1615 w 2182"/>
                  <a:gd name="T87" fmla="*/ 920 h 1868"/>
                  <a:gd name="T88" fmla="*/ 1510 w 2182"/>
                  <a:gd name="T89" fmla="*/ 1000 h 1868"/>
                  <a:gd name="T90" fmla="*/ 1455 w 2182"/>
                  <a:gd name="T91" fmla="*/ 991 h 1868"/>
                  <a:gd name="T92" fmla="*/ 1405 w 2182"/>
                  <a:gd name="T93" fmla="*/ 1052 h 1868"/>
                  <a:gd name="T94" fmla="*/ 1334 w 2182"/>
                  <a:gd name="T95" fmla="*/ 948 h 1868"/>
                  <a:gd name="T96" fmla="*/ 1199 w 2182"/>
                  <a:gd name="T97" fmla="*/ 1058 h 1868"/>
                  <a:gd name="T98" fmla="*/ 1175 w 2182"/>
                  <a:gd name="T99" fmla="*/ 1049 h 1868"/>
                  <a:gd name="T100" fmla="*/ 1120 w 2182"/>
                  <a:gd name="T101" fmla="*/ 1030 h 1868"/>
                  <a:gd name="T102" fmla="*/ 1095 w 2182"/>
                  <a:gd name="T103" fmla="*/ 1125 h 1868"/>
                  <a:gd name="T104" fmla="*/ 1013 w 2182"/>
                  <a:gd name="T105" fmla="*/ 1195 h 1868"/>
                  <a:gd name="T106" fmla="*/ 897 w 2182"/>
                  <a:gd name="T107" fmla="*/ 1268 h 1868"/>
                  <a:gd name="T108" fmla="*/ 846 w 2182"/>
                  <a:gd name="T109" fmla="*/ 1298 h 1868"/>
                  <a:gd name="T110" fmla="*/ 777 w 2182"/>
                  <a:gd name="T111" fmla="*/ 1408 h 1868"/>
                  <a:gd name="T112" fmla="*/ 659 w 2182"/>
                  <a:gd name="T113" fmla="*/ 1423 h 1868"/>
                  <a:gd name="T114" fmla="*/ 640 w 2182"/>
                  <a:gd name="T115" fmla="*/ 1310 h 1868"/>
                  <a:gd name="T116" fmla="*/ 576 w 2182"/>
                  <a:gd name="T117" fmla="*/ 1320 h 1868"/>
                  <a:gd name="T118" fmla="*/ 521 w 2182"/>
                  <a:gd name="T119" fmla="*/ 1428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82"/>
                  <a:gd name="T181" fmla="*/ 0 h 1868"/>
                  <a:gd name="T182" fmla="*/ 2182 w 2182"/>
                  <a:gd name="T183" fmla="*/ 1868 h 186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53" name="Freeform 35"/>
              <p:cNvSpPr/>
              <p:nvPr/>
            </p:nvSpPr>
            <p:spPr bwMode="auto">
              <a:xfrm>
                <a:off x="4772025" y="2974975"/>
                <a:ext cx="288925" cy="330200"/>
              </a:xfrm>
              <a:custGeom>
                <a:avLst/>
                <a:gdLst>
                  <a:gd name="T0" fmla="*/ 154 w 232"/>
                  <a:gd name="T1" fmla="*/ 208 h 264"/>
                  <a:gd name="T2" fmla="*/ 133 w 232"/>
                  <a:gd name="T3" fmla="*/ 195 h 264"/>
                  <a:gd name="T4" fmla="*/ 124 w 232"/>
                  <a:gd name="T5" fmla="*/ 188 h 264"/>
                  <a:gd name="T6" fmla="*/ 116 w 232"/>
                  <a:gd name="T7" fmla="*/ 172 h 264"/>
                  <a:gd name="T8" fmla="*/ 113 w 232"/>
                  <a:gd name="T9" fmla="*/ 147 h 264"/>
                  <a:gd name="T10" fmla="*/ 110 w 232"/>
                  <a:gd name="T11" fmla="*/ 140 h 264"/>
                  <a:gd name="T12" fmla="*/ 107 w 232"/>
                  <a:gd name="T13" fmla="*/ 131 h 264"/>
                  <a:gd name="T14" fmla="*/ 91 w 232"/>
                  <a:gd name="T15" fmla="*/ 117 h 264"/>
                  <a:gd name="T16" fmla="*/ 78 w 232"/>
                  <a:gd name="T17" fmla="*/ 110 h 264"/>
                  <a:gd name="T18" fmla="*/ 64 w 232"/>
                  <a:gd name="T19" fmla="*/ 110 h 264"/>
                  <a:gd name="T20" fmla="*/ 49 w 232"/>
                  <a:gd name="T21" fmla="*/ 113 h 264"/>
                  <a:gd name="T22" fmla="*/ 39 w 232"/>
                  <a:gd name="T23" fmla="*/ 124 h 264"/>
                  <a:gd name="T24" fmla="*/ 0 w 232"/>
                  <a:gd name="T25" fmla="*/ 126 h 264"/>
                  <a:gd name="T26" fmla="*/ 0 w 232"/>
                  <a:gd name="T27" fmla="*/ 115 h 264"/>
                  <a:gd name="T28" fmla="*/ 2 w 232"/>
                  <a:gd name="T29" fmla="*/ 102 h 264"/>
                  <a:gd name="T30" fmla="*/ 8 w 232"/>
                  <a:gd name="T31" fmla="*/ 98 h 264"/>
                  <a:gd name="T32" fmla="*/ 14 w 232"/>
                  <a:gd name="T33" fmla="*/ 96 h 264"/>
                  <a:gd name="T34" fmla="*/ 31 w 232"/>
                  <a:gd name="T35" fmla="*/ 82 h 264"/>
                  <a:gd name="T36" fmla="*/ 35 w 232"/>
                  <a:gd name="T37" fmla="*/ 69 h 264"/>
                  <a:gd name="T38" fmla="*/ 33 w 232"/>
                  <a:gd name="T39" fmla="*/ 60 h 264"/>
                  <a:gd name="T40" fmla="*/ 27 w 232"/>
                  <a:gd name="T41" fmla="*/ 47 h 264"/>
                  <a:gd name="T42" fmla="*/ 27 w 232"/>
                  <a:gd name="T43" fmla="*/ 44 h 264"/>
                  <a:gd name="T44" fmla="*/ 55 w 232"/>
                  <a:gd name="T45" fmla="*/ 25 h 264"/>
                  <a:gd name="T46" fmla="*/ 64 w 232"/>
                  <a:gd name="T47" fmla="*/ 17 h 264"/>
                  <a:gd name="T48" fmla="*/ 67 w 232"/>
                  <a:gd name="T49" fmla="*/ 5 h 264"/>
                  <a:gd name="T50" fmla="*/ 78 w 232"/>
                  <a:gd name="T51" fmla="*/ 0 h 264"/>
                  <a:gd name="T52" fmla="*/ 93 w 232"/>
                  <a:gd name="T53" fmla="*/ 13 h 264"/>
                  <a:gd name="T54" fmla="*/ 121 w 232"/>
                  <a:gd name="T55" fmla="*/ 16 h 264"/>
                  <a:gd name="T56" fmla="*/ 118 w 232"/>
                  <a:gd name="T57" fmla="*/ 25 h 264"/>
                  <a:gd name="T58" fmla="*/ 118 w 232"/>
                  <a:gd name="T59" fmla="*/ 58 h 264"/>
                  <a:gd name="T60" fmla="*/ 122 w 232"/>
                  <a:gd name="T61" fmla="*/ 74 h 264"/>
                  <a:gd name="T62" fmla="*/ 137 w 232"/>
                  <a:gd name="T63" fmla="*/ 76 h 264"/>
                  <a:gd name="T64" fmla="*/ 146 w 232"/>
                  <a:gd name="T65" fmla="*/ 82 h 264"/>
                  <a:gd name="T66" fmla="*/ 144 w 232"/>
                  <a:gd name="T67" fmla="*/ 98 h 264"/>
                  <a:gd name="T68" fmla="*/ 146 w 232"/>
                  <a:gd name="T69" fmla="*/ 110 h 264"/>
                  <a:gd name="T70" fmla="*/ 152 w 232"/>
                  <a:gd name="T71" fmla="*/ 121 h 264"/>
                  <a:gd name="T72" fmla="*/ 166 w 232"/>
                  <a:gd name="T73" fmla="*/ 134 h 264"/>
                  <a:gd name="T74" fmla="*/ 182 w 232"/>
                  <a:gd name="T75" fmla="*/ 154 h 264"/>
                  <a:gd name="T76" fmla="*/ 163 w 232"/>
                  <a:gd name="T77" fmla="*/ 164 h 264"/>
                  <a:gd name="T78" fmla="*/ 152 w 232"/>
                  <a:gd name="T79" fmla="*/ 176 h 264"/>
                  <a:gd name="T80" fmla="*/ 154 w 232"/>
                  <a:gd name="T81" fmla="*/ 208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32"/>
                  <a:gd name="T124" fmla="*/ 0 h 264"/>
                  <a:gd name="T125" fmla="*/ 232 w 232"/>
                  <a:gd name="T126" fmla="*/ 264 h 26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54" name="Freeform 36"/>
              <p:cNvSpPr/>
              <p:nvPr/>
            </p:nvSpPr>
            <p:spPr bwMode="auto">
              <a:xfrm>
                <a:off x="5133975" y="2536825"/>
                <a:ext cx="733425" cy="690563"/>
              </a:xfrm>
              <a:custGeom>
                <a:avLst/>
                <a:gdLst>
                  <a:gd name="T0" fmla="*/ 184 w 588"/>
                  <a:gd name="T1" fmla="*/ 432 h 554"/>
                  <a:gd name="T2" fmla="*/ 195 w 588"/>
                  <a:gd name="T3" fmla="*/ 416 h 554"/>
                  <a:gd name="T4" fmla="*/ 207 w 588"/>
                  <a:gd name="T5" fmla="*/ 405 h 554"/>
                  <a:gd name="T6" fmla="*/ 215 w 588"/>
                  <a:gd name="T7" fmla="*/ 377 h 554"/>
                  <a:gd name="T8" fmla="*/ 198 w 588"/>
                  <a:gd name="T9" fmla="*/ 367 h 554"/>
                  <a:gd name="T10" fmla="*/ 198 w 588"/>
                  <a:gd name="T11" fmla="*/ 344 h 554"/>
                  <a:gd name="T12" fmla="*/ 220 w 588"/>
                  <a:gd name="T13" fmla="*/ 317 h 554"/>
                  <a:gd name="T14" fmla="*/ 226 w 588"/>
                  <a:gd name="T15" fmla="*/ 305 h 554"/>
                  <a:gd name="T16" fmla="*/ 228 w 588"/>
                  <a:gd name="T17" fmla="*/ 269 h 554"/>
                  <a:gd name="T18" fmla="*/ 198 w 588"/>
                  <a:gd name="T19" fmla="*/ 236 h 554"/>
                  <a:gd name="T20" fmla="*/ 157 w 588"/>
                  <a:gd name="T21" fmla="*/ 239 h 554"/>
                  <a:gd name="T22" fmla="*/ 137 w 588"/>
                  <a:gd name="T23" fmla="*/ 259 h 554"/>
                  <a:gd name="T24" fmla="*/ 102 w 588"/>
                  <a:gd name="T25" fmla="*/ 306 h 554"/>
                  <a:gd name="T26" fmla="*/ 86 w 588"/>
                  <a:gd name="T27" fmla="*/ 327 h 554"/>
                  <a:gd name="T28" fmla="*/ 28 w 588"/>
                  <a:gd name="T29" fmla="*/ 286 h 554"/>
                  <a:gd name="T30" fmla="*/ 9 w 588"/>
                  <a:gd name="T31" fmla="*/ 281 h 554"/>
                  <a:gd name="T32" fmla="*/ 0 w 588"/>
                  <a:gd name="T33" fmla="*/ 273 h 554"/>
                  <a:gd name="T34" fmla="*/ 3 w 588"/>
                  <a:gd name="T35" fmla="*/ 254 h 554"/>
                  <a:gd name="T36" fmla="*/ 14 w 588"/>
                  <a:gd name="T37" fmla="*/ 251 h 554"/>
                  <a:gd name="T38" fmla="*/ 31 w 588"/>
                  <a:gd name="T39" fmla="*/ 229 h 554"/>
                  <a:gd name="T40" fmla="*/ 27 w 588"/>
                  <a:gd name="T41" fmla="*/ 187 h 554"/>
                  <a:gd name="T42" fmla="*/ 22 w 588"/>
                  <a:gd name="T43" fmla="*/ 179 h 554"/>
                  <a:gd name="T44" fmla="*/ 16 w 588"/>
                  <a:gd name="T45" fmla="*/ 146 h 554"/>
                  <a:gd name="T46" fmla="*/ 20 w 588"/>
                  <a:gd name="T47" fmla="*/ 135 h 554"/>
                  <a:gd name="T48" fmla="*/ 35 w 588"/>
                  <a:gd name="T49" fmla="*/ 149 h 554"/>
                  <a:gd name="T50" fmla="*/ 46 w 588"/>
                  <a:gd name="T51" fmla="*/ 165 h 554"/>
                  <a:gd name="T52" fmla="*/ 63 w 588"/>
                  <a:gd name="T53" fmla="*/ 176 h 554"/>
                  <a:gd name="T54" fmla="*/ 79 w 588"/>
                  <a:gd name="T55" fmla="*/ 174 h 554"/>
                  <a:gd name="T56" fmla="*/ 112 w 588"/>
                  <a:gd name="T57" fmla="*/ 146 h 554"/>
                  <a:gd name="T58" fmla="*/ 170 w 588"/>
                  <a:gd name="T59" fmla="*/ 101 h 554"/>
                  <a:gd name="T60" fmla="*/ 182 w 588"/>
                  <a:gd name="T61" fmla="*/ 82 h 554"/>
                  <a:gd name="T62" fmla="*/ 206 w 588"/>
                  <a:gd name="T63" fmla="*/ 60 h 554"/>
                  <a:gd name="T64" fmla="*/ 229 w 588"/>
                  <a:gd name="T65" fmla="*/ 58 h 554"/>
                  <a:gd name="T66" fmla="*/ 245 w 588"/>
                  <a:gd name="T67" fmla="*/ 66 h 554"/>
                  <a:gd name="T68" fmla="*/ 273 w 588"/>
                  <a:gd name="T69" fmla="*/ 52 h 554"/>
                  <a:gd name="T70" fmla="*/ 273 w 588"/>
                  <a:gd name="T71" fmla="*/ 13 h 554"/>
                  <a:gd name="T72" fmla="*/ 284 w 588"/>
                  <a:gd name="T73" fmla="*/ 2 h 554"/>
                  <a:gd name="T74" fmla="*/ 311 w 588"/>
                  <a:gd name="T75" fmla="*/ 25 h 554"/>
                  <a:gd name="T76" fmla="*/ 328 w 588"/>
                  <a:gd name="T77" fmla="*/ 36 h 554"/>
                  <a:gd name="T78" fmla="*/ 343 w 588"/>
                  <a:gd name="T79" fmla="*/ 35 h 554"/>
                  <a:gd name="T80" fmla="*/ 346 w 588"/>
                  <a:gd name="T81" fmla="*/ 22 h 554"/>
                  <a:gd name="T82" fmla="*/ 360 w 588"/>
                  <a:gd name="T83" fmla="*/ 19 h 554"/>
                  <a:gd name="T84" fmla="*/ 361 w 588"/>
                  <a:gd name="T85" fmla="*/ 49 h 554"/>
                  <a:gd name="T86" fmla="*/ 391 w 588"/>
                  <a:gd name="T87" fmla="*/ 86 h 554"/>
                  <a:gd name="T88" fmla="*/ 405 w 588"/>
                  <a:gd name="T89" fmla="*/ 140 h 554"/>
                  <a:gd name="T90" fmla="*/ 416 w 588"/>
                  <a:gd name="T91" fmla="*/ 154 h 554"/>
                  <a:gd name="T92" fmla="*/ 462 w 588"/>
                  <a:gd name="T93" fmla="*/ 185 h 554"/>
                  <a:gd name="T94" fmla="*/ 456 w 588"/>
                  <a:gd name="T95" fmla="*/ 196 h 554"/>
                  <a:gd name="T96" fmla="*/ 409 w 588"/>
                  <a:gd name="T97" fmla="*/ 229 h 554"/>
                  <a:gd name="T98" fmla="*/ 394 w 588"/>
                  <a:gd name="T99" fmla="*/ 243 h 554"/>
                  <a:gd name="T100" fmla="*/ 371 w 588"/>
                  <a:gd name="T101" fmla="*/ 272 h 554"/>
                  <a:gd name="T102" fmla="*/ 366 w 588"/>
                  <a:gd name="T103" fmla="*/ 294 h 554"/>
                  <a:gd name="T104" fmla="*/ 352 w 588"/>
                  <a:gd name="T105" fmla="*/ 306 h 554"/>
                  <a:gd name="T106" fmla="*/ 324 w 588"/>
                  <a:gd name="T107" fmla="*/ 316 h 554"/>
                  <a:gd name="T108" fmla="*/ 284 w 588"/>
                  <a:gd name="T109" fmla="*/ 333 h 554"/>
                  <a:gd name="T110" fmla="*/ 253 w 588"/>
                  <a:gd name="T111" fmla="*/ 361 h 554"/>
                  <a:gd name="T112" fmla="*/ 239 w 588"/>
                  <a:gd name="T113" fmla="*/ 388 h 554"/>
                  <a:gd name="T114" fmla="*/ 228 w 588"/>
                  <a:gd name="T115" fmla="*/ 426 h 554"/>
                  <a:gd name="T116" fmla="*/ 185 w 588"/>
                  <a:gd name="T117" fmla="*/ 435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88"/>
                  <a:gd name="T178" fmla="*/ 0 h 554"/>
                  <a:gd name="T179" fmla="*/ 588 w 588"/>
                  <a:gd name="T180" fmla="*/ 554 h 55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55" name="Freeform 37"/>
              <p:cNvSpPr/>
              <p:nvPr/>
            </p:nvSpPr>
            <p:spPr bwMode="auto">
              <a:xfrm>
                <a:off x="5287963" y="2152650"/>
                <a:ext cx="1046162" cy="663575"/>
              </a:xfrm>
              <a:custGeom>
                <a:avLst/>
                <a:gdLst>
                  <a:gd name="T0" fmla="*/ 322 w 838"/>
                  <a:gd name="T1" fmla="*/ 387 h 532"/>
                  <a:gd name="T2" fmla="*/ 316 w 838"/>
                  <a:gd name="T3" fmla="*/ 344 h 532"/>
                  <a:gd name="T4" fmla="*/ 296 w 838"/>
                  <a:gd name="T5" fmla="*/ 313 h 532"/>
                  <a:gd name="T6" fmla="*/ 272 w 838"/>
                  <a:gd name="T7" fmla="*/ 288 h 532"/>
                  <a:gd name="T8" fmla="*/ 255 w 838"/>
                  <a:gd name="T9" fmla="*/ 247 h 532"/>
                  <a:gd name="T10" fmla="*/ 236 w 838"/>
                  <a:gd name="T11" fmla="*/ 272 h 532"/>
                  <a:gd name="T12" fmla="*/ 203 w 838"/>
                  <a:gd name="T13" fmla="*/ 242 h 532"/>
                  <a:gd name="T14" fmla="*/ 162 w 838"/>
                  <a:gd name="T15" fmla="*/ 226 h 532"/>
                  <a:gd name="T16" fmla="*/ 146 w 838"/>
                  <a:gd name="T17" fmla="*/ 189 h 532"/>
                  <a:gd name="T18" fmla="*/ 120 w 838"/>
                  <a:gd name="T19" fmla="*/ 137 h 532"/>
                  <a:gd name="T20" fmla="*/ 88 w 838"/>
                  <a:gd name="T21" fmla="*/ 157 h 532"/>
                  <a:gd name="T22" fmla="*/ 63 w 838"/>
                  <a:gd name="T23" fmla="*/ 157 h 532"/>
                  <a:gd name="T24" fmla="*/ 47 w 838"/>
                  <a:gd name="T25" fmla="*/ 119 h 532"/>
                  <a:gd name="T26" fmla="*/ 28 w 838"/>
                  <a:gd name="T27" fmla="*/ 69 h 532"/>
                  <a:gd name="T28" fmla="*/ 0 w 838"/>
                  <a:gd name="T29" fmla="*/ 46 h 532"/>
                  <a:gd name="T30" fmla="*/ 11 w 838"/>
                  <a:gd name="T31" fmla="*/ 24 h 532"/>
                  <a:gd name="T32" fmla="*/ 53 w 838"/>
                  <a:gd name="T33" fmla="*/ 47 h 532"/>
                  <a:gd name="T34" fmla="*/ 85 w 838"/>
                  <a:gd name="T35" fmla="*/ 25 h 532"/>
                  <a:gd name="T36" fmla="*/ 109 w 838"/>
                  <a:gd name="T37" fmla="*/ 0 h 532"/>
                  <a:gd name="T38" fmla="*/ 131 w 838"/>
                  <a:gd name="T39" fmla="*/ 17 h 532"/>
                  <a:gd name="T40" fmla="*/ 156 w 838"/>
                  <a:gd name="T41" fmla="*/ 53 h 532"/>
                  <a:gd name="T42" fmla="*/ 231 w 838"/>
                  <a:gd name="T43" fmla="*/ 52 h 532"/>
                  <a:gd name="T44" fmla="*/ 275 w 838"/>
                  <a:gd name="T45" fmla="*/ 24 h 532"/>
                  <a:gd name="T46" fmla="*/ 282 w 838"/>
                  <a:gd name="T47" fmla="*/ 63 h 532"/>
                  <a:gd name="T48" fmla="*/ 313 w 838"/>
                  <a:gd name="T49" fmla="*/ 61 h 532"/>
                  <a:gd name="T50" fmla="*/ 332 w 838"/>
                  <a:gd name="T51" fmla="*/ 60 h 532"/>
                  <a:gd name="T52" fmla="*/ 370 w 838"/>
                  <a:gd name="T53" fmla="*/ 86 h 532"/>
                  <a:gd name="T54" fmla="*/ 407 w 838"/>
                  <a:gd name="T55" fmla="*/ 130 h 532"/>
                  <a:gd name="T56" fmla="*/ 429 w 838"/>
                  <a:gd name="T57" fmla="*/ 105 h 532"/>
                  <a:gd name="T58" fmla="*/ 450 w 838"/>
                  <a:gd name="T59" fmla="*/ 110 h 532"/>
                  <a:gd name="T60" fmla="*/ 477 w 838"/>
                  <a:gd name="T61" fmla="*/ 145 h 532"/>
                  <a:gd name="T62" fmla="*/ 522 w 838"/>
                  <a:gd name="T63" fmla="*/ 160 h 532"/>
                  <a:gd name="T64" fmla="*/ 538 w 838"/>
                  <a:gd name="T65" fmla="*/ 146 h 532"/>
                  <a:gd name="T66" fmla="*/ 538 w 838"/>
                  <a:gd name="T67" fmla="*/ 132 h 532"/>
                  <a:gd name="T68" fmla="*/ 569 w 838"/>
                  <a:gd name="T69" fmla="*/ 115 h 532"/>
                  <a:gd name="T70" fmla="*/ 584 w 838"/>
                  <a:gd name="T71" fmla="*/ 104 h 532"/>
                  <a:gd name="T72" fmla="*/ 595 w 838"/>
                  <a:gd name="T73" fmla="*/ 121 h 532"/>
                  <a:gd name="T74" fmla="*/ 634 w 838"/>
                  <a:gd name="T75" fmla="*/ 148 h 532"/>
                  <a:gd name="T76" fmla="*/ 659 w 838"/>
                  <a:gd name="T77" fmla="*/ 179 h 532"/>
                  <a:gd name="T78" fmla="*/ 643 w 838"/>
                  <a:gd name="T79" fmla="*/ 214 h 532"/>
                  <a:gd name="T80" fmla="*/ 631 w 838"/>
                  <a:gd name="T81" fmla="*/ 242 h 532"/>
                  <a:gd name="T82" fmla="*/ 612 w 838"/>
                  <a:gd name="T83" fmla="*/ 236 h 532"/>
                  <a:gd name="T84" fmla="*/ 606 w 838"/>
                  <a:gd name="T85" fmla="*/ 203 h 532"/>
                  <a:gd name="T86" fmla="*/ 585 w 838"/>
                  <a:gd name="T87" fmla="*/ 190 h 532"/>
                  <a:gd name="T88" fmla="*/ 563 w 838"/>
                  <a:gd name="T89" fmla="*/ 222 h 532"/>
                  <a:gd name="T90" fmla="*/ 539 w 838"/>
                  <a:gd name="T91" fmla="*/ 272 h 532"/>
                  <a:gd name="T92" fmla="*/ 497 w 838"/>
                  <a:gd name="T93" fmla="*/ 289 h 532"/>
                  <a:gd name="T94" fmla="*/ 486 w 838"/>
                  <a:gd name="T95" fmla="*/ 322 h 532"/>
                  <a:gd name="T96" fmla="*/ 502 w 838"/>
                  <a:gd name="T97" fmla="*/ 349 h 532"/>
                  <a:gd name="T98" fmla="*/ 462 w 838"/>
                  <a:gd name="T99" fmla="*/ 358 h 532"/>
                  <a:gd name="T100" fmla="*/ 425 w 838"/>
                  <a:gd name="T101" fmla="*/ 344 h 532"/>
                  <a:gd name="T102" fmla="*/ 395 w 838"/>
                  <a:gd name="T103" fmla="*/ 358 h 532"/>
                  <a:gd name="T104" fmla="*/ 374 w 838"/>
                  <a:gd name="T105" fmla="*/ 416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38"/>
                  <a:gd name="T160" fmla="*/ 0 h 532"/>
                  <a:gd name="T161" fmla="*/ 838 w 838"/>
                  <a:gd name="T162" fmla="*/ 532 h 53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56" name="Freeform 38"/>
              <p:cNvSpPr/>
              <p:nvPr/>
            </p:nvSpPr>
            <p:spPr bwMode="auto">
              <a:xfrm>
                <a:off x="5072063" y="1154113"/>
                <a:ext cx="1390650" cy="1244600"/>
              </a:xfrm>
              <a:custGeom>
                <a:avLst/>
                <a:gdLst>
                  <a:gd name="T0" fmla="*/ 590 w 1114"/>
                  <a:gd name="T1" fmla="*/ 724 h 996"/>
                  <a:gd name="T2" fmla="*/ 549 w 1114"/>
                  <a:gd name="T3" fmla="*/ 749 h 996"/>
                  <a:gd name="T4" fmla="*/ 516 w 1114"/>
                  <a:gd name="T5" fmla="*/ 715 h 996"/>
                  <a:gd name="T6" fmla="*/ 483 w 1114"/>
                  <a:gd name="T7" fmla="*/ 686 h 996"/>
                  <a:gd name="T8" fmla="*/ 447 w 1114"/>
                  <a:gd name="T9" fmla="*/ 682 h 996"/>
                  <a:gd name="T10" fmla="*/ 420 w 1114"/>
                  <a:gd name="T11" fmla="*/ 649 h 996"/>
                  <a:gd name="T12" fmla="*/ 384 w 1114"/>
                  <a:gd name="T13" fmla="*/ 656 h 996"/>
                  <a:gd name="T14" fmla="*/ 348 w 1114"/>
                  <a:gd name="T15" fmla="*/ 677 h 996"/>
                  <a:gd name="T16" fmla="*/ 283 w 1114"/>
                  <a:gd name="T17" fmla="*/ 661 h 996"/>
                  <a:gd name="T18" fmla="*/ 252 w 1114"/>
                  <a:gd name="T19" fmla="*/ 622 h 996"/>
                  <a:gd name="T20" fmla="*/ 226 w 1114"/>
                  <a:gd name="T21" fmla="*/ 611 h 996"/>
                  <a:gd name="T22" fmla="*/ 255 w 1114"/>
                  <a:gd name="T23" fmla="*/ 595 h 996"/>
                  <a:gd name="T24" fmla="*/ 226 w 1114"/>
                  <a:gd name="T25" fmla="*/ 560 h 996"/>
                  <a:gd name="T26" fmla="*/ 192 w 1114"/>
                  <a:gd name="T27" fmla="*/ 564 h 996"/>
                  <a:gd name="T28" fmla="*/ 173 w 1114"/>
                  <a:gd name="T29" fmla="*/ 521 h 996"/>
                  <a:gd name="T30" fmla="*/ 211 w 1114"/>
                  <a:gd name="T31" fmla="*/ 466 h 996"/>
                  <a:gd name="T32" fmla="*/ 239 w 1114"/>
                  <a:gd name="T33" fmla="*/ 406 h 996"/>
                  <a:gd name="T34" fmla="*/ 247 w 1114"/>
                  <a:gd name="T35" fmla="*/ 433 h 996"/>
                  <a:gd name="T36" fmla="*/ 282 w 1114"/>
                  <a:gd name="T37" fmla="*/ 447 h 996"/>
                  <a:gd name="T38" fmla="*/ 282 w 1114"/>
                  <a:gd name="T39" fmla="*/ 381 h 996"/>
                  <a:gd name="T40" fmla="*/ 283 w 1114"/>
                  <a:gd name="T41" fmla="*/ 337 h 996"/>
                  <a:gd name="T42" fmla="*/ 266 w 1114"/>
                  <a:gd name="T43" fmla="*/ 274 h 996"/>
                  <a:gd name="T44" fmla="*/ 285 w 1114"/>
                  <a:gd name="T45" fmla="*/ 198 h 996"/>
                  <a:gd name="T46" fmla="*/ 247 w 1114"/>
                  <a:gd name="T47" fmla="*/ 124 h 996"/>
                  <a:gd name="T48" fmla="*/ 198 w 1114"/>
                  <a:gd name="T49" fmla="*/ 148 h 996"/>
                  <a:gd name="T50" fmla="*/ 131 w 1114"/>
                  <a:gd name="T51" fmla="*/ 172 h 996"/>
                  <a:gd name="T52" fmla="*/ 102 w 1114"/>
                  <a:gd name="T53" fmla="*/ 151 h 996"/>
                  <a:gd name="T54" fmla="*/ 80 w 1114"/>
                  <a:gd name="T55" fmla="*/ 99 h 996"/>
                  <a:gd name="T56" fmla="*/ 35 w 1114"/>
                  <a:gd name="T57" fmla="*/ 110 h 996"/>
                  <a:gd name="T58" fmla="*/ 16 w 1114"/>
                  <a:gd name="T59" fmla="*/ 76 h 996"/>
                  <a:gd name="T60" fmla="*/ 57 w 1114"/>
                  <a:gd name="T61" fmla="*/ 8 h 996"/>
                  <a:gd name="T62" fmla="*/ 132 w 1114"/>
                  <a:gd name="T63" fmla="*/ 13 h 996"/>
                  <a:gd name="T64" fmla="*/ 222 w 1114"/>
                  <a:gd name="T65" fmla="*/ 20 h 996"/>
                  <a:gd name="T66" fmla="*/ 308 w 1114"/>
                  <a:gd name="T67" fmla="*/ 145 h 996"/>
                  <a:gd name="T68" fmla="*/ 360 w 1114"/>
                  <a:gd name="T69" fmla="*/ 219 h 996"/>
                  <a:gd name="T70" fmla="*/ 392 w 1114"/>
                  <a:gd name="T71" fmla="*/ 260 h 996"/>
                  <a:gd name="T72" fmla="*/ 448 w 1114"/>
                  <a:gd name="T73" fmla="*/ 279 h 996"/>
                  <a:gd name="T74" fmla="*/ 502 w 1114"/>
                  <a:gd name="T75" fmla="*/ 288 h 996"/>
                  <a:gd name="T76" fmla="*/ 563 w 1114"/>
                  <a:gd name="T77" fmla="*/ 312 h 996"/>
                  <a:gd name="T78" fmla="*/ 605 w 1114"/>
                  <a:gd name="T79" fmla="*/ 353 h 996"/>
                  <a:gd name="T80" fmla="*/ 640 w 1114"/>
                  <a:gd name="T81" fmla="*/ 403 h 996"/>
                  <a:gd name="T82" fmla="*/ 717 w 1114"/>
                  <a:gd name="T83" fmla="*/ 383 h 996"/>
                  <a:gd name="T84" fmla="*/ 778 w 1114"/>
                  <a:gd name="T85" fmla="*/ 318 h 996"/>
                  <a:gd name="T86" fmla="*/ 852 w 1114"/>
                  <a:gd name="T87" fmla="*/ 268 h 996"/>
                  <a:gd name="T88" fmla="*/ 852 w 1114"/>
                  <a:gd name="T89" fmla="*/ 324 h 996"/>
                  <a:gd name="T90" fmla="*/ 874 w 1114"/>
                  <a:gd name="T91" fmla="*/ 392 h 996"/>
                  <a:gd name="T92" fmla="*/ 862 w 1114"/>
                  <a:gd name="T93" fmla="*/ 460 h 996"/>
                  <a:gd name="T94" fmla="*/ 856 w 1114"/>
                  <a:gd name="T95" fmla="*/ 576 h 996"/>
                  <a:gd name="T96" fmla="*/ 808 w 1114"/>
                  <a:gd name="T97" fmla="*/ 589 h 996"/>
                  <a:gd name="T98" fmla="*/ 766 w 1114"/>
                  <a:gd name="T99" fmla="*/ 608 h 996"/>
                  <a:gd name="T100" fmla="*/ 741 w 1114"/>
                  <a:gd name="T101" fmla="*/ 630 h 996"/>
                  <a:gd name="T102" fmla="*/ 774 w 1114"/>
                  <a:gd name="T103" fmla="*/ 716 h 996"/>
                  <a:gd name="T104" fmla="*/ 764 w 1114"/>
                  <a:gd name="T105" fmla="*/ 762 h 996"/>
                  <a:gd name="T106" fmla="*/ 730 w 1114"/>
                  <a:gd name="T107" fmla="*/ 727 h 996"/>
                  <a:gd name="T108" fmla="*/ 711 w 1114"/>
                  <a:gd name="T109" fmla="*/ 732 h 996"/>
                  <a:gd name="T110" fmla="*/ 667 w 1114"/>
                  <a:gd name="T111" fmla="*/ 765 h 996"/>
                  <a:gd name="T112" fmla="*/ 639 w 1114"/>
                  <a:gd name="T113" fmla="*/ 784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14"/>
                  <a:gd name="T172" fmla="*/ 0 h 996"/>
                  <a:gd name="T173" fmla="*/ 1114 w 1114"/>
                  <a:gd name="T174" fmla="*/ 996 h 99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solidFill>
                <a:schemeClr val="bg1">
                  <a:lumMod val="75000"/>
                </a:schemeClr>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sp>
            <p:nvSpPr>
              <p:cNvPr id="57" name="Freeform 39"/>
              <p:cNvSpPr/>
              <p:nvPr/>
            </p:nvSpPr>
            <p:spPr bwMode="auto">
              <a:xfrm>
                <a:off x="2282825" y="2741613"/>
                <a:ext cx="1758950" cy="1498600"/>
              </a:xfrm>
              <a:custGeom>
                <a:avLst/>
                <a:gdLst>
                  <a:gd name="T0" fmla="*/ 967 w 1410"/>
                  <a:gd name="T1" fmla="*/ 722 h 1200"/>
                  <a:gd name="T2" fmla="*/ 940 w 1410"/>
                  <a:gd name="T3" fmla="*/ 768 h 1200"/>
                  <a:gd name="T4" fmla="*/ 954 w 1410"/>
                  <a:gd name="T5" fmla="*/ 859 h 1200"/>
                  <a:gd name="T6" fmla="*/ 921 w 1410"/>
                  <a:gd name="T7" fmla="*/ 894 h 1200"/>
                  <a:gd name="T8" fmla="*/ 883 w 1410"/>
                  <a:gd name="T9" fmla="*/ 939 h 1200"/>
                  <a:gd name="T10" fmla="*/ 814 w 1410"/>
                  <a:gd name="T11" fmla="*/ 930 h 1200"/>
                  <a:gd name="T12" fmla="*/ 764 w 1410"/>
                  <a:gd name="T13" fmla="*/ 862 h 1200"/>
                  <a:gd name="T14" fmla="*/ 714 w 1410"/>
                  <a:gd name="T15" fmla="*/ 829 h 1200"/>
                  <a:gd name="T16" fmla="*/ 655 w 1410"/>
                  <a:gd name="T17" fmla="*/ 810 h 1200"/>
                  <a:gd name="T18" fmla="*/ 649 w 1410"/>
                  <a:gd name="T19" fmla="*/ 850 h 1200"/>
                  <a:gd name="T20" fmla="*/ 619 w 1410"/>
                  <a:gd name="T21" fmla="*/ 881 h 1200"/>
                  <a:gd name="T22" fmla="*/ 547 w 1410"/>
                  <a:gd name="T23" fmla="*/ 823 h 1200"/>
                  <a:gd name="T24" fmla="*/ 600 w 1410"/>
                  <a:gd name="T25" fmla="*/ 804 h 1200"/>
                  <a:gd name="T26" fmla="*/ 638 w 1410"/>
                  <a:gd name="T27" fmla="*/ 795 h 1200"/>
                  <a:gd name="T28" fmla="*/ 643 w 1410"/>
                  <a:gd name="T29" fmla="*/ 725 h 1200"/>
                  <a:gd name="T30" fmla="*/ 690 w 1410"/>
                  <a:gd name="T31" fmla="*/ 677 h 1200"/>
                  <a:gd name="T32" fmla="*/ 688 w 1410"/>
                  <a:gd name="T33" fmla="*/ 610 h 1200"/>
                  <a:gd name="T34" fmla="*/ 665 w 1410"/>
                  <a:gd name="T35" fmla="*/ 521 h 1200"/>
                  <a:gd name="T36" fmla="*/ 597 w 1410"/>
                  <a:gd name="T37" fmla="*/ 478 h 1200"/>
                  <a:gd name="T38" fmla="*/ 501 w 1410"/>
                  <a:gd name="T39" fmla="*/ 401 h 1200"/>
                  <a:gd name="T40" fmla="*/ 398 w 1410"/>
                  <a:gd name="T41" fmla="*/ 359 h 1200"/>
                  <a:gd name="T42" fmla="*/ 324 w 1410"/>
                  <a:gd name="T43" fmla="*/ 337 h 1200"/>
                  <a:gd name="T44" fmla="*/ 280 w 1410"/>
                  <a:gd name="T45" fmla="*/ 362 h 1200"/>
                  <a:gd name="T46" fmla="*/ 250 w 1410"/>
                  <a:gd name="T47" fmla="*/ 389 h 1200"/>
                  <a:gd name="T48" fmla="*/ 143 w 1410"/>
                  <a:gd name="T49" fmla="*/ 313 h 1200"/>
                  <a:gd name="T50" fmla="*/ 33 w 1410"/>
                  <a:gd name="T51" fmla="*/ 297 h 1200"/>
                  <a:gd name="T52" fmla="*/ 6 w 1410"/>
                  <a:gd name="T53" fmla="*/ 256 h 1200"/>
                  <a:gd name="T54" fmla="*/ 9 w 1410"/>
                  <a:gd name="T55" fmla="*/ 219 h 1200"/>
                  <a:gd name="T56" fmla="*/ 79 w 1410"/>
                  <a:gd name="T57" fmla="*/ 183 h 1200"/>
                  <a:gd name="T58" fmla="*/ 123 w 1410"/>
                  <a:gd name="T59" fmla="*/ 115 h 1200"/>
                  <a:gd name="T60" fmla="*/ 215 w 1410"/>
                  <a:gd name="T61" fmla="*/ 94 h 1200"/>
                  <a:gd name="T62" fmla="*/ 242 w 1410"/>
                  <a:gd name="T63" fmla="*/ 30 h 1200"/>
                  <a:gd name="T64" fmla="*/ 272 w 1410"/>
                  <a:gd name="T65" fmla="*/ 3 h 1200"/>
                  <a:gd name="T66" fmla="*/ 354 w 1410"/>
                  <a:gd name="T67" fmla="*/ 71 h 1200"/>
                  <a:gd name="T68" fmla="*/ 350 w 1410"/>
                  <a:gd name="T69" fmla="*/ 142 h 1200"/>
                  <a:gd name="T70" fmla="*/ 398 w 1410"/>
                  <a:gd name="T71" fmla="*/ 220 h 1200"/>
                  <a:gd name="T72" fmla="*/ 512 w 1410"/>
                  <a:gd name="T73" fmla="*/ 198 h 1200"/>
                  <a:gd name="T74" fmla="*/ 492 w 1410"/>
                  <a:gd name="T75" fmla="*/ 247 h 1200"/>
                  <a:gd name="T76" fmla="*/ 497 w 1410"/>
                  <a:gd name="T77" fmla="*/ 293 h 1200"/>
                  <a:gd name="T78" fmla="*/ 552 w 1410"/>
                  <a:gd name="T79" fmla="*/ 359 h 1200"/>
                  <a:gd name="T80" fmla="*/ 613 w 1410"/>
                  <a:gd name="T81" fmla="*/ 404 h 1200"/>
                  <a:gd name="T82" fmla="*/ 635 w 1410"/>
                  <a:gd name="T83" fmla="*/ 359 h 1200"/>
                  <a:gd name="T84" fmla="*/ 682 w 1410"/>
                  <a:gd name="T85" fmla="*/ 354 h 1200"/>
                  <a:gd name="T86" fmla="*/ 737 w 1410"/>
                  <a:gd name="T87" fmla="*/ 345 h 1200"/>
                  <a:gd name="T88" fmla="*/ 787 w 1410"/>
                  <a:gd name="T89" fmla="*/ 346 h 1200"/>
                  <a:gd name="T90" fmla="*/ 739 w 1410"/>
                  <a:gd name="T91" fmla="*/ 403 h 1200"/>
                  <a:gd name="T92" fmla="*/ 765 w 1410"/>
                  <a:gd name="T93" fmla="*/ 505 h 1200"/>
                  <a:gd name="T94" fmla="*/ 805 w 1410"/>
                  <a:gd name="T95" fmla="*/ 513 h 1200"/>
                  <a:gd name="T96" fmla="*/ 869 w 1410"/>
                  <a:gd name="T97" fmla="*/ 599 h 1200"/>
                  <a:gd name="T98" fmla="*/ 905 w 1410"/>
                  <a:gd name="T99" fmla="*/ 683 h 1200"/>
                  <a:gd name="T100" fmla="*/ 967 w 1410"/>
                  <a:gd name="T101" fmla="*/ 669 h 1200"/>
                  <a:gd name="T102" fmla="*/ 982 w 1410"/>
                  <a:gd name="T103" fmla="*/ 623 h 1200"/>
                  <a:gd name="T104" fmla="*/ 954 w 1410"/>
                  <a:gd name="T105" fmla="*/ 584 h 1200"/>
                  <a:gd name="T106" fmla="*/ 989 w 1410"/>
                  <a:gd name="T107" fmla="*/ 533 h 1200"/>
                  <a:gd name="T108" fmla="*/ 1004 w 1410"/>
                  <a:gd name="T109" fmla="*/ 541 h 1200"/>
                  <a:gd name="T110" fmla="*/ 1056 w 1410"/>
                  <a:gd name="T111" fmla="*/ 579 h 1200"/>
                  <a:gd name="T112" fmla="*/ 1103 w 1410"/>
                  <a:gd name="T113" fmla="*/ 677 h 1200"/>
                  <a:gd name="T114" fmla="*/ 1069 w 1410"/>
                  <a:gd name="T115" fmla="*/ 692 h 1200"/>
                  <a:gd name="T116" fmla="*/ 1040 w 1410"/>
                  <a:gd name="T117" fmla="*/ 7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10"/>
                  <a:gd name="T178" fmla="*/ 0 h 1200"/>
                  <a:gd name="T179" fmla="*/ 1410 w 1410"/>
                  <a:gd name="T180" fmla="*/ 1200 h 1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solidFill>
                <a:schemeClr val="bg1">
                  <a:lumMod val="75000"/>
                </a:schemeClr>
              </a:solidFill>
              <a:ln w="9525">
                <a:solidFill>
                  <a:srgbClr val="FFFFFF"/>
                </a:solidFill>
                <a:round/>
              </a:ln>
            </p:spPr>
            <p:txBody>
              <a:bodyPr/>
              <a:lstStyle/>
              <a:p>
                <a:pPr defTabSz="914400" fontAlgn="auto">
                  <a:spcBef>
                    <a:spcPts val="0"/>
                  </a:spcBef>
                  <a:spcAft>
                    <a:spcPts val="0"/>
                  </a:spcAft>
                </a:pPr>
                <a:endParaRPr kumimoji="0" lang="en-US" kern="0">
                  <a:solidFill>
                    <a:sysClr val="windowText" lastClr="000000"/>
                  </a:solidFill>
                  <a:latin typeface="Arial" panose="020B0604020202020204" pitchFamily="34" charset="0"/>
                  <a:ea typeface="DFKai-SB" panose="03000509000000000000" pitchFamily="65" charset="-120"/>
                  <a:cs typeface="Arial" panose="020B0604020202020204" pitchFamily="34" charset="0"/>
                </a:endParaRPr>
              </a:p>
            </p:txBody>
          </p:sp>
          <p:sp>
            <p:nvSpPr>
              <p:cNvPr id="58" name="Freeform 71"/>
              <p:cNvSpPr/>
              <p:nvPr/>
            </p:nvSpPr>
            <p:spPr bwMode="auto">
              <a:xfrm>
                <a:off x="4838700" y="3024188"/>
                <a:ext cx="96837" cy="95250"/>
              </a:xfrm>
              <a:custGeom>
                <a:avLst/>
                <a:gdLst>
                  <a:gd name="T0" fmla="*/ 31 w 78"/>
                  <a:gd name="T1" fmla="*/ 0 h 76"/>
                  <a:gd name="T2" fmla="*/ 38 w 78"/>
                  <a:gd name="T3" fmla="*/ 25 h 76"/>
                  <a:gd name="T4" fmla="*/ 61 w 78"/>
                  <a:gd name="T5" fmla="*/ 22 h 76"/>
                  <a:gd name="T6" fmla="*/ 41 w 78"/>
                  <a:gd name="T7" fmla="*/ 36 h 76"/>
                  <a:gd name="T8" fmla="*/ 50 w 78"/>
                  <a:gd name="T9" fmla="*/ 60 h 76"/>
                  <a:gd name="T10" fmla="*/ 31 w 78"/>
                  <a:gd name="T11" fmla="*/ 43 h 76"/>
                  <a:gd name="T12" fmla="*/ 13 w 78"/>
                  <a:gd name="T13" fmla="*/ 60 h 76"/>
                  <a:gd name="T14" fmla="*/ 22 w 78"/>
                  <a:gd name="T15" fmla="*/ 36 h 76"/>
                  <a:gd name="T16" fmla="*/ 0 w 78"/>
                  <a:gd name="T17" fmla="*/ 22 h 76"/>
                  <a:gd name="T18" fmla="*/ 25 w 78"/>
                  <a:gd name="T19" fmla="*/ 25 h 76"/>
                  <a:gd name="T20" fmla="*/ 31 w 78"/>
                  <a:gd name="T21" fmla="*/ 0 h 76"/>
                  <a:gd name="T22" fmla="*/ 31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8"/>
                  <a:gd name="T37" fmla="*/ 0 h 76"/>
                  <a:gd name="T38" fmla="*/ 78 w 78"/>
                  <a:gd name="T39" fmla="*/ 76 h 7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solidFill>
                <a:srgbClr val="FF0000"/>
              </a:solidFill>
              <a:ln w="9525">
                <a:solidFill>
                  <a:srgbClr val="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b="0" i="0" u="none" strike="noStrike" kern="0" cap="none" spc="0" normalizeH="0" baseline="0" noProof="0">
                  <a:ln>
                    <a:noFill/>
                  </a:ln>
                  <a:solidFill>
                    <a:sysClr val="windowText" lastClr="000000"/>
                  </a:solidFill>
                  <a:effectLst/>
                  <a:uLnTx/>
                  <a:uFillTx/>
                  <a:latin typeface="Arial" panose="020B0604020202020204" pitchFamily="34" charset="0"/>
                  <a:ea typeface="DFKai-SB" panose="03000509000000000000" pitchFamily="65" charset="-120"/>
                  <a:cs typeface="Arial" panose="020B0604020202020204" pitchFamily="34" charset="0"/>
                </a:endParaRPr>
              </a:p>
            </p:txBody>
          </p:sp>
        </p:grpSp>
        <p:cxnSp>
          <p:nvCxnSpPr>
            <p:cNvPr id="19" name="直線接點 18"/>
            <p:cNvCxnSpPr>
              <a:stCxn id="28" idx="47"/>
            </p:cNvCxnSpPr>
            <p:nvPr/>
          </p:nvCxnSpPr>
          <p:spPr>
            <a:xfrm flipH="1" flipV="1">
              <a:off x="3260496" y="4283387"/>
              <a:ext cx="2020513" cy="277462"/>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接點 19"/>
            <p:cNvCxnSpPr/>
            <p:nvPr/>
          </p:nvCxnSpPr>
          <p:spPr>
            <a:xfrm flipH="1" flipV="1">
              <a:off x="2127089" y="3311669"/>
              <a:ext cx="2989566" cy="781406"/>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接點 20"/>
            <p:cNvCxnSpPr/>
            <p:nvPr/>
          </p:nvCxnSpPr>
          <p:spPr>
            <a:xfrm flipH="1" flipV="1">
              <a:off x="2350608" y="2183089"/>
              <a:ext cx="2876046" cy="13394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接點 21"/>
            <p:cNvCxnSpPr/>
            <p:nvPr/>
          </p:nvCxnSpPr>
          <p:spPr>
            <a:xfrm>
              <a:off x="622608" y="2183089"/>
              <a:ext cx="172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文字方塊 22"/>
            <p:cNvSpPr txBox="1"/>
            <p:nvPr/>
          </p:nvSpPr>
          <p:spPr>
            <a:xfrm>
              <a:off x="1046694" y="1820432"/>
              <a:ext cx="673023" cy="369332"/>
            </a:xfrm>
            <a:prstGeom prst="rect">
              <a:avLst/>
            </a:prstGeom>
            <a:noFill/>
          </p:spPr>
          <p:txBody>
            <a:bodyPr wrap="square" rtlCol="0">
              <a:spAutoFit/>
            </a:bodyPr>
            <a:lstStyle/>
            <a:p>
              <a:r>
                <a:rPr lang="zh-CN" altLang="en-US" sz="1800" b="1" dirty="0" smtClean="0">
                  <a:solidFill>
                    <a:srgbClr val="FFC000"/>
                  </a:solidFill>
                  <a:latin typeface="DFKai-SB" panose="03000509000000000000" pitchFamily="65" charset="-120"/>
                  <a:ea typeface="DFKai-SB" panose="03000509000000000000" pitchFamily="65" charset="-120"/>
                </a:rPr>
                <a:t>河南</a:t>
              </a:r>
              <a:endParaRPr lang="zh-TW" altLang="en-US" sz="1800" b="1" dirty="0">
                <a:solidFill>
                  <a:srgbClr val="FFC000"/>
                </a:solidFill>
                <a:latin typeface="DFKai-SB" panose="03000509000000000000" pitchFamily="65" charset="-120"/>
                <a:ea typeface="DFKai-SB" panose="03000509000000000000" pitchFamily="65" charset="-120"/>
              </a:endParaRPr>
            </a:p>
          </p:txBody>
        </p:sp>
        <p:sp>
          <p:nvSpPr>
            <p:cNvPr id="24" name="文字方塊 23"/>
            <p:cNvSpPr txBox="1"/>
            <p:nvPr/>
          </p:nvSpPr>
          <p:spPr>
            <a:xfrm>
              <a:off x="490022" y="2200280"/>
              <a:ext cx="1708222" cy="830997"/>
            </a:xfrm>
            <a:prstGeom prst="rect">
              <a:avLst/>
            </a:prstGeom>
            <a:noFill/>
          </p:spPr>
          <p:txBody>
            <a:bodyPr wrap="square" rtlCol="0">
              <a:spAutoFit/>
            </a:bodyPr>
            <a:lstStyle/>
            <a:p>
              <a:r>
                <a:rPr lang="zh-CN" altLang="en-US"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rPr>
                <a:t>富士康</a:t>
              </a:r>
              <a:endParaRPr lang="en-US" altLang="zh-CN" sz="1200" b="1" dirty="0" smtClean="0">
                <a:solidFill>
                  <a:srgbClr val="92D050"/>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河南职业技术学院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rPr>
                <a:t>漯</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河技师学院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河南机电职业学院</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grpSp>
      <p:sp>
        <p:nvSpPr>
          <p:cNvPr id="59" name="文字方塊 58"/>
          <p:cNvSpPr txBox="1"/>
          <p:nvPr/>
        </p:nvSpPr>
        <p:spPr>
          <a:xfrm>
            <a:off x="5796136" y="6719"/>
            <a:ext cx="3347864"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01. </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项目起源</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389504" y="683979"/>
            <a:ext cx="8364993" cy="1015663"/>
          </a:xfrm>
          <a:prstGeom prst="rect">
            <a:avLst/>
          </a:prstGeom>
          <a:noFill/>
        </p:spPr>
        <p:txBody>
          <a:bodyPr wrap="square" rtlCol="0">
            <a:spAutoFit/>
          </a:bodyPr>
          <a:lstStyle/>
          <a:p>
            <a:pPr>
              <a:lnSpc>
                <a:spcPts val="2400"/>
              </a:lnSpc>
            </a:pP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校企合作是企业人才补充的重要渠道之一</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因很多未参加</a:t>
            </a:r>
            <a:r>
              <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rPr>
              <a:t>“</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rPr>
              <a:t>A+</a:t>
            </a: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雏鹰计</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划</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的苹果供应链企业也有提升企校协同育人能力的需求</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所以苹果搭建了</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雏鹰计划平台</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旨在分享</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rPr>
              <a:t>A</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雏鹰计划</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的成果和经验</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促进交流</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共同发展</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3" name="橢圓 2"/>
          <p:cNvSpPr/>
          <p:nvPr/>
        </p:nvSpPr>
        <p:spPr>
          <a:xfrm>
            <a:off x="2166020" y="1844655"/>
            <a:ext cx="936104" cy="93582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DFKai-SB" panose="03000509000000000000" pitchFamily="65" charset="-120"/>
                <a:ea typeface="DFKai-SB" panose="03000509000000000000" pitchFamily="65" charset="-120"/>
              </a:rPr>
              <a:t>苹果</a:t>
            </a:r>
            <a:endParaRPr lang="zh-TW" altLang="en-US" b="1" dirty="0">
              <a:solidFill>
                <a:schemeClr val="bg1"/>
              </a:solidFill>
              <a:latin typeface="DFKai-SB" panose="03000509000000000000" pitchFamily="65" charset="-120"/>
              <a:ea typeface="DFKai-SB" panose="03000509000000000000" pitchFamily="65" charset="-120"/>
            </a:endParaRPr>
          </a:p>
        </p:txBody>
      </p:sp>
      <p:sp>
        <p:nvSpPr>
          <p:cNvPr id="4" name="橢圓 3"/>
          <p:cNvSpPr/>
          <p:nvPr/>
        </p:nvSpPr>
        <p:spPr>
          <a:xfrm>
            <a:off x="1695996" y="2665933"/>
            <a:ext cx="936104" cy="935826"/>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企业</a:t>
            </a:r>
            <a:endParaRPr lang="en-US" altLang="zh-CN"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5" name="橢圓 4"/>
          <p:cNvSpPr/>
          <p:nvPr/>
        </p:nvSpPr>
        <p:spPr>
          <a:xfrm>
            <a:off x="2636044" y="2665933"/>
            <a:ext cx="936104" cy="935826"/>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Arial" panose="020B0604020202020204" pitchFamily="34" charset="0"/>
                <a:ea typeface="DFKai-SB" panose="03000509000000000000" pitchFamily="65" charset="-120"/>
                <a:cs typeface="Arial" panose="020B0604020202020204" pitchFamily="34" charset="0"/>
              </a:rPr>
              <a:t>高校</a:t>
            </a:r>
            <a:endParaRPr lang="zh-TW"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6" name="橢圓 5"/>
          <p:cNvSpPr/>
          <p:nvPr/>
        </p:nvSpPr>
        <p:spPr>
          <a:xfrm>
            <a:off x="6079728" y="1844655"/>
            <a:ext cx="936104" cy="935826"/>
          </a:xfrm>
          <a:prstGeom prst="ellipse">
            <a:avLst/>
          </a:prstGeom>
          <a:noFill/>
          <a:ln w="190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DFKai-SB" panose="03000509000000000000" pitchFamily="65" charset="-120"/>
                <a:ea typeface="DFKai-SB" panose="03000509000000000000" pitchFamily="65" charset="-120"/>
              </a:rPr>
              <a:t>苹果</a:t>
            </a:r>
            <a:endParaRPr lang="zh-TW" altLang="en-US" b="1" dirty="0">
              <a:solidFill>
                <a:schemeClr val="bg1"/>
              </a:solidFill>
              <a:latin typeface="DFKai-SB" panose="03000509000000000000" pitchFamily="65" charset="-120"/>
              <a:ea typeface="DFKai-SB" panose="03000509000000000000" pitchFamily="65" charset="-120"/>
            </a:endParaRPr>
          </a:p>
        </p:txBody>
      </p:sp>
      <p:sp>
        <p:nvSpPr>
          <p:cNvPr id="7" name="橢圓 6"/>
          <p:cNvSpPr/>
          <p:nvPr/>
        </p:nvSpPr>
        <p:spPr>
          <a:xfrm>
            <a:off x="5609704" y="2665933"/>
            <a:ext cx="936104" cy="935826"/>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DFKai-SB" panose="03000509000000000000" pitchFamily="65" charset="-120"/>
                <a:ea typeface="DFKai-SB" panose="03000509000000000000" pitchFamily="65" charset="-120"/>
              </a:rPr>
              <a:t>企业</a:t>
            </a:r>
            <a:endParaRPr lang="zh-TW" altLang="en-US" b="1" dirty="0">
              <a:solidFill>
                <a:schemeClr val="bg1"/>
              </a:solidFill>
              <a:latin typeface="DFKai-SB" panose="03000509000000000000" pitchFamily="65" charset="-120"/>
              <a:ea typeface="DFKai-SB" panose="03000509000000000000" pitchFamily="65" charset="-120"/>
            </a:endParaRPr>
          </a:p>
        </p:txBody>
      </p:sp>
      <p:sp>
        <p:nvSpPr>
          <p:cNvPr id="8" name="橢圓 7"/>
          <p:cNvSpPr/>
          <p:nvPr/>
        </p:nvSpPr>
        <p:spPr>
          <a:xfrm>
            <a:off x="6549752" y="2665933"/>
            <a:ext cx="936104" cy="935826"/>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DFKai-SB" panose="03000509000000000000" pitchFamily="65" charset="-120"/>
                <a:ea typeface="DFKai-SB" panose="03000509000000000000" pitchFamily="65" charset="-120"/>
              </a:rPr>
              <a:t>高校</a:t>
            </a:r>
            <a:endParaRPr lang="zh-TW" altLang="en-US" b="1" dirty="0">
              <a:solidFill>
                <a:schemeClr val="bg1"/>
              </a:solidFill>
              <a:latin typeface="DFKai-SB" panose="03000509000000000000" pitchFamily="65" charset="-120"/>
              <a:ea typeface="DFKai-SB" panose="03000509000000000000" pitchFamily="65" charset="-120"/>
            </a:endParaRPr>
          </a:p>
        </p:txBody>
      </p:sp>
      <p:sp>
        <p:nvSpPr>
          <p:cNvPr id="9" name="矩形 8"/>
          <p:cNvSpPr/>
          <p:nvPr/>
        </p:nvSpPr>
        <p:spPr>
          <a:xfrm>
            <a:off x="1695996" y="3805485"/>
            <a:ext cx="1876152" cy="360040"/>
          </a:xfrm>
          <a:prstGeom prst="rect">
            <a:avLst/>
          </a:prstGeom>
          <a:solidFill>
            <a:srgbClr val="B4FAFE"/>
          </a:solidFill>
          <a:ln w="15875">
            <a:gradFill flip="none" rotWithShape="1">
              <a:gsLst>
                <a:gs pos="0">
                  <a:schemeClr val="bg1"/>
                </a:gs>
                <a:gs pos="100000">
                  <a:srgbClr val="E2E2E2"/>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TW" sz="1400" b="1" dirty="0">
                <a:solidFill>
                  <a:srgbClr val="140CB4"/>
                </a:solidFill>
                <a:latin typeface="Arial" panose="020B0604020202020204" pitchFamily="34" charset="0"/>
                <a:ea typeface="DFKai-SB" panose="03000509000000000000" pitchFamily="65" charset="-120"/>
                <a:cs typeface="Arial" panose="020B0604020202020204" pitchFamily="34" charset="0"/>
              </a:rPr>
              <a:t>A+</a:t>
            </a:r>
            <a:r>
              <a:rPr lang="zh-CN" altLang="en-US" sz="1400" b="1" dirty="0">
                <a:solidFill>
                  <a:srgbClr val="140CB4"/>
                </a:solidFill>
                <a:latin typeface="Arial" panose="020B0604020202020204" pitchFamily="34" charset="0"/>
                <a:ea typeface="DFKai-SB" panose="03000509000000000000" pitchFamily="65" charset="-120"/>
                <a:cs typeface="Arial" panose="020B0604020202020204" pitchFamily="34" charset="0"/>
              </a:rPr>
              <a:t>雏鹰计划</a:t>
            </a:r>
            <a:endParaRPr lang="zh-TW" altLang="en-US" sz="1400" b="1" dirty="0">
              <a:solidFill>
                <a:srgbClr val="140CB4"/>
              </a:solidFill>
              <a:latin typeface="Arial" panose="020B0604020202020204" pitchFamily="34" charset="0"/>
              <a:ea typeface="DFKai-SB" panose="03000509000000000000" pitchFamily="65" charset="-120"/>
              <a:cs typeface="Arial" panose="020B0604020202020204" pitchFamily="34" charset="0"/>
            </a:endParaRPr>
          </a:p>
        </p:txBody>
      </p:sp>
      <p:sp>
        <p:nvSpPr>
          <p:cNvPr id="10" name="矩形 9"/>
          <p:cNvSpPr/>
          <p:nvPr/>
        </p:nvSpPr>
        <p:spPr>
          <a:xfrm>
            <a:off x="5607732" y="3805485"/>
            <a:ext cx="1876152" cy="360040"/>
          </a:xfrm>
          <a:prstGeom prst="rect">
            <a:avLst/>
          </a:prstGeom>
          <a:solidFill>
            <a:srgbClr val="B4FAFE"/>
          </a:solidFill>
          <a:ln w="15875">
            <a:gradFill flip="none" rotWithShape="1">
              <a:gsLst>
                <a:gs pos="0">
                  <a:schemeClr val="bg1"/>
                </a:gs>
                <a:gs pos="100000">
                  <a:srgbClr val="E2E2E2"/>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b="1" dirty="0">
                <a:solidFill>
                  <a:srgbClr val="140CB4"/>
                </a:solidFill>
                <a:latin typeface="Arial" panose="020B0604020202020204" pitchFamily="34" charset="0"/>
                <a:ea typeface="DFKai-SB" panose="03000509000000000000" pitchFamily="65" charset="-120"/>
                <a:cs typeface="Arial" panose="020B0604020202020204" pitchFamily="34" charset="0"/>
              </a:rPr>
              <a:t>雏鹰计划平台</a:t>
            </a:r>
            <a:endParaRPr lang="zh-TW" altLang="en-US" sz="1400" b="1" dirty="0">
              <a:solidFill>
                <a:srgbClr val="140CB4"/>
              </a:solidFill>
              <a:latin typeface="Arial" panose="020B0604020202020204" pitchFamily="34" charset="0"/>
              <a:ea typeface="DFKai-SB" panose="03000509000000000000" pitchFamily="65" charset="-120"/>
              <a:cs typeface="Arial" panose="020B0604020202020204" pitchFamily="34" charset="0"/>
            </a:endParaRPr>
          </a:p>
        </p:txBody>
      </p:sp>
      <p:sp>
        <p:nvSpPr>
          <p:cNvPr id="11" name="文字方塊 10"/>
          <p:cNvSpPr txBox="1"/>
          <p:nvPr/>
        </p:nvSpPr>
        <p:spPr>
          <a:xfrm>
            <a:off x="493579" y="4569832"/>
            <a:ext cx="8102996" cy="307777"/>
          </a:xfrm>
          <a:prstGeom prst="rect">
            <a:avLst/>
          </a:prstGeom>
          <a:noFill/>
        </p:spPr>
        <p:txBody>
          <a:bodyPr wrap="square" rtlCol="0">
            <a:spAutoFit/>
          </a:bodyPr>
          <a:lstStyle/>
          <a:p>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雏鹰计划平台是一个资源分享平台</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苹果不参与企业实际的项目运作和学校及学员的管理</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grpSp>
        <p:nvGrpSpPr>
          <p:cNvPr id="12" name="群組 11"/>
          <p:cNvGrpSpPr/>
          <p:nvPr/>
        </p:nvGrpSpPr>
        <p:grpSpPr>
          <a:xfrm>
            <a:off x="3894069" y="2623438"/>
            <a:ext cx="1355862" cy="646331"/>
            <a:chOff x="3894069" y="2726050"/>
            <a:chExt cx="1355862" cy="646331"/>
          </a:xfrm>
        </p:grpSpPr>
        <p:sp>
          <p:nvSpPr>
            <p:cNvPr id="13" name="文字方塊 12"/>
            <p:cNvSpPr txBox="1"/>
            <p:nvPr/>
          </p:nvSpPr>
          <p:spPr>
            <a:xfrm>
              <a:off x="4123354" y="2726050"/>
              <a:ext cx="874432" cy="646331"/>
            </a:xfrm>
            <a:prstGeom prst="rect">
              <a:avLst/>
            </a:prstGeom>
            <a:noFill/>
          </p:spPr>
          <p:txBody>
            <a:bodyPr wrap="square" rtlCol="0">
              <a:spAutoFit/>
            </a:bodyPr>
            <a:lstStyle/>
            <a:p>
              <a:pPr algn="ctr"/>
              <a:r>
                <a:rPr lang="zh-CN" altLang="en-US"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成果</a:t>
              </a:r>
              <a:endParaRPr lang="en-US" altLang="zh-CN"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经验</a:t>
              </a:r>
              <a:endParaRPr lang="zh-TW"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grpSp>
          <p:nvGrpSpPr>
            <p:cNvPr id="14" name="群組 13"/>
            <p:cNvGrpSpPr/>
            <p:nvPr/>
          </p:nvGrpSpPr>
          <p:grpSpPr>
            <a:xfrm>
              <a:off x="5004048" y="2936199"/>
              <a:ext cx="245883" cy="180000"/>
              <a:chOff x="4603774" y="3579862"/>
              <a:chExt cx="245883" cy="161798"/>
            </a:xfrm>
            <a:solidFill>
              <a:srgbClr val="0070C0"/>
            </a:solidFill>
          </p:grpSpPr>
          <p:sp>
            <p:nvSpPr>
              <p:cNvPr id="18" name="Freeform 5"/>
              <p:cNvSpPr>
                <a:spLocks noChangeAspect="1" noChangeArrowheads="1"/>
              </p:cNvSpPr>
              <p:nvPr/>
            </p:nvSpPr>
            <p:spPr bwMode="auto">
              <a:xfrm>
                <a:off x="4603774" y="3579862"/>
                <a:ext cx="93483" cy="161798"/>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015">
                  <a:solidFill>
                    <a:schemeClr val="bg1"/>
                  </a:solidFill>
                  <a:cs typeface="+mn-ea"/>
                  <a:sym typeface="+mn-lt"/>
                </a:endParaRPr>
              </a:p>
            </p:txBody>
          </p:sp>
          <p:sp>
            <p:nvSpPr>
              <p:cNvPr id="19" name="Freeform 5"/>
              <p:cNvSpPr>
                <a:spLocks noChangeAspect="1" noChangeArrowheads="1"/>
              </p:cNvSpPr>
              <p:nvPr/>
            </p:nvSpPr>
            <p:spPr bwMode="auto">
              <a:xfrm>
                <a:off x="4756174" y="3579862"/>
                <a:ext cx="93483" cy="161798"/>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015">
                  <a:solidFill>
                    <a:schemeClr val="bg1"/>
                  </a:solidFill>
                  <a:cs typeface="+mn-ea"/>
                  <a:sym typeface="+mn-lt"/>
                </a:endParaRPr>
              </a:p>
            </p:txBody>
          </p:sp>
        </p:grpSp>
        <p:grpSp>
          <p:nvGrpSpPr>
            <p:cNvPr id="15" name="群組 14"/>
            <p:cNvGrpSpPr/>
            <p:nvPr/>
          </p:nvGrpSpPr>
          <p:grpSpPr>
            <a:xfrm>
              <a:off x="3894069" y="2936199"/>
              <a:ext cx="245883" cy="180000"/>
              <a:chOff x="4603774" y="3579862"/>
              <a:chExt cx="245883" cy="161798"/>
            </a:xfrm>
            <a:solidFill>
              <a:srgbClr val="0070C0"/>
            </a:solidFill>
          </p:grpSpPr>
          <p:sp>
            <p:nvSpPr>
              <p:cNvPr id="16" name="Freeform 5"/>
              <p:cNvSpPr>
                <a:spLocks noChangeAspect="1" noChangeArrowheads="1"/>
              </p:cNvSpPr>
              <p:nvPr/>
            </p:nvSpPr>
            <p:spPr bwMode="auto">
              <a:xfrm>
                <a:off x="4603774" y="3579862"/>
                <a:ext cx="93483" cy="161798"/>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015">
                  <a:solidFill>
                    <a:schemeClr val="bg1"/>
                  </a:solidFill>
                  <a:cs typeface="+mn-ea"/>
                  <a:sym typeface="+mn-lt"/>
                </a:endParaRPr>
              </a:p>
            </p:txBody>
          </p:sp>
          <p:sp>
            <p:nvSpPr>
              <p:cNvPr id="17" name="Freeform 5"/>
              <p:cNvSpPr>
                <a:spLocks noChangeAspect="1" noChangeArrowheads="1"/>
              </p:cNvSpPr>
              <p:nvPr/>
            </p:nvSpPr>
            <p:spPr bwMode="auto">
              <a:xfrm>
                <a:off x="4756174" y="3579862"/>
                <a:ext cx="93483" cy="161798"/>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015">
                  <a:solidFill>
                    <a:schemeClr val="bg1"/>
                  </a:solidFill>
                  <a:cs typeface="+mn-ea"/>
                  <a:sym typeface="+mn-lt"/>
                </a:endParaRPr>
              </a:p>
            </p:txBody>
          </p:sp>
        </p:grpSp>
      </p:grpSp>
      <p:sp>
        <p:nvSpPr>
          <p:cNvPr id="20" name="文字方塊 19"/>
          <p:cNvSpPr txBox="1"/>
          <p:nvPr/>
        </p:nvSpPr>
        <p:spPr>
          <a:xfrm>
            <a:off x="5796136" y="6719"/>
            <a:ext cx="3347864"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02. </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平台介绍</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文字方塊 2"/>
          <p:cNvSpPr txBox="1"/>
          <p:nvPr/>
        </p:nvSpPr>
        <p:spPr>
          <a:xfrm>
            <a:off x="389504" y="683979"/>
            <a:ext cx="8364993" cy="1323439"/>
          </a:xfrm>
          <a:prstGeom prst="rect">
            <a:avLst/>
          </a:prstGeom>
          <a:noFill/>
        </p:spPr>
        <p:txBody>
          <a:bodyPr wrap="square" rtlCol="0">
            <a:spAutoFit/>
          </a:bodyPr>
          <a:lstStyle/>
          <a:p>
            <a:pPr>
              <a:lnSpc>
                <a:spcPts val="2400"/>
              </a:lnSpc>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本项</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目旨在培养为社会主义现代化服务</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德、智、体、美、劳全面发展</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践行新时代中国特色社会主义核心价值观</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具备一定的文化水平良好的职业道德、人文素养和健康的心理素质</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掌握本专业的基础知识和主要技能</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面向电子产品制造企业</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具有独立解决技术和管理问题的能力和职业生涯可持续发展的高级技能型</a:t>
            </a: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技术</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人才或管理人才</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4" name="圓角矩形 3"/>
          <p:cNvSpPr/>
          <p:nvPr/>
        </p:nvSpPr>
        <p:spPr>
          <a:xfrm>
            <a:off x="2359942" y="2846106"/>
            <a:ext cx="1584000" cy="806042"/>
          </a:xfrm>
          <a:prstGeom prst="roundRect">
            <a:avLst/>
          </a:pr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zh-CN" altLang="en-US" sz="14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明确清晰的</a:t>
            </a:r>
            <a:endParaRPr lang="en-US" altLang="zh-CN" sz="1400" b="1" dirty="0" smtClean="0">
              <a:solidFill>
                <a:srgbClr val="0051C8"/>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rPr>
              <a:t>职</a:t>
            </a:r>
            <a:r>
              <a:rPr lang="zh-CN" altLang="en-US" sz="14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业发展方向</a:t>
            </a:r>
            <a:endParaRPr lang="zh-TW"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5" name="圓角矩形 4"/>
          <p:cNvSpPr/>
          <p:nvPr/>
        </p:nvSpPr>
        <p:spPr>
          <a:xfrm>
            <a:off x="552187" y="2846106"/>
            <a:ext cx="1584000" cy="806042"/>
          </a:xfrm>
          <a:prstGeom prst="roundRect">
            <a:avLst/>
          </a:pr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rPr>
              <a:t>优</a:t>
            </a:r>
            <a:r>
              <a:rPr lang="zh-CN" altLang="en-US" sz="14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秀宽广的</a:t>
            </a:r>
            <a:endParaRPr lang="en-US" altLang="zh-CN" sz="1400" b="1" dirty="0" smtClean="0">
              <a:solidFill>
                <a:srgbClr val="0051C8"/>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sz="14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资源和就职平台</a:t>
            </a:r>
            <a:endParaRPr lang="zh-TW"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6" name="圓角矩形 5"/>
          <p:cNvSpPr/>
          <p:nvPr/>
        </p:nvSpPr>
        <p:spPr>
          <a:xfrm>
            <a:off x="552187" y="3896565"/>
            <a:ext cx="1584000" cy="806042"/>
          </a:xfrm>
          <a:prstGeom prst="roundRect">
            <a:avLst/>
          </a:pr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zh-CN" altLang="en-US" sz="14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专业完善</a:t>
            </a:r>
            <a:r>
              <a:rPr lang="zh-CN"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rPr>
              <a:t>的</a:t>
            </a:r>
            <a:endParaRPr lang="en-US" altLang="zh-CN" sz="14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rPr>
              <a:t>人才培养方案</a:t>
            </a:r>
            <a:endParaRPr lang="zh-TW"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7" name="圓角矩形 6"/>
          <p:cNvSpPr/>
          <p:nvPr/>
        </p:nvSpPr>
        <p:spPr>
          <a:xfrm>
            <a:off x="2359942" y="3896565"/>
            <a:ext cx="1584000" cy="806042"/>
          </a:xfrm>
          <a:prstGeom prst="roundRect">
            <a:avLst/>
          </a:pr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zh-CN"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rPr>
              <a:t>经验丰富的</a:t>
            </a:r>
            <a:endParaRPr lang="en-US" altLang="zh-CN" sz="14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rPr>
              <a:t>校</a:t>
            </a:r>
            <a:r>
              <a:rPr lang="zh-CN" altLang="en-US" sz="14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企双师</a:t>
            </a:r>
            <a:r>
              <a:rPr lang="zh-CN"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rPr>
              <a:t>团队</a:t>
            </a:r>
            <a:endParaRPr lang="zh-TW"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8" name="圓角矩形 7"/>
          <p:cNvSpPr/>
          <p:nvPr/>
        </p:nvSpPr>
        <p:spPr>
          <a:xfrm>
            <a:off x="4167696" y="3896565"/>
            <a:ext cx="1584000" cy="806042"/>
          </a:xfrm>
          <a:prstGeom prst="roundRect">
            <a:avLst/>
          </a:pr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rPr>
              <a:t>定制安排的</a:t>
            </a:r>
            <a:endParaRPr lang="en-US" altLang="zh-CN" sz="14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rPr>
              <a:t>课程和岗位实训</a:t>
            </a:r>
            <a:endParaRPr lang="zh-TW"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9" name="圓角矩形 8"/>
          <p:cNvSpPr/>
          <p:nvPr/>
        </p:nvSpPr>
        <p:spPr>
          <a:xfrm>
            <a:off x="4167696" y="2846106"/>
            <a:ext cx="1584000" cy="806042"/>
          </a:xfrm>
          <a:prstGeom prst="roundRect">
            <a:avLst/>
          </a:pr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zh-CN"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rPr>
              <a:t>工学一体化</a:t>
            </a:r>
            <a:endParaRPr lang="en-US" altLang="zh-CN" sz="14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rPr>
              <a:t>创新培养模式</a:t>
            </a:r>
            <a:endParaRPr lang="zh-TW" altLang="en-US" sz="14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cxnSp>
        <p:nvCxnSpPr>
          <p:cNvPr id="10" name="直線接點 9"/>
          <p:cNvCxnSpPr/>
          <p:nvPr/>
        </p:nvCxnSpPr>
        <p:spPr>
          <a:xfrm>
            <a:off x="496134" y="3793911"/>
            <a:ext cx="5292000" cy="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1" name="直線接點 10"/>
          <p:cNvCxnSpPr/>
          <p:nvPr/>
        </p:nvCxnSpPr>
        <p:spPr>
          <a:xfrm>
            <a:off x="2252454" y="2831012"/>
            <a:ext cx="0" cy="194398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a:xfrm>
            <a:off x="4053036" y="2831012"/>
            <a:ext cx="0" cy="1943985"/>
          </a:xfrm>
          <a:prstGeom prst="line">
            <a:avLst/>
          </a:prstGeom>
          <a:effectLst/>
        </p:spPr>
        <p:style>
          <a:lnRef idx="1">
            <a:schemeClr val="accent1"/>
          </a:lnRef>
          <a:fillRef idx="0">
            <a:schemeClr val="accent1"/>
          </a:fillRef>
          <a:effectRef idx="0">
            <a:schemeClr val="accent1"/>
          </a:effectRef>
          <a:fontRef idx="minor">
            <a:schemeClr val="tx1"/>
          </a:fontRef>
        </p:style>
      </p:cxnSp>
      <p:sp>
        <p:nvSpPr>
          <p:cNvPr id="13" name="文字方塊 12"/>
          <p:cNvSpPr txBox="1"/>
          <p:nvPr/>
        </p:nvSpPr>
        <p:spPr>
          <a:xfrm>
            <a:off x="389504" y="2163813"/>
            <a:ext cx="2752630" cy="369332"/>
          </a:xfrm>
          <a:prstGeom prst="rect">
            <a:avLst/>
          </a:prstGeom>
          <a:noFill/>
        </p:spPr>
        <p:txBody>
          <a:bodyPr wrap="square" rtlCol="0">
            <a:spAutoFit/>
          </a:bodyPr>
          <a:lstStyle/>
          <a:p>
            <a:r>
              <a:rPr lang="zh-CN" altLang="en-US"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学员可获得的资源 </a:t>
            </a:r>
            <a:r>
              <a:rPr lang="en-US" altLang="zh-CN"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a:t>
            </a:r>
            <a:endParaRPr lang="zh-TW" altLang="en-US"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pic>
        <p:nvPicPr>
          <p:cNvPr id="14" name="图片 6"/>
          <p:cNvPicPr>
            <a:picLocks noChangeAspect="1"/>
          </p:cNvPicPr>
          <p:nvPr/>
        </p:nvPicPr>
        <p:blipFill>
          <a:blip r:embed="rId2" cstate="print"/>
          <a:stretch>
            <a:fillRect/>
          </a:stretch>
        </p:blipFill>
        <p:spPr>
          <a:xfrm>
            <a:off x="6156440" y="2389593"/>
            <a:ext cx="2628000" cy="2628000"/>
          </a:xfrm>
          <a:prstGeom prst="rect">
            <a:avLst/>
          </a:prstGeom>
          <a:effectLst>
            <a:outerShdw blurRad="63500" sx="102000" sy="102000" algn="ctr" rotWithShape="0">
              <a:prstClr val="black">
                <a:alpha val="40000"/>
              </a:prstClr>
            </a:outerShdw>
          </a:effectLst>
        </p:spPr>
      </p:pic>
      <p:sp>
        <p:nvSpPr>
          <p:cNvPr id="16" name="文字方塊 15"/>
          <p:cNvSpPr txBox="1"/>
          <p:nvPr/>
        </p:nvSpPr>
        <p:spPr>
          <a:xfrm>
            <a:off x="5418000" y="13329"/>
            <a:ext cx="3726000"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03. </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目标和资源</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69" name="文字方塊 68"/>
          <p:cNvSpPr txBox="1"/>
          <p:nvPr/>
        </p:nvSpPr>
        <p:spPr>
          <a:xfrm>
            <a:off x="389504" y="676964"/>
            <a:ext cx="8364993" cy="400110"/>
          </a:xfrm>
          <a:prstGeom prst="rect">
            <a:avLst/>
          </a:prstGeom>
          <a:noFill/>
        </p:spPr>
        <p:txBody>
          <a:bodyPr wrap="square" rtlCol="0">
            <a:spAutoFit/>
          </a:bodyPr>
          <a:lstStyle/>
          <a:p>
            <a:pPr>
              <a:lnSpc>
                <a:spcPts val="2400"/>
              </a:lnSpc>
            </a:pP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学员在企业进行理论课程</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实践历练综合学习</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1</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年</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cxnSp>
        <p:nvCxnSpPr>
          <p:cNvPr id="70" name="直線接點 69"/>
          <p:cNvCxnSpPr/>
          <p:nvPr/>
        </p:nvCxnSpPr>
        <p:spPr>
          <a:xfrm>
            <a:off x="610228" y="2575601"/>
            <a:ext cx="7920000" cy="0"/>
          </a:xfrm>
          <a:prstGeom prst="line">
            <a:avLst/>
          </a:prstGeom>
          <a:ln>
            <a:solidFill>
              <a:srgbClr val="B4FAFE"/>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接點 70"/>
          <p:cNvCxnSpPr/>
          <p:nvPr/>
        </p:nvCxnSpPr>
        <p:spPr>
          <a:xfrm>
            <a:off x="610228" y="3319684"/>
            <a:ext cx="7920000" cy="0"/>
          </a:xfrm>
          <a:prstGeom prst="line">
            <a:avLst/>
          </a:prstGeom>
          <a:ln>
            <a:solidFill>
              <a:srgbClr val="B4FAFE"/>
            </a:solidFill>
            <a:tailEnd type="triangle"/>
          </a:ln>
        </p:spPr>
        <p:style>
          <a:lnRef idx="1">
            <a:schemeClr val="accent1"/>
          </a:lnRef>
          <a:fillRef idx="0">
            <a:schemeClr val="accent1"/>
          </a:fillRef>
          <a:effectRef idx="0">
            <a:schemeClr val="accent1"/>
          </a:effectRef>
          <a:fontRef idx="minor">
            <a:schemeClr val="tx1"/>
          </a:fontRef>
        </p:style>
      </p:cxnSp>
      <p:cxnSp>
        <p:nvCxnSpPr>
          <p:cNvPr id="72" name="直線接點 71"/>
          <p:cNvCxnSpPr/>
          <p:nvPr/>
        </p:nvCxnSpPr>
        <p:spPr>
          <a:xfrm>
            <a:off x="610228" y="4063767"/>
            <a:ext cx="6948000" cy="0"/>
          </a:xfrm>
          <a:prstGeom prst="line">
            <a:avLst/>
          </a:prstGeom>
          <a:ln>
            <a:solidFill>
              <a:srgbClr val="B4FAFE"/>
            </a:solidFill>
          </a:ln>
        </p:spPr>
        <p:style>
          <a:lnRef idx="1">
            <a:schemeClr val="accent1"/>
          </a:lnRef>
          <a:fillRef idx="0">
            <a:schemeClr val="accent1"/>
          </a:fillRef>
          <a:effectRef idx="0">
            <a:schemeClr val="accent1"/>
          </a:effectRef>
          <a:fontRef idx="minor">
            <a:schemeClr val="tx1"/>
          </a:fontRef>
        </p:style>
      </p:cxnSp>
      <p:cxnSp>
        <p:nvCxnSpPr>
          <p:cNvPr id="73" name="直線接點 72"/>
          <p:cNvCxnSpPr/>
          <p:nvPr/>
        </p:nvCxnSpPr>
        <p:spPr>
          <a:xfrm>
            <a:off x="610228" y="4807849"/>
            <a:ext cx="6948000" cy="0"/>
          </a:xfrm>
          <a:prstGeom prst="line">
            <a:avLst/>
          </a:prstGeom>
          <a:ln>
            <a:solidFill>
              <a:srgbClr val="B4FAFE"/>
            </a:solidFill>
          </a:ln>
        </p:spPr>
        <p:style>
          <a:lnRef idx="1">
            <a:schemeClr val="accent1"/>
          </a:lnRef>
          <a:fillRef idx="0">
            <a:schemeClr val="accent1"/>
          </a:fillRef>
          <a:effectRef idx="0">
            <a:schemeClr val="accent1"/>
          </a:effectRef>
          <a:fontRef idx="minor">
            <a:schemeClr val="tx1"/>
          </a:fontRef>
        </p:style>
      </p:cxnSp>
      <p:grpSp>
        <p:nvGrpSpPr>
          <p:cNvPr id="74" name="群組 73"/>
          <p:cNvGrpSpPr/>
          <p:nvPr/>
        </p:nvGrpSpPr>
        <p:grpSpPr>
          <a:xfrm>
            <a:off x="581041" y="1275568"/>
            <a:ext cx="8173456" cy="1138065"/>
            <a:chOff x="581041" y="1320019"/>
            <a:chExt cx="8173456" cy="1138065"/>
          </a:xfrm>
        </p:grpSpPr>
        <p:cxnSp>
          <p:nvCxnSpPr>
            <p:cNvPr id="75" name="直線單箭頭接點 74"/>
            <p:cNvCxnSpPr>
              <a:endCxn id="93" idx="2"/>
            </p:cNvCxnSpPr>
            <p:nvPr/>
          </p:nvCxnSpPr>
          <p:spPr>
            <a:xfrm flipV="1">
              <a:off x="581041" y="1731118"/>
              <a:ext cx="8136000" cy="0"/>
            </a:xfrm>
            <a:prstGeom prst="straightConnector1">
              <a:avLst/>
            </a:prstGeom>
            <a:ln w="22225">
              <a:solidFill>
                <a:srgbClr val="92D050"/>
              </a:solidFill>
              <a:headEnd type="none" w="med" len="med"/>
              <a:tailEnd type="stealth" w="lg" len="lg"/>
            </a:ln>
            <a:effectLst/>
          </p:spPr>
          <p:style>
            <a:lnRef idx="1">
              <a:schemeClr val="accent1"/>
            </a:lnRef>
            <a:fillRef idx="0">
              <a:schemeClr val="accent1"/>
            </a:fillRef>
            <a:effectRef idx="0">
              <a:schemeClr val="accent1"/>
            </a:effectRef>
            <a:fontRef idx="minor">
              <a:schemeClr val="tx1"/>
            </a:fontRef>
          </p:style>
        </p:cxnSp>
        <p:sp>
          <p:nvSpPr>
            <p:cNvPr id="76" name="文字方塊 75"/>
            <p:cNvSpPr txBox="1"/>
            <p:nvPr/>
          </p:nvSpPr>
          <p:spPr>
            <a:xfrm>
              <a:off x="603673" y="1320019"/>
              <a:ext cx="540000" cy="340519"/>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学生</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77" name="橢圓 76"/>
            <p:cNvSpPr>
              <a:spLocks noChangeAspect="1"/>
            </p:cNvSpPr>
            <p:nvPr/>
          </p:nvSpPr>
          <p:spPr>
            <a:xfrm>
              <a:off x="816677" y="1677118"/>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8" name="橢圓 77"/>
            <p:cNvSpPr>
              <a:spLocks noChangeAspect="1"/>
            </p:cNvSpPr>
            <p:nvPr/>
          </p:nvSpPr>
          <p:spPr>
            <a:xfrm>
              <a:off x="2268257" y="1677118"/>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9" name="文字方塊 78"/>
            <p:cNvSpPr txBox="1"/>
            <p:nvPr/>
          </p:nvSpPr>
          <p:spPr>
            <a:xfrm>
              <a:off x="2052477" y="1320019"/>
              <a:ext cx="540000" cy="340519"/>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学徒</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80" name="文字方塊 79"/>
            <p:cNvSpPr txBox="1"/>
            <p:nvPr/>
          </p:nvSpPr>
          <p:spPr>
            <a:xfrm>
              <a:off x="3504669" y="1320019"/>
              <a:ext cx="540000" cy="340519"/>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员工</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81" name="文字方塊 80"/>
            <p:cNvSpPr txBox="1"/>
            <p:nvPr/>
          </p:nvSpPr>
          <p:spPr>
            <a:xfrm>
              <a:off x="4876483" y="1320019"/>
              <a:ext cx="728716" cy="340519"/>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技术员</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82" name="文字方塊 81"/>
            <p:cNvSpPr txBox="1"/>
            <p:nvPr/>
          </p:nvSpPr>
          <p:spPr>
            <a:xfrm>
              <a:off x="7680949" y="1320019"/>
              <a:ext cx="1073548" cy="340519"/>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助理工程师</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83" name="文字方塊 82"/>
            <p:cNvSpPr txBox="1"/>
            <p:nvPr/>
          </p:nvSpPr>
          <p:spPr>
            <a:xfrm>
              <a:off x="6313084" y="1320019"/>
              <a:ext cx="728716" cy="340519"/>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技术员</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84" name="文字方塊 83"/>
            <p:cNvSpPr txBox="1"/>
            <p:nvPr/>
          </p:nvSpPr>
          <p:spPr>
            <a:xfrm>
              <a:off x="1140480" y="1752634"/>
              <a:ext cx="911975" cy="261610"/>
            </a:xfrm>
            <a:prstGeom prst="rect">
              <a:avLst/>
            </a:prstGeom>
            <a:noFill/>
            <a:ln>
              <a:noFill/>
            </a:ln>
            <a:effectLst/>
          </p:spPr>
          <p:txBody>
            <a:bodyPr wrap="square" rtlCol="0">
              <a:spAutoFit/>
            </a:bodyPr>
            <a:lstStyle/>
            <a:p>
              <a:r>
                <a:rPr lang="en-US" altLang="zh-TW" sz="11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2023/04-07</a:t>
              </a:r>
              <a:endParaRPr lang="zh-TW" altLang="en-US" sz="1100"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85" name="文字方塊 84"/>
            <p:cNvSpPr txBox="1"/>
            <p:nvPr/>
          </p:nvSpPr>
          <p:spPr>
            <a:xfrm>
              <a:off x="2592060" y="1752634"/>
              <a:ext cx="911975" cy="261610"/>
            </a:xfrm>
            <a:prstGeom prst="rect">
              <a:avLst/>
            </a:prstGeom>
            <a:noFill/>
            <a:ln>
              <a:noFill/>
            </a:ln>
            <a:effectLst/>
          </p:spPr>
          <p:txBody>
            <a:bodyPr wrap="square" rtlCol="0">
              <a:spAutoFit/>
            </a:bodyPr>
            <a:lstStyle/>
            <a:p>
              <a:r>
                <a:rPr lang="en-US" altLang="zh-TW" sz="11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2023/07-08</a:t>
              </a:r>
              <a:endParaRPr lang="zh-TW" altLang="en-US" sz="1100"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86" name="文字方塊 85"/>
            <p:cNvSpPr txBox="1"/>
            <p:nvPr/>
          </p:nvSpPr>
          <p:spPr>
            <a:xfrm>
              <a:off x="4043640" y="1752634"/>
              <a:ext cx="911975" cy="261610"/>
            </a:xfrm>
            <a:prstGeom prst="rect">
              <a:avLst/>
            </a:prstGeom>
            <a:noFill/>
            <a:ln>
              <a:noFill/>
            </a:ln>
            <a:effectLst/>
          </p:spPr>
          <p:txBody>
            <a:bodyPr wrap="square" rtlCol="0">
              <a:spAutoFit/>
            </a:bodyPr>
            <a:lstStyle/>
            <a:p>
              <a:r>
                <a:rPr lang="en-US" altLang="zh-TW" sz="11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2023/08-09</a:t>
              </a:r>
              <a:endParaRPr lang="zh-TW" altLang="en-US" sz="1100"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87" name="文字方塊 86"/>
            <p:cNvSpPr txBox="1"/>
            <p:nvPr/>
          </p:nvSpPr>
          <p:spPr>
            <a:xfrm>
              <a:off x="5495220" y="1752634"/>
              <a:ext cx="911975" cy="261610"/>
            </a:xfrm>
            <a:prstGeom prst="rect">
              <a:avLst/>
            </a:prstGeom>
            <a:noFill/>
            <a:ln>
              <a:noFill/>
            </a:ln>
            <a:effectLst/>
          </p:spPr>
          <p:txBody>
            <a:bodyPr wrap="square" rtlCol="0">
              <a:spAutoFit/>
            </a:bodyPr>
            <a:lstStyle/>
            <a:p>
              <a:r>
                <a:rPr lang="en-US" altLang="zh-TW" sz="11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2023/10-12</a:t>
              </a:r>
              <a:endParaRPr lang="zh-TW" altLang="en-US" sz="1100"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88" name="文字方塊 87"/>
            <p:cNvSpPr txBox="1"/>
            <p:nvPr/>
          </p:nvSpPr>
          <p:spPr>
            <a:xfrm>
              <a:off x="6946800" y="1752634"/>
              <a:ext cx="911975" cy="261610"/>
            </a:xfrm>
            <a:prstGeom prst="rect">
              <a:avLst/>
            </a:prstGeom>
            <a:noFill/>
            <a:ln>
              <a:noFill/>
            </a:ln>
            <a:effectLst/>
          </p:spPr>
          <p:txBody>
            <a:bodyPr wrap="square" rtlCol="0">
              <a:spAutoFit/>
            </a:bodyPr>
            <a:lstStyle/>
            <a:p>
              <a:r>
                <a:rPr lang="en-US" altLang="zh-TW" sz="11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2024/01-06</a:t>
              </a:r>
              <a:endParaRPr lang="zh-TW" altLang="en-US" sz="1100"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90" name="橢圓 89"/>
            <p:cNvSpPr>
              <a:spLocks noChangeAspect="1"/>
            </p:cNvSpPr>
            <p:nvPr/>
          </p:nvSpPr>
          <p:spPr>
            <a:xfrm>
              <a:off x="3719837" y="1677118"/>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1" name="橢圓 90"/>
            <p:cNvSpPr>
              <a:spLocks noChangeAspect="1"/>
            </p:cNvSpPr>
            <p:nvPr/>
          </p:nvSpPr>
          <p:spPr>
            <a:xfrm>
              <a:off x="6622997" y="1677118"/>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2" name="橢圓 91"/>
            <p:cNvSpPr>
              <a:spLocks noChangeAspect="1"/>
            </p:cNvSpPr>
            <p:nvPr/>
          </p:nvSpPr>
          <p:spPr>
            <a:xfrm>
              <a:off x="5171417" y="1677118"/>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3" name="橢圓 92"/>
            <p:cNvSpPr>
              <a:spLocks noChangeAspect="1"/>
            </p:cNvSpPr>
            <p:nvPr/>
          </p:nvSpPr>
          <p:spPr>
            <a:xfrm>
              <a:off x="8074577" y="1677118"/>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4" name="文字方塊 93"/>
            <p:cNvSpPr txBox="1"/>
            <p:nvPr/>
          </p:nvSpPr>
          <p:spPr>
            <a:xfrm>
              <a:off x="1017449" y="1954084"/>
              <a:ext cx="1080000" cy="504000"/>
            </a:xfrm>
            <a:prstGeom prst="rect">
              <a:avLst/>
            </a:prstGeom>
            <a:noFill/>
            <a:ln>
              <a:noFill/>
            </a:ln>
            <a:effectLst/>
          </p:spPr>
          <p:txBody>
            <a:bodyPr wrap="square" rtlCol="0">
              <a:spAutoFit/>
            </a:bodyPr>
            <a:lstStyle/>
            <a:p>
              <a:pPr algn="ctr">
                <a:lnSpc>
                  <a:spcPts val="1600"/>
                </a:lnSpc>
              </a:pPr>
              <a:r>
                <a:rPr lang="zh-CN"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rPr>
                <a:t>学</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校培养</a:t>
              </a:r>
              <a:endPar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lnSpc>
                  <a:spcPts val="1600"/>
                </a:lnSpc>
              </a:pPr>
              <a:r>
                <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3</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个月</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95" name="文字方塊 94"/>
            <p:cNvSpPr txBox="1"/>
            <p:nvPr/>
          </p:nvSpPr>
          <p:spPr>
            <a:xfrm>
              <a:off x="2481417" y="1954084"/>
              <a:ext cx="1080000" cy="504000"/>
            </a:xfrm>
            <a:prstGeom prst="rect">
              <a:avLst/>
            </a:prstGeom>
            <a:noFill/>
            <a:ln>
              <a:noFill/>
            </a:ln>
            <a:effectLst/>
          </p:spPr>
          <p:txBody>
            <a:bodyPr wrap="square" rtlCol="0">
              <a:spAutoFit/>
            </a:bodyPr>
            <a:lstStyle/>
            <a:p>
              <a:pPr algn="ctr">
                <a:lnSpc>
                  <a:spcPts val="1600"/>
                </a:lnSpc>
              </a:pP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企业融入培养</a:t>
              </a:r>
              <a:endPar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lnSpc>
                  <a:spcPts val="1600"/>
                </a:lnSpc>
              </a:pPr>
              <a:r>
                <a:rPr lang="en-US" altLang="zh-CN" sz="1100" b="1" dirty="0">
                  <a:solidFill>
                    <a:schemeClr val="bg1"/>
                  </a:solidFill>
                  <a:latin typeface="Arial" panose="020B0604020202020204" pitchFamily="34" charset="0"/>
                  <a:ea typeface="DFKai-SB" panose="03000509000000000000" pitchFamily="65" charset="-120"/>
                  <a:cs typeface="Arial" panose="020B0604020202020204" pitchFamily="34" charset="0"/>
                </a:rPr>
                <a:t>1</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个月</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96" name="文字方塊 95"/>
            <p:cNvSpPr txBox="1"/>
            <p:nvPr/>
          </p:nvSpPr>
          <p:spPr>
            <a:xfrm>
              <a:off x="3959627" y="1954084"/>
              <a:ext cx="1080000" cy="504000"/>
            </a:xfrm>
            <a:prstGeom prst="rect">
              <a:avLst/>
            </a:prstGeom>
            <a:noFill/>
            <a:ln>
              <a:noFill/>
            </a:ln>
            <a:effectLst/>
          </p:spPr>
          <p:txBody>
            <a:bodyPr wrap="square" rtlCol="0">
              <a:spAutoFit/>
            </a:bodyPr>
            <a:lstStyle/>
            <a:p>
              <a:pPr algn="ctr">
                <a:lnSpc>
                  <a:spcPts val="1600"/>
                </a:lnSpc>
              </a:pP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企业轮岗培养</a:t>
              </a:r>
              <a:endPar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lnSpc>
                  <a:spcPts val="1600"/>
                </a:lnSpc>
              </a:pPr>
              <a:r>
                <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2</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个月</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97" name="文字方塊 96"/>
            <p:cNvSpPr txBox="1"/>
            <p:nvPr/>
          </p:nvSpPr>
          <p:spPr>
            <a:xfrm>
              <a:off x="5432590" y="1954084"/>
              <a:ext cx="1080000" cy="504000"/>
            </a:xfrm>
            <a:prstGeom prst="rect">
              <a:avLst/>
            </a:prstGeom>
            <a:noFill/>
            <a:ln>
              <a:noFill/>
            </a:ln>
            <a:effectLst/>
          </p:spPr>
          <p:txBody>
            <a:bodyPr wrap="square" rtlCol="0">
              <a:spAutoFit/>
            </a:bodyPr>
            <a:lstStyle/>
            <a:p>
              <a:pPr algn="ctr">
                <a:lnSpc>
                  <a:spcPts val="1600"/>
                </a:lnSpc>
              </a:pP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企业跟岗培养</a:t>
              </a:r>
              <a:endPar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lnSpc>
                  <a:spcPts val="1600"/>
                </a:lnSpc>
              </a:pPr>
              <a:r>
                <a:rPr lang="en-US" altLang="zh-CN" sz="1100" b="1" dirty="0">
                  <a:solidFill>
                    <a:schemeClr val="bg1"/>
                  </a:solidFill>
                  <a:latin typeface="Arial" panose="020B0604020202020204" pitchFamily="34" charset="0"/>
                  <a:ea typeface="DFKai-SB" panose="03000509000000000000" pitchFamily="65" charset="-120"/>
                  <a:cs typeface="Arial" panose="020B0604020202020204" pitchFamily="34" charset="0"/>
                </a:rPr>
                <a:t>3</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个月</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98" name="文字方塊 97"/>
            <p:cNvSpPr txBox="1"/>
            <p:nvPr/>
          </p:nvSpPr>
          <p:spPr>
            <a:xfrm>
              <a:off x="6875313" y="1954084"/>
              <a:ext cx="1080000" cy="502702"/>
            </a:xfrm>
            <a:prstGeom prst="rect">
              <a:avLst/>
            </a:prstGeom>
            <a:noFill/>
            <a:ln>
              <a:noFill/>
            </a:ln>
            <a:effectLst/>
          </p:spPr>
          <p:txBody>
            <a:bodyPr wrap="square" rtlCol="0">
              <a:spAutoFit/>
            </a:bodyPr>
            <a:lstStyle/>
            <a:p>
              <a:pPr algn="ctr">
                <a:lnSpc>
                  <a:spcPts val="1600"/>
                </a:lnSpc>
              </a:pP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企业顶岗培养</a:t>
              </a:r>
              <a:endPar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lnSpc>
                  <a:spcPts val="1600"/>
                </a:lnSpc>
              </a:pPr>
              <a:r>
                <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6</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个月</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grpSp>
          <p:nvGrpSpPr>
            <p:cNvPr id="99" name="群組 98"/>
            <p:cNvGrpSpPr/>
            <p:nvPr/>
          </p:nvGrpSpPr>
          <p:grpSpPr>
            <a:xfrm>
              <a:off x="2176118" y="2014076"/>
              <a:ext cx="245883" cy="180000"/>
              <a:chOff x="8286557" y="3213620"/>
              <a:chExt cx="245883" cy="180000"/>
            </a:xfrm>
          </p:grpSpPr>
          <p:sp>
            <p:nvSpPr>
              <p:cNvPr id="109" name="Freeform 5"/>
              <p:cNvSpPr>
                <a:spLocks noChangeAspect="1" noChangeArrowheads="1"/>
              </p:cNvSpPr>
              <p:nvPr/>
            </p:nvSpPr>
            <p:spPr bwMode="auto">
              <a:xfrm>
                <a:off x="82865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sp>
            <p:nvSpPr>
              <p:cNvPr id="110" name="Freeform 5"/>
              <p:cNvSpPr>
                <a:spLocks noChangeAspect="1" noChangeArrowheads="1"/>
              </p:cNvSpPr>
              <p:nvPr/>
            </p:nvSpPr>
            <p:spPr bwMode="auto">
              <a:xfrm>
                <a:off x="84389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grpSp>
        <p:grpSp>
          <p:nvGrpSpPr>
            <p:cNvPr id="100" name="群組 99"/>
            <p:cNvGrpSpPr/>
            <p:nvPr/>
          </p:nvGrpSpPr>
          <p:grpSpPr>
            <a:xfrm>
              <a:off x="3647009" y="2014076"/>
              <a:ext cx="245883" cy="180000"/>
              <a:chOff x="8286557" y="3213620"/>
              <a:chExt cx="245883" cy="180000"/>
            </a:xfrm>
          </p:grpSpPr>
          <p:sp>
            <p:nvSpPr>
              <p:cNvPr id="107" name="Freeform 5"/>
              <p:cNvSpPr>
                <a:spLocks noChangeAspect="1" noChangeArrowheads="1"/>
              </p:cNvSpPr>
              <p:nvPr/>
            </p:nvSpPr>
            <p:spPr bwMode="auto">
              <a:xfrm>
                <a:off x="82865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sp>
            <p:nvSpPr>
              <p:cNvPr id="108" name="Freeform 5"/>
              <p:cNvSpPr>
                <a:spLocks noChangeAspect="1" noChangeArrowheads="1"/>
              </p:cNvSpPr>
              <p:nvPr/>
            </p:nvSpPr>
            <p:spPr bwMode="auto">
              <a:xfrm>
                <a:off x="84389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grpSp>
        <p:grpSp>
          <p:nvGrpSpPr>
            <p:cNvPr id="101" name="群組 100"/>
            <p:cNvGrpSpPr/>
            <p:nvPr/>
          </p:nvGrpSpPr>
          <p:grpSpPr>
            <a:xfrm>
              <a:off x="5117900" y="2014076"/>
              <a:ext cx="245883" cy="180000"/>
              <a:chOff x="8286557" y="3213620"/>
              <a:chExt cx="245883" cy="180000"/>
            </a:xfrm>
          </p:grpSpPr>
          <p:sp>
            <p:nvSpPr>
              <p:cNvPr id="105" name="Freeform 5"/>
              <p:cNvSpPr>
                <a:spLocks noChangeAspect="1" noChangeArrowheads="1"/>
              </p:cNvSpPr>
              <p:nvPr/>
            </p:nvSpPr>
            <p:spPr bwMode="auto">
              <a:xfrm>
                <a:off x="82865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sp>
            <p:nvSpPr>
              <p:cNvPr id="106" name="Freeform 5"/>
              <p:cNvSpPr>
                <a:spLocks noChangeAspect="1" noChangeArrowheads="1"/>
              </p:cNvSpPr>
              <p:nvPr/>
            </p:nvSpPr>
            <p:spPr bwMode="auto">
              <a:xfrm>
                <a:off x="84389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grpSp>
        <p:grpSp>
          <p:nvGrpSpPr>
            <p:cNvPr id="102" name="群組 101"/>
            <p:cNvGrpSpPr/>
            <p:nvPr/>
          </p:nvGrpSpPr>
          <p:grpSpPr>
            <a:xfrm>
              <a:off x="6588790" y="2014076"/>
              <a:ext cx="245883" cy="180000"/>
              <a:chOff x="8286557" y="3213620"/>
              <a:chExt cx="245883" cy="180000"/>
            </a:xfrm>
          </p:grpSpPr>
          <p:sp>
            <p:nvSpPr>
              <p:cNvPr id="103" name="Freeform 5"/>
              <p:cNvSpPr>
                <a:spLocks noChangeAspect="1" noChangeArrowheads="1"/>
              </p:cNvSpPr>
              <p:nvPr/>
            </p:nvSpPr>
            <p:spPr bwMode="auto">
              <a:xfrm>
                <a:off x="82865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sp>
            <p:nvSpPr>
              <p:cNvPr id="104" name="Freeform 5"/>
              <p:cNvSpPr>
                <a:spLocks noChangeAspect="1" noChangeArrowheads="1"/>
              </p:cNvSpPr>
              <p:nvPr/>
            </p:nvSpPr>
            <p:spPr bwMode="auto">
              <a:xfrm>
                <a:off x="84389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grpSp>
      </p:grpSp>
      <p:cxnSp>
        <p:nvCxnSpPr>
          <p:cNvPr id="111" name="直線接點 110"/>
          <p:cNvCxnSpPr/>
          <p:nvPr/>
        </p:nvCxnSpPr>
        <p:spPr>
          <a:xfrm flipH="1">
            <a:off x="2323147" y="2575601"/>
            <a:ext cx="6261" cy="2232248"/>
          </a:xfrm>
          <a:prstGeom prst="line">
            <a:avLst/>
          </a:prstGeom>
          <a:ln>
            <a:solidFill>
              <a:srgbClr val="B4FAFE"/>
            </a:solidFill>
          </a:ln>
        </p:spPr>
        <p:style>
          <a:lnRef idx="1">
            <a:schemeClr val="accent1"/>
          </a:lnRef>
          <a:fillRef idx="0">
            <a:schemeClr val="accent1"/>
          </a:fillRef>
          <a:effectRef idx="0">
            <a:schemeClr val="accent1"/>
          </a:effectRef>
          <a:fontRef idx="minor">
            <a:schemeClr val="tx1"/>
          </a:fontRef>
        </p:style>
      </p:cxnSp>
      <p:sp>
        <p:nvSpPr>
          <p:cNvPr id="112" name="文字方塊 111"/>
          <p:cNvSpPr txBox="1"/>
          <p:nvPr/>
        </p:nvSpPr>
        <p:spPr>
          <a:xfrm>
            <a:off x="392306" y="2632751"/>
            <a:ext cx="1759206" cy="677108"/>
          </a:xfrm>
          <a:prstGeom prst="rect">
            <a:avLst/>
          </a:prstGeom>
          <a:noFill/>
        </p:spPr>
        <p:txBody>
          <a:bodyPr wrap="square" rtlCol="0">
            <a:spAutoFit/>
          </a:bodyPr>
          <a:lstStyle/>
          <a:p>
            <a:r>
              <a:rPr lang="zh-CN" altLang="en-US"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工学一体化课程</a:t>
            </a:r>
            <a:endParaRPr lang="en-US" altLang="zh-CN"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治具的装调与维护</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rPr>
              <a:t>设</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备的作业与管理</a:t>
            </a:r>
            <a:endParaRPr lang="zh-TW" altLang="en-US" sz="1200"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13" name="文字方塊 112"/>
          <p:cNvSpPr txBox="1"/>
          <p:nvPr/>
        </p:nvSpPr>
        <p:spPr>
          <a:xfrm>
            <a:off x="392306" y="3565526"/>
            <a:ext cx="1759206" cy="492443"/>
          </a:xfrm>
          <a:prstGeom prst="rect">
            <a:avLst/>
          </a:prstGeom>
          <a:noFill/>
        </p:spPr>
        <p:txBody>
          <a:bodyPr wrap="square" rtlCol="0">
            <a:spAutoFit/>
          </a:bodyPr>
          <a:lstStyle/>
          <a:p>
            <a:r>
              <a:rPr lang="zh-CN" altLang="en-US"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区域性课程</a:t>
            </a:r>
            <a:endParaRPr lang="en-US" altLang="zh-CN"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endParaRPr>
          </a:p>
          <a:p>
            <a:r>
              <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PLC</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编程与调试</a:t>
            </a:r>
            <a:endParaRPr lang="zh-TW" altLang="en-US" sz="1200"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14" name="文字方塊 113"/>
          <p:cNvSpPr txBox="1"/>
          <p:nvPr/>
        </p:nvSpPr>
        <p:spPr>
          <a:xfrm>
            <a:off x="392306" y="4319896"/>
            <a:ext cx="2052000" cy="492443"/>
          </a:xfrm>
          <a:prstGeom prst="rect">
            <a:avLst/>
          </a:prstGeom>
          <a:noFill/>
        </p:spPr>
        <p:txBody>
          <a:bodyPr wrap="square" rtlCol="0">
            <a:spAutoFit/>
          </a:bodyPr>
          <a:lstStyle/>
          <a:p>
            <a:r>
              <a:rPr lang="zh-CN" altLang="en-US"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人生技能课</a:t>
            </a:r>
            <a:endParaRPr lang="en-US" altLang="zh-CN"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endParaRPr>
          </a:p>
          <a:p>
            <a:r>
              <a:rPr lang="en-US" altLang="zh-TW"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PTS</a:t>
            </a:r>
            <a:r>
              <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情绪管理</a:t>
            </a:r>
            <a:r>
              <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责任心等</a:t>
            </a:r>
            <a:r>
              <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endParaRPr lang="zh-TW" altLang="en-US" sz="1200"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15" name="文字方塊 114"/>
          <p:cNvSpPr txBox="1"/>
          <p:nvPr/>
        </p:nvSpPr>
        <p:spPr>
          <a:xfrm>
            <a:off x="2318239" y="2632751"/>
            <a:ext cx="6143409" cy="677108"/>
          </a:xfrm>
          <a:prstGeom prst="rect">
            <a:avLst/>
          </a:prstGeom>
          <a:noFill/>
        </p:spPr>
        <p:txBody>
          <a:bodyPr wrap="square" rtlCol="0">
            <a:spAutoFit/>
          </a:bodyPr>
          <a:lstStyle/>
          <a:p>
            <a:r>
              <a:rPr lang="zh-CN" altLang="en-US"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工学一体化课程</a:t>
            </a:r>
            <a:endParaRPr lang="en-US" altLang="zh-CN"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治具的装调与维护、自动化生产管理、设备故障诊断、解决问题与</a:t>
            </a:r>
            <a:r>
              <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rPr>
              <a:t>分析、</a:t>
            </a:r>
            <a:r>
              <a:rPr lang="en-US" altLang="zh-CN" sz="1200" dirty="0">
                <a:solidFill>
                  <a:schemeClr val="bg1"/>
                </a:solidFill>
                <a:latin typeface="Arial" panose="020B0604020202020204" pitchFamily="34" charset="0"/>
                <a:ea typeface="DFKai-SB" panose="03000509000000000000" pitchFamily="65" charset="-120"/>
                <a:cs typeface="Arial" panose="020B0604020202020204" pitchFamily="34" charset="0"/>
              </a:rPr>
              <a:t>PCB</a:t>
            </a:r>
            <a:r>
              <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rPr>
              <a:t>制程工</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艺</a:t>
            </a:r>
            <a:endPar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设备的作业与管理、生产异常处理等</a:t>
            </a:r>
            <a:endParaRPr lang="zh-TW" altLang="en-US" sz="1200"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16" name="文字方塊 115"/>
          <p:cNvSpPr txBox="1"/>
          <p:nvPr/>
        </p:nvSpPr>
        <p:spPr>
          <a:xfrm>
            <a:off x="2318240" y="3565526"/>
            <a:ext cx="5568493" cy="492443"/>
          </a:xfrm>
          <a:prstGeom prst="rect">
            <a:avLst/>
          </a:prstGeom>
          <a:noFill/>
        </p:spPr>
        <p:txBody>
          <a:bodyPr wrap="square" rtlCol="0">
            <a:spAutoFit/>
          </a:bodyPr>
          <a:lstStyle/>
          <a:p>
            <a:r>
              <a:rPr lang="zh-CN" altLang="en-US"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区域性课程</a:t>
            </a:r>
            <a:endParaRPr lang="en-US" altLang="zh-CN"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endParaRPr>
          </a:p>
          <a:p>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人事规章制度宣导、企业文化培训、员工教导培训、</a:t>
            </a:r>
            <a:r>
              <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IE</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提案改善、毕业设计等</a:t>
            </a:r>
            <a:endParaRPr lang="zh-TW" altLang="en-US" sz="1200"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17" name="文字方塊 116"/>
          <p:cNvSpPr txBox="1"/>
          <p:nvPr/>
        </p:nvSpPr>
        <p:spPr>
          <a:xfrm>
            <a:off x="2318240" y="4319896"/>
            <a:ext cx="4918056" cy="492443"/>
          </a:xfrm>
          <a:prstGeom prst="rect">
            <a:avLst/>
          </a:prstGeom>
          <a:noFill/>
        </p:spPr>
        <p:txBody>
          <a:bodyPr wrap="square" rtlCol="0">
            <a:spAutoFit/>
          </a:bodyPr>
          <a:lstStyle/>
          <a:p>
            <a:r>
              <a:rPr lang="zh-CN" altLang="en-US"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人生技能课</a:t>
            </a:r>
            <a:endParaRPr lang="en-US" altLang="zh-CN" sz="1400" b="1" dirty="0" smtClean="0">
              <a:solidFill>
                <a:srgbClr val="FFC000"/>
              </a:solidFill>
              <a:latin typeface="Arial" panose="020B0604020202020204" pitchFamily="34" charset="0"/>
              <a:ea typeface="DFKai-SB" panose="03000509000000000000" pitchFamily="65" charset="-120"/>
              <a:cs typeface="Arial" panose="020B0604020202020204" pitchFamily="34" charset="0"/>
            </a:endParaRPr>
          </a:p>
          <a:p>
            <a:r>
              <a:rPr lang="en-US" altLang="zh-TW"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PTS</a:t>
            </a:r>
            <a:r>
              <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压力管理、人生规划、学会提问、解决冲突、团队协作等</a:t>
            </a:r>
            <a:r>
              <a:rPr lang="en-US" altLang="zh-CN" sz="1200"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endParaRPr lang="zh-TW" altLang="en-US" sz="1200"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pic>
        <p:nvPicPr>
          <p:cNvPr id="118" name="图片 3"/>
          <p:cNvPicPr>
            <a:picLocks noChangeAspect="1"/>
          </p:cNvPicPr>
          <p:nvPr/>
        </p:nvPicPr>
        <p:blipFill>
          <a:blip r:embed="rId2" cstate="print"/>
          <a:stretch>
            <a:fillRect/>
          </a:stretch>
        </p:blipFill>
        <p:spPr>
          <a:xfrm flipH="1">
            <a:off x="7608098" y="3716004"/>
            <a:ext cx="1428398" cy="1152000"/>
          </a:xfrm>
          <a:prstGeom prst="rect">
            <a:avLst/>
          </a:prstGeom>
        </p:spPr>
      </p:pic>
      <p:sp>
        <p:nvSpPr>
          <p:cNvPr id="119" name="文字方塊 118"/>
          <p:cNvSpPr txBox="1"/>
          <p:nvPr/>
        </p:nvSpPr>
        <p:spPr>
          <a:xfrm>
            <a:off x="5076056" y="0"/>
            <a:ext cx="4067944"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04. </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人才培养计划</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67" name="文字方塊 66"/>
          <p:cNvSpPr txBox="1"/>
          <p:nvPr/>
        </p:nvSpPr>
        <p:spPr>
          <a:xfrm>
            <a:off x="5796136" y="0"/>
            <a:ext cx="3347864"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05. </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工学一体化课程</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3" name="文字方塊 2"/>
          <p:cNvSpPr txBox="1"/>
          <p:nvPr/>
        </p:nvSpPr>
        <p:spPr>
          <a:xfrm>
            <a:off x="389504" y="780322"/>
            <a:ext cx="8364993" cy="673902"/>
          </a:xfrm>
          <a:prstGeom prst="rect">
            <a:avLst/>
          </a:prstGeom>
          <a:noFill/>
        </p:spPr>
        <p:txBody>
          <a:bodyPr wrap="square" rtlCol="0">
            <a:spAutoFit/>
          </a:bodyPr>
          <a:lstStyle/>
          <a:p>
            <a:pPr>
              <a:lnSpc>
                <a:spcPts val="2400"/>
              </a:lnSpc>
            </a:pP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工学一体化课程主要采用的教学方法 </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项目教学</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即</a:t>
            </a:r>
            <a:r>
              <a:rPr lang="zh-CN" altLang="en-US" sz="1400" b="1" dirty="0" smtClean="0">
                <a:solidFill>
                  <a:schemeClr val="bg1"/>
                </a:solidFill>
                <a:latin typeface="DFKai-SB" panose="03000509000000000000" pitchFamily="65" charset="-120"/>
                <a:ea typeface="DFKai-SB" panose="03000509000000000000" pitchFamily="65" charset="-120"/>
                <a:cs typeface="Helvetica"/>
              </a:rPr>
              <a:t>师</a:t>
            </a:r>
            <a:r>
              <a:rPr lang="zh-CN" altLang="en-US" sz="1400" b="1" dirty="0">
                <a:solidFill>
                  <a:schemeClr val="bg1"/>
                </a:solidFill>
                <a:latin typeface="DFKai-SB" panose="03000509000000000000" pitchFamily="65" charset="-120"/>
                <a:ea typeface="DFKai-SB" panose="03000509000000000000" pitchFamily="65" charset="-120"/>
                <a:cs typeface="Helvetica"/>
              </a:rPr>
              <a:t>生通过共同实施一个工作过程完整</a:t>
            </a:r>
            <a:r>
              <a:rPr lang="zh-CN" altLang="en-US" sz="1400" b="1" dirty="0" smtClean="0">
                <a:solidFill>
                  <a:schemeClr val="bg1"/>
                </a:solidFill>
                <a:latin typeface="DFKai-SB" panose="03000509000000000000" pitchFamily="65" charset="-120"/>
                <a:ea typeface="DFKai-SB" panose="03000509000000000000" pitchFamily="65" charset="-120"/>
                <a:cs typeface="Helvetica"/>
              </a:rPr>
              <a:t>的项目工作</a:t>
            </a:r>
            <a:r>
              <a:rPr lang="zh-CN" altLang="en-US" sz="1400" b="1" dirty="0">
                <a:solidFill>
                  <a:schemeClr val="bg1"/>
                </a:solidFill>
                <a:latin typeface="DFKai-SB" panose="03000509000000000000" pitchFamily="65" charset="-120"/>
                <a:ea typeface="DFKai-SB" panose="03000509000000000000" pitchFamily="65" charset="-120"/>
                <a:cs typeface="Helvetica"/>
              </a:rPr>
              <a:t>而进行的教学活动</a:t>
            </a:r>
            <a:endParaRPr lang="zh-TW"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endParaRPr>
          </a:p>
        </p:txBody>
      </p:sp>
      <p:sp>
        <p:nvSpPr>
          <p:cNvPr id="4" name="圓角矩形 3"/>
          <p:cNvSpPr/>
          <p:nvPr/>
        </p:nvSpPr>
        <p:spPr>
          <a:xfrm>
            <a:off x="467544" y="2038260"/>
            <a:ext cx="1206388" cy="504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明确目标</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5" name="圓角矩形 4"/>
          <p:cNvSpPr/>
          <p:nvPr/>
        </p:nvSpPr>
        <p:spPr>
          <a:xfrm>
            <a:off x="1864499" y="2038260"/>
            <a:ext cx="1206388" cy="504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制定计划</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6" name="圓角矩形 5"/>
          <p:cNvSpPr/>
          <p:nvPr/>
        </p:nvSpPr>
        <p:spPr>
          <a:xfrm>
            <a:off x="3261454" y="2038260"/>
            <a:ext cx="1206388" cy="504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做出决策</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7" name="圓角矩形 6"/>
          <p:cNvSpPr/>
          <p:nvPr/>
        </p:nvSpPr>
        <p:spPr>
          <a:xfrm>
            <a:off x="4658409" y="2038260"/>
            <a:ext cx="1206388" cy="504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实施计划</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8" name="圓角矩形 7"/>
          <p:cNvSpPr/>
          <p:nvPr/>
        </p:nvSpPr>
        <p:spPr>
          <a:xfrm>
            <a:off x="6055364" y="2038260"/>
            <a:ext cx="1206388" cy="504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检查控制</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9" name="圓角矩形 8"/>
          <p:cNvSpPr/>
          <p:nvPr/>
        </p:nvSpPr>
        <p:spPr>
          <a:xfrm>
            <a:off x="7452320" y="2038260"/>
            <a:ext cx="1206388" cy="504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评定反馈</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10" name="向右箭號 9"/>
          <p:cNvSpPr/>
          <p:nvPr/>
        </p:nvSpPr>
        <p:spPr>
          <a:xfrm>
            <a:off x="1615821" y="2143412"/>
            <a:ext cx="360000" cy="288032"/>
          </a:xfrm>
          <a:prstGeom prst="rightArrow">
            <a:avLst/>
          </a:prstGeom>
          <a:solidFill>
            <a:srgbClr val="21C5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向右箭號 10"/>
          <p:cNvSpPr/>
          <p:nvPr/>
        </p:nvSpPr>
        <p:spPr>
          <a:xfrm>
            <a:off x="3012262" y="2143412"/>
            <a:ext cx="360000" cy="288032"/>
          </a:xfrm>
          <a:prstGeom prst="rightArrow">
            <a:avLst/>
          </a:prstGeom>
          <a:solidFill>
            <a:srgbClr val="21C5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向右箭號 11"/>
          <p:cNvSpPr/>
          <p:nvPr/>
        </p:nvSpPr>
        <p:spPr>
          <a:xfrm>
            <a:off x="4408702" y="2143412"/>
            <a:ext cx="360000" cy="288032"/>
          </a:xfrm>
          <a:prstGeom prst="rightArrow">
            <a:avLst/>
          </a:prstGeom>
          <a:solidFill>
            <a:srgbClr val="21C5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3" name="向右箭號 12"/>
          <p:cNvSpPr/>
          <p:nvPr/>
        </p:nvSpPr>
        <p:spPr>
          <a:xfrm>
            <a:off x="5805142" y="2143412"/>
            <a:ext cx="360000" cy="288032"/>
          </a:xfrm>
          <a:prstGeom prst="rightArrow">
            <a:avLst/>
          </a:prstGeom>
          <a:solidFill>
            <a:srgbClr val="21C5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4" name="向右箭號 13"/>
          <p:cNvSpPr/>
          <p:nvPr/>
        </p:nvSpPr>
        <p:spPr>
          <a:xfrm>
            <a:off x="7201583" y="2143412"/>
            <a:ext cx="360000" cy="288032"/>
          </a:xfrm>
          <a:prstGeom prst="rightArrow">
            <a:avLst/>
          </a:prstGeom>
          <a:solidFill>
            <a:srgbClr val="21C5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 name="文字方塊 14"/>
          <p:cNvSpPr txBox="1"/>
          <p:nvPr/>
        </p:nvSpPr>
        <p:spPr>
          <a:xfrm>
            <a:off x="378072" y="1535191"/>
            <a:ext cx="2078189" cy="369332"/>
          </a:xfrm>
          <a:prstGeom prst="rect">
            <a:avLst/>
          </a:prstGeom>
          <a:noFill/>
        </p:spPr>
        <p:txBody>
          <a:bodyPr wrap="square" rtlCol="0">
            <a:spAutoFit/>
          </a:bodyPr>
          <a:lstStyle/>
          <a:p>
            <a:r>
              <a:rPr lang="zh-CN" altLang="en-US"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完整的工作过程 </a:t>
            </a:r>
            <a:r>
              <a:rPr lang="en-US" altLang="zh-CN"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a:t>
            </a:r>
            <a:endParaRPr lang="zh-TW" altLang="en-US"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16" name="文字方塊 15"/>
          <p:cNvSpPr txBox="1"/>
          <p:nvPr/>
        </p:nvSpPr>
        <p:spPr>
          <a:xfrm>
            <a:off x="378071" y="2766765"/>
            <a:ext cx="5262317" cy="369332"/>
          </a:xfrm>
          <a:prstGeom prst="rect">
            <a:avLst/>
          </a:prstGeom>
          <a:noFill/>
        </p:spPr>
        <p:txBody>
          <a:bodyPr wrap="square" rtlCol="0">
            <a:spAutoFit/>
          </a:bodyPr>
          <a:lstStyle/>
          <a:p>
            <a:r>
              <a:rPr lang="zh-CN" altLang="en-US"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职业能力发展的逻辑规律 </a:t>
            </a:r>
            <a:r>
              <a:rPr lang="en-US" altLang="zh-CN"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 </a:t>
            </a:r>
            <a:r>
              <a:rPr lang="zh-CN" altLang="en-US"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从初学者到专家</a:t>
            </a:r>
            <a:endParaRPr lang="zh-TW" altLang="en-US"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graphicFrame>
        <p:nvGraphicFramePr>
          <p:cNvPr id="17" name="表格 16"/>
          <p:cNvGraphicFramePr>
            <a:graphicFrameLocks noGrp="1"/>
          </p:cNvGraphicFramePr>
          <p:nvPr/>
        </p:nvGraphicFramePr>
        <p:xfrm>
          <a:off x="501438" y="3665190"/>
          <a:ext cx="8136106" cy="1188000"/>
        </p:xfrm>
        <a:graphic>
          <a:graphicData uri="http://schemas.openxmlformats.org/drawingml/2006/table">
            <a:tbl>
              <a:tblPr firstRow="1" bandRow="1">
                <a:tableStyleId>{5C22544A-7EE6-4342-B048-85BDC9FD1C3A}</a:tableStyleId>
              </a:tblPr>
              <a:tblGrid>
                <a:gridCol w="936106"/>
                <a:gridCol w="1692000"/>
                <a:gridCol w="1692000"/>
                <a:gridCol w="1692000"/>
                <a:gridCol w="2124000"/>
              </a:tblGrid>
              <a:tr h="396000">
                <a:tc>
                  <a:txBody>
                    <a:bodyPr/>
                    <a:lstStyle/>
                    <a:p>
                      <a:pPr marL="0" marR="0" indent="0" algn="ctr" defTabSz="815340" rtl="0" eaLnBrk="1" fontAlgn="auto" latinLnBrk="0" hangingPunct="1">
                        <a:lnSpc>
                          <a:spcPct val="100000"/>
                        </a:lnSpc>
                        <a:spcBef>
                          <a:spcPts val="0"/>
                        </a:spcBef>
                        <a:spcAft>
                          <a:spcPts val="0"/>
                        </a:spcAft>
                        <a:buClrTx/>
                        <a:buSzTx/>
                        <a:buFontTx/>
                        <a:buNone/>
                        <a:defRPr/>
                      </a:pP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学习范围</a:t>
                      </a:r>
                      <a:endParaRPr lang="zh-TW"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marL="0" marR="0" indent="0" algn="l" defTabSz="815340" rtl="0" eaLnBrk="1" fontAlgn="auto" latinLnBrk="0" hangingPunct="1">
                        <a:lnSpc>
                          <a:spcPct val="100000"/>
                        </a:lnSpc>
                        <a:spcBef>
                          <a:spcPts val="0"/>
                        </a:spcBef>
                        <a:spcAft>
                          <a:spcPts val="0"/>
                        </a:spcAft>
                        <a:buClrTx/>
                        <a:buSzTx/>
                        <a:buFontTx/>
                        <a:buNone/>
                        <a:defRPr/>
                      </a:pPr>
                      <a:r>
                        <a:rPr lang="zh-CN" altLang="en-US" sz="1400" b="0" dirty="0" smtClean="0">
                          <a:solidFill>
                            <a:schemeClr val="bg1"/>
                          </a:solidFill>
                          <a:latin typeface="Arial" panose="020B0604020202020204" pitchFamily="34" charset="0"/>
                          <a:ea typeface="DFKai-SB" panose="03000509000000000000" pitchFamily="65" charset="-120"/>
                          <a:cs typeface="Arial" panose="020B0604020202020204" pitchFamily="34" charset="0"/>
                        </a:rPr>
                        <a:t>定向和概括性知识</a:t>
                      </a:r>
                      <a:endParaRPr lang="zh-TW" altLang="en-US" sz="1400" b="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marL="0" marR="0" indent="0" algn="l" defTabSz="815340" rtl="0" eaLnBrk="1" fontAlgn="auto" latinLnBrk="0" hangingPunct="1">
                        <a:lnSpc>
                          <a:spcPct val="100000"/>
                        </a:lnSpc>
                        <a:spcBef>
                          <a:spcPts val="0"/>
                        </a:spcBef>
                        <a:spcAft>
                          <a:spcPts val="0"/>
                        </a:spcAft>
                        <a:buClrTx/>
                        <a:buSzTx/>
                        <a:buFontTx/>
                        <a:buNone/>
                        <a:defRPr/>
                      </a:pPr>
                      <a:r>
                        <a:rPr lang="zh-CN" altLang="en-US" sz="1400" b="0" dirty="0" smtClean="0">
                          <a:solidFill>
                            <a:schemeClr val="bg1"/>
                          </a:solidFill>
                          <a:latin typeface="Arial" panose="020B0604020202020204" pitchFamily="34" charset="0"/>
                          <a:ea typeface="DFKai-SB" panose="03000509000000000000" pitchFamily="65" charset="-120"/>
                          <a:cs typeface="Arial" panose="020B0604020202020204" pitchFamily="34" charset="0"/>
                        </a:rPr>
                        <a:t>关联性知识</a:t>
                      </a:r>
                      <a:endParaRPr lang="zh-TW" altLang="en-US" sz="1400" b="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marL="0" marR="0" indent="0" algn="l" defTabSz="815340" rtl="0" eaLnBrk="1" fontAlgn="auto" latinLnBrk="0" hangingPunct="1">
                        <a:lnSpc>
                          <a:spcPct val="100000"/>
                        </a:lnSpc>
                        <a:spcBef>
                          <a:spcPts val="0"/>
                        </a:spcBef>
                        <a:spcAft>
                          <a:spcPts val="0"/>
                        </a:spcAft>
                        <a:buClrTx/>
                        <a:buSzTx/>
                        <a:buFontTx/>
                        <a:buNone/>
                        <a:defRPr/>
                      </a:pPr>
                      <a:r>
                        <a:rPr lang="zh-CN" altLang="en-US" sz="1400" b="0" dirty="0" smtClean="0">
                          <a:solidFill>
                            <a:schemeClr val="bg1"/>
                          </a:solidFill>
                          <a:latin typeface="Arial" panose="020B0604020202020204" pitchFamily="34" charset="0"/>
                          <a:ea typeface="DFKai-SB" panose="03000509000000000000" pitchFamily="65" charset="-120"/>
                          <a:cs typeface="Arial" panose="020B0604020202020204" pitchFamily="34" charset="0"/>
                        </a:rPr>
                        <a:t>具体与功能性知识</a:t>
                      </a:r>
                      <a:endParaRPr lang="zh-TW" altLang="en-US" sz="1400" b="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algn="l"/>
                      <a:r>
                        <a:rPr lang="zh-CN" altLang="en-US" sz="1400" b="0" dirty="0" smtClean="0">
                          <a:solidFill>
                            <a:schemeClr val="bg1"/>
                          </a:solidFill>
                          <a:latin typeface="Arial" panose="020B0604020202020204" pitchFamily="34" charset="0"/>
                          <a:ea typeface="DFKai-SB" panose="03000509000000000000" pitchFamily="65" charset="-120"/>
                          <a:cs typeface="Arial" panose="020B0604020202020204" pitchFamily="34" charset="0"/>
                        </a:rPr>
                        <a:t>学科系统化深入知识</a:t>
                      </a:r>
                      <a:endParaRPr lang="zh-TW" altLang="en-US" sz="1400" b="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r>
              <a:tr h="396000">
                <a:tc>
                  <a:txBody>
                    <a:bodyPr/>
                    <a:lstStyle/>
                    <a:p>
                      <a:pPr marL="0" marR="0" indent="0" algn="ctr" defTabSz="815340" rtl="0" eaLnBrk="1" fontAlgn="auto" latinLnBrk="0" hangingPunct="1">
                        <a:lnSpc>
                          <a:spcPct val="100000"/>
                        </a:lnSpc>
                        <a:spcBef>
                          <a:spcPts val="0"/>
                        </a:spcBef>
                        <a:spcAft>
                          <a:spcPts val="0"/>
                        </a:spcAft>
                        <a:buClrTx/>
                        <a:buSzTx/>
                        <a:buFontTx/>
                        <a:buNone/>
                        <a:defRPr/>
                      </a:pP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工作任务</a:t>
                      </a:r>
                      <a:endParaRPr lang="zh-TW"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algn="l"/>
                      <a:r>
                        <a:rPr lang="zh-CN"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rPr>
                        <a:t>职业定向性任务</a:t>
                      </a:r>
                      <a:endParaRPr lang="zh-TW"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marL="0" marR="0" indent="0" algn="l" defTabSz="815340" rtl="0" eaLnBrk="1" fontAlgn="auto" latinLnBrk="0" hangingPunct="1">
                        <a:lnSpc>
                          <a:spcPct val="100000"/>
                        </a:lnSpc>
                        <a:spcBef>
                          <a:spcPts val="0"/>
                        </a:spcBef>
                        <a:spcAft>
                          <a:spcPts val="0"/>
                        </a:spcAft>
                        <a:buClrTx/>
                        <a:buSzTx/>
                        <a:buFontTx/>
                        <a:buNone/>
                        <a:defRPr/>
                      </a:pPr>
                      <a:r>
                        <a:rPr lang="zh-CN"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rPr>
                        <a:t>程序性任务</a:t>
                      </a:r>
                      <a:endParaRPr lang="zh-TW"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algn="l"/>
                      <a:r>
                        <a:rPr lang="zh-CN"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rPr>
                        <a:t>蕴含问题的特殊任务</a:t>
                      </a:r>
                      <a:endParaRPr lang="zh-TW"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marL="0" marR="0" indent="0" algn="l" defTabSz="815340" rtl="0" eaLnBrk="1" fontAlgn="auto" latinLnBrk="0" hangingPunct="1">
                        <a:lnSpc>
                          <a:spcPct val="100000"/>
                        </a:lnSpc>
                        <a:spcBef>
                          <a:spcPts val="0"/>
                        </a:spcBef>
                        <a:spcAft>
                          <a:spcPts val="0"/>
                        </a:spcAft>
                        <a:buClrTx/>
                        <a:buSzTx/>
                        <a:buFontTx/>
                        <a:buNone/>
                        <a:defRPr/>
                      </a:pPr>
                      <a:r>
                        <a:rPr lang="zh-CN"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rPr>
                        <a:t>无法预测结果的任务</a:t>
                      </a:r>
                      <a:endParaRPr lang="zh-TW"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r>
              <a:tr h="396000">
                <a:tc>
                  <a:txBody>
                    <a:bodyPr/>
                    <a:lstStyle/>
                    <a:p>
                      <a:pPr marL="0" marR="0" indent="0" algn="ctr" defTabSz="815340" rtl="0" eaLnBrk="1" fontAlgn="auto" latinLnBrk="0" hangingPunct="1">
                        <a:lnSpc>
                          <a:spcPct val="100000"/>
                        </a:lnSpc>
                        <a:spcBef>
                          <a:spcPts val="0"/>
                        </a:spcBef>
                        <a:spcAft>
                          <a:spcPts val="0"/>
                        </a:spcAft>
                        <a:buClrTx/>
                        <a:buSzTx/>
                        <a:buFontTx/>
                        <a:buNone/>
                        <a:defRPr/>
                      </a:pP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活动特点</a:t>
                      </a:r>
                      <a:endParaRPr lang="zh-TW"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algn="l"/>
                      <a:r>
                        <a:rPr lang="zh-CN"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rPr>
                        <a:t>在外部指导下活动</a:t>
                      </a:r>
                      <a:endParaRPr lang="zh-TW"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algn="l"/>
                      <a:r>
                        <a:rPr lang="zh-CN"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rPr>
                        <a:t>基于规律系统的行动</a:t>
                      </a:r>
                      <a:endParaRPr lang="zh-TW"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algn="l"/>
                      <a:r>
                        <a:rPr lang="zh-CN"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rPr>
                        <a:t>知识指导下的行动</a:t>
                      </a:r>
                      <a:endParaRPr lang="zh-TW"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c>
                  <a:txBody>
                    <a:bodyPr/>
                    <a:lstStyle/>
                    <a:p>
                      <a:pPr algn="l"/>
                      <a:r>
                        <a:rPr lang="zh-CN"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rPr>
                        <a:t>理论与经验驱使行动</a:t>
                      </a:r>
                      <a:endParaRPr lang="zh-TW" altLang="en-US" sz="1400"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36000" marR="36000" marT="36000" marB="36000" anchor="ctr">
                    <a:lnL w="9525" cap="flat" cmpd="sng" algn="ctr">
                      <a:solidFill>
                        <a:srgbClr val="0070C0"/>
                      </a:solidFill>
                      <a:prstDash val="solid"/>
                      <a:round/>
                      <a:headEnd type="none" w="med" len="med"/>
                      <a:tailEnd type="none" w="med" len="med"/>
                    </a:lnL>
                    <a:lnR w="9525" cap="flat" cmpd="sng" algn="ctr">
                      <a:solidFill>
                        <a:srgbClr val="0070C0"/>
                      </a:solidFill>
                      <a:prstDash val="solid"/>
                      <a:round/>
                      <a:headEnd type="none" w="med" len="med"/>
                      <a:tailEnd type="none" w="med" len="med"/>
                    </a:lnR>
                    <a:lnT w="9525" cap="flat" cmpd="sng" algn="ctr">
                      <a:solidFill>
                        <a:srgbClr val="0070C0"/>
                      </a:solidFill>
                      <a:prstDash val="solid"/>
                      <a:round/>
                      <a:headEnd type="none" w="med" len="med"/>
                      <a:tailEnd type="none" w="med" len="med"/>
                    </a:lnT>
                    <a:lnB w="9525" cap="flat" cmpd="sng" algn="ctr">
                      <a:solidFill>
                        <a:srgbClr val="0070C0"/>
                      </a:solidFill>
                      <a:prstDash val="solid"/>
                      <a:round/>
                      <a:headEnd type="none" w="med" len="med"/>
                      <a:tailEnd type="none" w="med" len="med"/>
                    </a:lnB>
                    <a:noFill/>
                  </a:tcPr>
                </a:tc>
              </a:tr>
            </a:tbl>
          </a:graphicData>
        </a:graphic>
      </p:graphicFrame>
      <p:sp>
        <p:nvSpPr>
          <p:cNvPr id="19" name="矩形 18"/>
          <p:cNvSpPr/>
          <p:nvPr/>
        </p:nvSpPr>
        <p:spPr>
          <a:xfrm>
            <a:off x="1069706" y="3271947"/>
            <a:ext cx="753973"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新手</a:t>
            </a:r>
            <a:endParaRPr lang="zh-TW" altLang="en-US" b="1" dirty="0">
              <a:solidFill>
                <a:srgbClr val="FFFF00"/>
              </a:solidFill>
              <a:latin typeface="Arial" panose="020B0604020202020204" pitchFamily="34" charset="0"/>
              <a:ea typeface="DFKai-SB" panose="03000509000000000000" pitchFamily="65" charset="-120"/>
              <a:cs typeface="Arial" panose="020B0604020202020204" pitchFamily="34" charset="0"/>
            </a:endParaRPr>
          </a:p>
        </p:txBody>
      </p:sp>
      <p:sp>
        <p:nvSpPr>
          <p:cNvPr id="20" name="矩形 19"/>
          <p:cNvSpPr/>
          <p:nvPr/>
        </p:nvSpPr>
        <p:spPr>
          <a:xfrm>
            <a:off x="2758073" y="3271947"/>
            <a:ext cx="753973"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生手</a:t>
            </a:r>
            <a:endParaRPr lang="zh-TW" altLang="en-US" b="1" dirty="0">
              <a:solidFill>
                <a:srgbClr val="FFFF00"/>
              </a:solidFill>
              <a:latin typeface="Arial" panose="020B0604020202020204" pitchFamily="34" charset="0"/>
              <a:ea typeface="DFKai-SB" panose="03000509000000000000" pitchFamily="65" charset="-120"/>
              <a:cs typeface="Arial" panose="020B0604020202020204" pitchFamily="34" charset="0"/>
            </a:endParaRPr>
          </a:p>
        </p:txBody>
      </p:sp>
      <p:sp>
        <p:nvSpPr>
          <p:cNvPr id="21" name="矩形 20"/>
          <p:cNvSpPr/>
          <p:nvPr/>
        </p:nvSpPr>
        <p:spPr>
          <a:xfrm>
            <a:off x="4446440" y="3271947"/>
            <a:ext cx="753973"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00"/>
                </a:solidFill>
                <a:latin typeface="Arial" panose="020B0604020202020204" pitchFamily="34" charset="0"/>
                <a:ea typeface="DFKai-SB" panose="03000509000000000000" pitchFamily="65" charset="-120"/>
                <a:cs typeface="Arial" panose="020B0604020202020204" pitchFamily="34" charset="0"/>
              </a:rPr>
              <a:t>熟</a:t>
            </a:r>
            <a:r>
              <a:rPr lang="zh-CN" altLang="en-US"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手</a:t>
            </a:r>
            <a:endParaRPr lang="zh-TW" altLang="en-US" b="1" dirty="0">
              <a:solidFill>
                <a:srgbClr val="FFFF00"/>
              </a:solidFill>
              <a:latin typeface="Arial" panose="020B0604020202020204" pitchFamily="34" charset="0"/>
              <a:ea typeface="DFKai-SB" panose="03000509000000000000" pitchFamily="65" charset="-120"/>
              <a:cs typeface="Arial" panose="020B0604020202020204" pitchFamily="34" charset="0"/>
            </a:endParaRPr>
          </a:p>
        </p:txBody>
      </p:sp>
      <p:sp>
        <p:nvSpPr>
          <p:cNvPr id="22" name="矩形 21"/>
          <p:cNvSpPr/>
          <p:nvPr/>
        </p:nvSpPr>
        <p:spPr>
          <a:xfrm>
            <a:off x="6134807" y="3271947"/>
            <a:ext cx="753973"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00"/>
                </a:solidFill>
                <a:latin typeface="Arial" panose="020B0604020202020204" pitchFamily="34" charset="0"/>
                <a:ea typeface="DFKai-SB" panose="03000509000000000000" pitchFamily="65" charset="-120"/>
                <a:cs typeface="Arial" panose="020B0604020202020204" pitchFamily="34" charset="0"/>
              </a:rPr>
              <a:t>能</a:t>
            </a:r>
            <a:r>
              <a:rPr lang="zh-CN" altLang="en-US"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手</a:t>
            </a:r>
            <a:endParaRPr lang="zh-TW" altLang="en-US" b="1" dirty="0">
              <a:solidFill>
                <a:srgbClr val="FFFF00"/>
              </a:solidFill>
              <a:latin typeface="Arial" panose="020B0604020202020204" pitchFamily="34" charset="0"/>
              <a:ea typeface="DFKai-SB" panose="03000509000000000000" pitchFamily="65" charset="-120"/>
              <a:cs typeface="Arial" panose="020B0604020202020204" pitchFamily="34" charset="0"/>
            </a:endParaRPr>
          </a:p>
        </p:txBody>
      </p:sp>
      <p:sp>
        <p:nvSpPr>
          <p:cNvPr id="23" name="矩形 22"/>
          <p:cNvSpPr/>
          <p:nvPr/>
        </p:nvSpPr>
        <p:spPr>
          <a:xfrm>
            <a:off x="7823173" y="3271947"/>
            <a:ext cx="753973"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FF00"/>
                </a:solidFill>
                <a:latin typeface="Arial" panose="020B0604020202020204" pitchFamily="34" charset="0"/>
                <a:ea typeface="DFKai-SB" panose="03000509000000000000" pitchFamily="65" charset="-120"/>
                <a:cs typeface="Arial" panose="020B0604020202020204" pitchFamily="34" charset="0"/>
              </a:rPr>
              <a:t>高</a:t>
            </a:r>
            <a:r>
              <a:rPr lang="zh-CN" altLang="en-US" b="1" dirty="0" smtClean="0">
                <a:solidFill>
                  <a:srgbClr val="FFFF00"/>
                </a:solidFill>
                <a:latin typeface="Arial" panose="020B0604020202020204" pitchFamily="34" charset="0"/>
                <a:ea typeface="DFKai-SB" panose="03000509000000000000" pitchFamily="65" charset="-120"/>
                <a:cs typeface="Arial" panose="020B0604020202020204" pitchFamily="34" charset="0"/>
              </a:rPr>
              <a:t>手</a:t>
            </a:r>
            <a:endParaRPr lang="zh-TW" altLang="en-US" b="1" dirty="0">
              <a:solidFill>
                <a:srgbClr val="FFFF00"/>
              </a:solidFill>
              <a:latin typeface="Arial" panose="020B0604020202020204" pitchFamily="34" charset="0"/>
              <a:ea typeface="DFKai-SB" panose="03000509000000000000" pitchFamily="65" charset="-120"/>
              <a:cs typeface="Arial" panose="020B0604020202020204" pitchFamily="34" charset="0"/>
            </a:endParaRPr>
          </a:p>
        </p:txBody>
      </p:sp>
      <p:grpSp>
        <p:nvGrpSpPr>
          <p:cNvPr id="24" name="群組 23"/>
          <p:cNvGrpSpPr/>
          <p:nvPr/>
        </p:nvGrpSpPr>
        <p:grpSpPr>
          <a:xfrm>
            <a:off x="2185811" y="3318743"/>
            <a:ext cx="227486" cy="180000"/>
            <a:chOff x="2176118" y="3363838"/>
            <a:chExt cx="245883" cy="180000"/>
          </a:xfrm>
          <a:solidFill>
            <a:srgbClr val="0066FF"/>
          </a:solidFill>
        </p:grpSpPr>
        <p:sp>
          <p:nvSpPr>
            <p:cNvPr id="34" name="Freeform 5"/>
            <p:cNvSpPr>
              <a:spLocks noChangeAspect="1" noChangeArrowheads="1"/>
            </p:cNvSpPr>
            <p:nvPr/>
          </p:nvSpPr>
          <p:spPr bwMode="auto">
            <a:xfrm>
              <a:off x="2176118" y="3363838"/>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200">
                <a:cs typeface="+mn-ea"/>
                <a:sym typeface="+mn-lt"/>
              </a:endParaRPr>
            </a:p>
          </p:txBody>
        </p:sp>
        <p:sp>
          <p:nvSpPr>
            <p:cNvPr id="35" name="Freeform 5"/>
            <p:cNvSpPr>
              <a:spLocks noChangeAspect="1" noChangeArrowheads="1"/>
            </p:cNvSpPr>
            <p:nvPr/>
          </p:nvSpPr>
          <p:spPr bwMode="auto">
            <a:xfrm>
              <a:off x="2328518" y="3363838"/>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200">
                <a:cs typeface="+mn-ea"/>
                <a:sym typeface="+mn-lt"/>
              </a:endParaRPr>
            </a:p>
          </p:txBody>
        </p:sp>
      </p:grpSp>
      <p:grpSp>
        <p:nvGrpSpPr>
          <p:cNvPr id="25" name="群組 24"/>
          <p:cNvGrpSpPr/>
          <p:nvPr/>
        </p:nvGrpSpPr>
        <p:grpSpPr>
          <a:xfrm>
            <a:off x="3869855" y="3318743"/>
            <a:ext cx="227486" cy="180000"/>
            <a:chOff x="2176118" y="3363838"/>
            <a:chExt cx="245883" cy="180000"/>
          </a:xfrm>
          <a:solidFill>
            <a:srgbClr val="0066FF"/>
          </a:solidFill>
        </p:grpSpPr>
        <p:sp>
          <p:nvSpPr>
            <p:cNvPr id="32" name="Freeform 5"/>
            <p:cNvSpPr>
              <a:spLocks noChangeAspect="1" noChangeArrowheads="1"/>
            </p:cNvSpPr>
            <p:nvPr/>
          </p:nvSpPr>
          <p:spPr bwMode="auto">
            <a:xfrm>
              <a:off x="2176118" y="3363838"/>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200">
                <a:cs typeface="+mn-ea"/>
                <a:sym typeface="+mn-lt"/>
              </a:endParaRPr>
            </a:p>
          </p:txBody>
        </p:sp>
        <p:sp>
          <p:nvSpPr>
            <p:cNvPr id="33" name="Freeform 5"/>
            <p:cNvSpPr>
              <a:spLocks noChangeAspect="1" noChangeArrowheads="1"/>
            </p:cNvSpPr>
            <p:nvPr/>
          </p:nvSpPr>
          <p:spPr bwMode="auto">
            <a:xfrm>
              <a:off x="2328518" y="3363838"/>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200">
                <a:cs typeface="+mn-ea"/>
                <a:sym typeface="+mn-lt"/>
              </a:endParaRPr>
            </a:p>
          </p:txBody>
        </p:sp>
      </p:grpSp>
      <p:grpSp>
        <p:nvGrpSpPr>
          <p:cNvPr id="26" name="群組 25"/>
          <p:cNvGrpSpPr/>
          <p:nvPr/>
        </p:nvGrpSpPr>
        <p:grpSpPr>
          <a:xfrm>
            <a:off x="5553899" y="3318743"/>
            <a:ext cx="227486" cy="180000"/>
            <a:chOff x="2176118" y="3363838"/>
            <a:chExt cx="245883" cy="180000"/>
          </a:xfrm>
          <a:solidFill>
            <a:srgbClr val="0066FF"/>
          </a:solidFill>
        </p:grpSpPr>
        <p:sp>
          <p:nvSpPr>
            <p:cNvPr id="30" name="Freeform 5"/>
            <p:cNvSpPr>
              <a:spLocks noChangeAspect="1" noChangeArrowheads="1"/>
            </p:cNvSpPr>
            <p:nvPr/>
          </p:nvSpPr>
          <p:spPr bwMode="auto">
            <a:xfrm>
              <a:off x="2176118" y="3363838"/>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200">
                <a:cs typeface="+mn-ea"/>
                <a:sym typeface="+mn-lt"/>
              </a:endParaRPr>
            </a:p>
          </p:txBody>
        </p:sp>
        <p:sp>
          <p:nvSpPr>
            <p:cNvPr id="31" name="Freeform 5"/>
            <p:cNvSpPr>
              <a:spLocks noChangeAspect="1" noChangeArrowheads="1"/>
            </p:cNvSpPr>
            <p:nvPr/>
          </p:nvSpPr>
          <p:spPr bwMode="auto">
            <a:xfrm>
              <a:off x="2328518" y="3363838"/>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200">
                <a:cs typeface="+mn-ea"/>
                <a:sym typeface="+mn-lt"/>
              </a:endParaRPr>
            </a:p>
          </p:txBody>
        </p:sp>
      </p:grpSp>
      <p:grpSp>
        <p:nvGrpSpPr>
          <p:cNvPr id="27" name="群組 26"/>
          <p:cNvGrpSpPr/>
          <p:nvPr/>
        </p:nvGrpSpPr>
        <p:grpSpPr>
          <a:xfrm>
            <a:off x="7237943" y="3318743"/>
            <a:ext cx="227486" cy="180000"/>
            <a:chOff x="2176118" y="3363838"/>
            <a:chExt cx="245883" cy="180000"/>
          </a:xfrm>
          <a:solidFill>
            <a:srgbClr val="0066FF"/>
          </a:solidFill>
        </p:grpSpPr>
        <p:sp>
          <p:nvSpPr>
            <p:cNvPr id="28" name="Freeform 5"/>
            <p:cNvSpPr>
              <a:spLocks noChangeAspect="1" noChangeArrowheads="1"/>
            </p:cNvSpPr>
            <p:nvPr/>
          </p:nvSpPr>
          <p:spPr bwMode="auto">
            <a:xfrm>
              <a:off x="2176118" y="3363838"/>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200">
                <a:cs typeface="+mn-ea"/>
                <a:sym typeface="+mn-lt"/>
              </a:endParaRPr>
            </a:p>
          </p:txBody>
        </p:sp>
        <p:sp>
          <p:nvSpPr>
            <p:cNvPr id="29" name="Freeform 5"/>
            <p:cNvSpPr>
              <a:spLocks noChangeAspect="1" noChangeArrowheads="1"/>
            </p:cNvSpPr>
            <p:nvPr/>
          </p:nvSpPr>
          <p:spPr bwMode="auto">
            <a:xfrm>
              <a:off x="2328518" y="3363838"/>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solidFill>
                <a:srgbClr val="FFFF00"/>
              </a:solidFill>
            </a:ln>
          </p:spPr>
          <p:txBody>
            <a:bodyPr wrap="none" anchor="ctr"/>
            <a:lstStyle/>
            <a:p>
              <a:endParaRPr lang="en-US" sz="1200">
                <a:cs typeface="+mn-ea"/>
                <a:sym typeface="+mn-lt"/>
              </a:endParaRPr>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cxnSp>
        <p:nvCxnSpPr>
          <p:cNvPr id="3" name="直線接點 2"/>
          <p:cNvCxnSpPr/>
          <p:nvPr/>
        </p:nvCxnSpPr>
        <p:spPr>
          <a:xfrm>
            <a:off x="400934" y="4477384"/>
            <a:ext cx="8275522" cy="0"/>
          </a:xfrm>
          <a:prstGeom prst="line">
            <a:avLst/>
          </a:prstGeom>
          <a:ln>
            <a:solidFill>
              <a:srgbClr val="B4FAFE"/>
            </a:solidFill>
          </a:ln>
        </p:spPr>
        <p:style>
          <a:lnRef idx="1">
            <a:schemeClr val="accent1"/>
          </a:lnRef>
          <a:fillRef idx="0">
            <a:schemeClr val="accent1"/>
          </a:fillRef>
          <a:effectRef idx="0">
            <a:schemeClr val="accent1"/>
          </a:effectRef>
          <a:fontRef idx="minor">
            <a:schemeClr val="tx1"/>
          </a:fontRef>
        </p:style>
      </p:cxnSp>
      <p:sp>
        <p:nvSpPr>
          <p:cNvPr id="4" name="文字方塊 3"/>
          <p:cNvSpPr txBox="1"/>
          <p:nvPr/>
        </p:nvSpPr>
        <p:spPr>
          <a:xfrm>
            <a:off x="389505" y="780322"/>
            <a:ext cx="8286952" cy="1122295"/>
          </a:xfrm>
          <a:prstGeom prst="rect">
            <a:avLst/>
          </a:prstGeom>
          <a:noFill/>
        </p:spPr>
        <p:txBody>
          <a:bodyPr wrap="square" rtlCol="0">
            <a:spAutoFit/>
          </a:bodyPr>
          <a:lstStyle/>
          <a:p>
            <a:pPr algn="just">
              <a:lnSpc>
                <a:spcPts val="2800"/>
              </a:lnSpc>
            </a:pP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PTS(Passport to success)</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课程</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直译为“成功通行证”</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由美国国际青年基金会</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(IYF)</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开发并拥有版权</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该课程关注人生技能培养</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教学内容涵盖青年人在生活中会遇到的各方面议题 </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如情绪管理</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人生规划</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解决冲突等等</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旨在为各位学员提供全方位的视角和思维训练</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帮助学员成就更好的自我</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5" name="圓角矩形 4"/>
          <p:cNvSpPr/>
          <p:nvPr/>
        </p:nvSpPr>
        <p:spPr>
          <a:xfrm>
            <a:off x="1770280" y="2854084"/>
            <a:ext cx="1206388" cy="504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rPr>
              <a:t>激</a:t>
            </a: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发兴趣</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6" name="圓角矩形 5"/>
          <p:cNvSpPr/>
          <p:nvPr/>
        </p:nvSpPr>
        <p:spPr>
          <a:xfrm>
            <a:off x="3235964" y="2854084"/>
            <a:ext cx="1206388" cy="504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信息分享</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7" name="圓角矩形 6"/>
          <p:cNvSpPr/>
          <p:nvPr/>
        </p:nvSpPr>
        <p:spPr>
          <a:xfrm>
            <a:off x="4701648" y="2854084"/>
            <a:ext cx="1206388" cy="504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小组实践</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8" name="圓角矩形 7"/>
          <p:cNvSpPr/>
          <p:nvPr/>
        </p:nvSpPr>
        <p:spPr>
          <a:xfrm>
            <a:off x="6167332" y="2854084"/>
            <a:ext cx="1206388" cy="504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个人应用</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9" name="向右箭號 8"/>
          <p:cNvSpPr/>
          <p:nvPr/>
        </p:nvSpPr>
        <p:spPr>
          <a:xfrm>
            <a:off x="2938402" y="2963800"/>
            <a:ext cx="432048" cy="288032"/>
          </a:xfrm>
          <a:prstGeom prst="rightArrow">
            <a:avLst/>
          </a:prstGeom>
          <a:solidFill>
            <a:srgbClr val="00B0F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600"/>
          </a:p>
        </p:txBody>
      </p:sp>
      <p:sp>
        <p:nvSpPr>
          <p:cNvPr id="10" name="向右箭號 9"/>
          <p:cNvSpPr/>
          <p:nvPr/>
        </p:nvSpPr>
        <p:spPr>
          <a:xfrm>
            <a:off x="5873776" y="2963800"/>
            <a:ext cx="432048" cy="288032"/>
          </a:xfrm>
          <a:prstGeom prst="rightArrow">
            <a:avLst/>
          </a:prstGeom>
          <a:solidFill>
            <a:srgbClr val="00B0F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600"/>
          </a:p>
        </p:txBody>
      </p:sp>
      <p:sp>
        <p:nvSpPr>
          <p:cNvPr id="11" name="向右箭號 10"/>
          <p:cNvSpPr/>
          <p:nvPr/>
        </p:nvSpPr>
        <p:spPr>
          <a:xfrm>
            <a:off x="4405956" y="2963800"/>
            <a:ext cx="432048" cy="288032"/>
          </a:xfrm>
          <a:prstGeom prst="rightArrow">
            <a:avLst/>
          </a:prstGeom>
          <a:solidFill>
            <a:srgbClr val="00B0F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600"/>
          </a:p>
        </p:txBody>
      </p:sp>
      <p:sp>
        <p:nvSpPr>
          <p:cNvPr id="12" name="文字方塊 11"/>
          <p:cNvSpPr txBox="1"/>
          <p:nvPr/>
        </p:nvSpPr>
        <p:spPr>
          <a:xfrm>
            <a:off x="400934" y="3663938"/>
            <a:ext cx="2078189" cy="338554"/>
          </a:xfrm>
          <a:prstGeom prst="rect">
            <a:avLst/>
          </a:prstGeom>
          <a:noFill/>
        </p:spPr>
        <p:txBody>
          <a:bodyPr wrap="square" rtlCol="0">
            <a:spAutoFit/>
          </a:bodyPr>
          <a:lstStyle/>
          <a:p>
            <a:r>
              <a:rPr lang="zh-CN" altLang="en-US" sz="16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学员需要准备</a:t>
            </a:r>
            <a:r>
              <a:rPr lang="en-US" altLang="zh-CN" sz="16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a:t>
            </a:r>
            <a:endParaRPr lang="zh-TW" altLang="en-US" sz="1600"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13" name="矩形 12"/>
          <p:cNvSpPr/>
          <p:nvPr/>
        </p:nvSpPr>
        <p:spPr>
          <a:xfrm>
            <a:off x="516692" y="4249930"/>
            <a:ext cx="1224000" cy="432048"/>
          </a:xfrm>
          <a:prstGeom prst="rect">
            <a:avLst/>
          </a:prstGeom>
          <a:solidFill>
            <a:schemeClr val="bg1"/>
          </a:solidFill>
          <a:ln w="9525">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66FF"/>
                </a:solidFill>
                <a:latin typeface="DFKai-SB" panose="03000509000000000000" pitchFamily="65" charset="-120"/>
                <a:ea typeface="DFKai-SB" panose="03000509000000000000" pitchFamily="65" charset="-120"/>
              </a:rPr>
              <a:t>开放的心态</a:t>
            </a:r>
            <a:endParaRPr lang="zh-TW" altLang="en-US" sz="1600" b="1" dirty="0">
              <a:solidFill>
                <a:srgbClr val="0066FF"/>
              </a:solidFill>
              <a:latin typeface="DFKai-SB" panose="03000509000000000000" pitchFamily="65" charset="-120"/>
              <a:ea typeface="DFKai-SB" panose="03000509000000000000" pitchFamily="65" charset="-120"/>
            </a:endParaRPr>
          </a:p>
        </p:txBody>
      </p:sp>
      <p:sp>
        <p:nvSpPr>
          <p:cNvPr id="14" name="矩形 13"/>
          <p:cNvSpPr/>
          <p:nvPr/>
        </p:nvSpPr>
        <p:spPr>
          <a:xfrm>
            <a:off x="3243852" y="4249930"/>
            <a:ext cx="1224000" cy="432048"/>
          </a:xfrm>
          <a:prstGeom prst="rect">
            <a:avLst/>
          </a:prstGeom>
          <a:solidFill>
            <a:schemeClr val="bg1"/>
          </a:solidFill>
          <a:ln w="9525">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66FF"/>
                </a:solidFill>
                <a:latin typeface="DFKai-SB" panose="03000509000000000000" pitchFamily="65" charset="-120"/>
                <a:ea typeface="DFKai-SB" panose="03000509000000000000" pitchFamily="65" charset="-120"/>
              </a:rPr>
              <a:t>日常的思考</a:t>
            </a:r>
            <a:endParaRPr lang="zh-TW" altLang="en-US" sz="1600" b="1" dirty="0">
              <a:solidFill>
                <a:srgbClr val="0066FF"/>
              </a:solidFill>
              <a:latin typeface="DFKai-SB" panose="03000509000000000000" pitchFamily="65" charset="-120"/>
              <a:ea typeface="DFKai-SB" panose="03000509000000000000" pitchFamily="65" charset="-120"/>
            </a:endParaRPr>
          </a:p>
        </p:txBody>
      </p:sp>
      <p:sp>
        <p:nvSpPr>
          <p:cNvPr id="15" name="矩形 14"/>
          <p:cNvSpPr/>
          <p:nvPr/>
        </p:nvSpPr>
        <p:spPr>
          <a:xfrm>
            <a:off x="5971012" y="4249930"/>
            <a:ext cx="1224000" cy="432048"/>
          </a:xfrm>
          <a:prstGeom prst="rect">
            <a:avLst/>
          </a:prstGeom>
          <a:solidFill>
            <a:schemeClr val="bg1"/>
          </a:solidFill>
          <a:ln w="9525">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0066FF"/>
                </a:solidFill>
                <a:latin typeface="DFKai-SB" panose="03000509000000000000" pitchFamily="65" charset="-120"/>
                <a:ea typeface="DFKai-SB" panose="03000509000000000000" pitchFamily="65" charset="-120"/>
              </a:rPr>
              <a:t>投入</a:t>
            </a:r>
            <a:r>
              <a:rPr lang="zh-CN" altLang="en-US" sz="1600" b="1" dirty="0" smtClean="0">
                <a:solidFill>
                  <a:srgbClr val="0066FF"/>
                </a:solidFill>
                <a:latin typeface="DFKai-SB" panose="03000509000000000000" pitchFamily="65" charset="-120"/>
                <a:ea typeface="DFKai-SB" panose="03000509000000000000" pitchFamily="65" charset="-120"/>
              </a:rPr>
              <a:t>和表达</a:t>
            </a:r>
            <a:endParaRPr lang="zh-TW" altLang="en-US" sz="1600" b="1" dirty="0">
              <a:solidFill>
                <a:srgbClr val="0066FF"/>
              </a:solidFill>
              <a:latin typeface="DFKai-SB" panose="03000509000000000000" pitchFamily="65" charset="-120"/>
              <a:ea typeface="DFKai-SB" panose="03000509000000000000" pitchFamily="65" charset="-120"/>
            </a:endParaRPr>
          </a:p>
        </p:txBody>
      </p:sp>
      <p:sp>
        <p:nvSpPr>
          <p:cNvPr id="16" name="矩形 15"/>
          <p:cNvSpPr/>
          <p:nvPr/>
        </p:nvSpPr>
        <p:spPr>
          <a:xfrm>
            <a:off x="1880272" y="4249930"/>
            <a:ext cx="1224000" cy="432048"/>
          </a:xfrm>
          <a:prstGeom prst="rect">
            <a:avLst/>
          </a:prstGeom>
          <a:solidFill>
            <a:schemeClr val="bg1"/>
          </a:solidFill>
          <a:ln w="9525">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66FF"/>
                </a:solidFill>
                <a:latin typeface="DFKai-SB" panose="03000509000000000000" pitchFamily="65" charset="-120"/>
                <a:ea typeface="DFKai-SB" panose="03000509000000000000" pitchFamily="65" charset="-120"/>
              </a:rPr>
              <a:t>坦诚的态度</a:t>
            </a:r>
            <a:endParaRPr lang="zh-TW" altLang="en-US" sz="1600" b="1" dirty="0">
              <a:solidFill>
                <a:srgbClr val="0066FF"/>
              </a:solidFill>
              <a:latin typeface="DFKai-SB" panose="03000509000000000000" pitchFamily="65" charset="-120"/>
              <a:ea typeface="DFKai-SB" panose="03000509000000000000" pitchFamily="65" charset="-120"/>
            </a:endParaRPr>
          </a:p>
        </p:txBody>
      </p:sp>
      <p:sp>
        <p:nvSpPr>
          <p:cNvPr id="17" name="矩形 16"/>
          <p:cNvSpPr/>
          <p:nvPr/>
        </p:nvSpPr>
        <p:spPr>
          <a:xfrm>
            <a:off x="4607432" y="4249930"/>
            <a:ext cx="1224000" cy="432048"/>
          </a:xfrm>
          <a:prstGeom prst="rect">
            <a:avLst/>
          </a:prstGeom>
          <a:solidFill>
            <a:schemeClr val="bg1"/>
          </a:solidFill>
          <a:ln w="9525">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rgbClr val="0066FF"/>
                </a:solidFill>
                <a:latin typeface="DFKai-SB" panose="03000509000000000000" pitchFamily="65" charset="-120"/>
                <a:ea typeface="DFKai-SB" panose="03000509000000000000" pitchFamily="65" charset="-120"/>
              </a:rPr>
              <a:t>理解和参与</a:t>
            </a:r>
            <a:endParaRPr lang="zh-TW" altLang="en-US" sz="1600" b="1" dirty="0">
              <a:solidFill>
                <a:srgbClr val="0066FF"/>
              </a:solidFill>
              <a:latin typeface="DFKai-SB" panose="03000509000000000000" pitchFamily="65" charset="-120"/>
              <a:ea typeface="DFKai-SB" panose="03000509000000000000" pitchFamily="65" charset="-120"/>
            </a:endParaRPr>
          </a:p>
        </p:txBody>
      </p:sp>
      <p:sp>
        <p:nvSpPr>
          <p:cNvPr id="18" name="矩形 17"/>
          <p:cNvSpPr/>
          <p:nvPr/>
        </p:nvSpPr>
        <p:spPr>
          <a:xfrm>
            <a:off x="7334592" y="4249930"/>
            <a:ext cx="1224000" cy="432048"/>
          </a:xfrm>
          <a:prstGeom prst="rect">
            <a:avLst/>
          </a:prstGeom>
          <a:solidFill>
            <a:schemeClr val="bg1"/>
          </a:solidFill>
          <a:ln w="9525">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0066FF"/>
                </a:solidFill>
                <a:latin typeface="DFKai-SB" panose="03000509000000000000" pitchFamily="65" charset="-120"/>
                <a:ea typeface="DFKai-SB" panose="03000509000000000000" pitchFamily="65" charset="-120"/>
              </a:rPr>
              <a:t>尝试</a:t>
            </a:r>
            <a:r>
              <a:rPr lang="zh-CN" altLang="en-US" sz="1600" b="1" dirty="0" smtClean="0">
                <a:solidFill>
                  <a:srgbClr val="0066FF"/>
                </a:solidFill>
                <a:latin typeface="DFKai-SB" panose="03000509000000000000" pitchFamily="65" charset="-120"/>
                <a:ea typeface="DFKai-SB" panose="03000509000000000000" pitchFamily="65" charset="-120"/>
              </a:rPr>
              <a:t>和应用</a:t>
            </a:r>
            <a:endParaRPr lang="zh-TW" altLang="en-US" sz="1600" b="1" dirty="0">
              <a:solidFill>
                <a:srgbClr val="0066FF"/>
              </a:solidFill>
              <a:latin typeface="DFKai-SB" panose="03000509000000000000" pitchFamily="65" charset="-120"/>
              <a:ea typeface="DFKai-SB" panose="03000509000000000000" pitchFamily="65" charset="-120"/>
            </a:endParaRPr>
          </a:p>
        </p:txBody>
      </p:sp>
      <p:sp>
        <p:nvSpPr>
          <p:cNvPr id="19" name="文字方塊 18"/>
          <p:cNvSpPr txBox="1"/>
          <p:nvPr/>
        </p:nvSpPr>
        <p:spPr>
          <a:xfrm>
            <a:off x="400934" y="2151960"/>
            <a:ext cx="5130032" cy="371768"/>
          </a:xfrm>
          <a:prstGeom prst="rect">
            <a:avLst/>
          </a:prstGeom>
          <a:noFill/>
        </p:spPr>
        <p:txBody>
          <a:bodyPr wrap="square" rtlCol="0">
            <a:spAutoFit/>
          </a:bodyPr>
          <a:lstStyle/>
          <a:p>
            <a:pPr>
              <a:lnSpc>
                <a:spcPts val="2400"/>
              </a:lnSpc>
            </a:pPr>
            <a:r>
              <a:rPr lang="en-US" altLang="zh-CN" sz="1600" b="1" dirty="0">
                <a:solidFill>
                  <a:srgbClr val="FFC000"/>
                </a:solidFill>
                <a:latin typeface="Arial" panose="020B0604020202020204" pitchFamily="34" charset="0"/>
                <a:ea typeface="DFKai-SB" panose="03000509000000000000" pitchFamily="65" charset="-120"/>
                <a:cs typeface="Arial" panose="020B0604020202020204" pitchFamily="34" charset="0"/>
              </a:rPr>
              <a:t>PTS</a:t>
            </a:r>
            <a:r>
              <a:rPr lang="zh-CN" altLang="en-US" sz="1600" b="1" dirty="0">
                <a:solidFill>
                  <a:srgbClr val="FFC000"/>
                </a:solidFill>
                <a:latin typeface="Arial" panose="020B0604020202020204" pitchFamily="34" charset="0"/>
                <a:ea typeface="DFKai-SB" panose="03000509000000000000" pitchFamily="65" charset="-120"/>
                <a:cs typeface="Arial" panose="020B0604020202020204" pitchFamily="34" charset="0"/>
              </a:rPr>
              <a:t>课程主要采用的教学方法 </a:t>
            </a:r>
            <a:r>
              <a:rPr lang="en-US" altLang="zh-CN" sz="1600" b="1" dirty="0">
                <a:solidFill>
                  <a:srgbClr val="FFC000"/>
                </a:solidFill>
                <a:latin typeface="Arial" panose="020B0604020202020204" pitchFamily="34" charset="0"/>
                <a:ea typeface="DFKai-SB" panose="03000509000000000000" pitchFamily="65" charset="-120"/>
                <a:cs typeface="Arial" panose="020B0604020202020204" pitchFamily="34" charset="0"/>
              </a:rPr>
              <a:t>: </a:t>
            </a:r>
            <a:r>
              <a:rPr lang="zh-CN" altLang="en-US" sz="1600" b="1" dirty="0">
                <a:solidFill>
                  <a:srgbClr val="FFC000"/>
                </a:solidFill>
                <a:latin typeface="Arial" panose="020B0604020202020204" pitchFamily="34" charset="0"/>
                <a:ea typeface="DFKai-SB" panose="03000509000000000000" pitchFamily="65" charset="-120"/>
                <a:cs typeface="Arial" panose="020B0604020202020204" pitchFamily="34" charset="0"/>
              </a:rPr>
              <a:t>体验式教学</a:t>
            </a:r>
            <a:endParaRPr lang="zh-TW" altLang="en-US" sz="1600" b="1" dirty="0">
              <a:solidFill>
                <a:srgbClr val="FFC000"/>
              </a:solidFill>
              <a:latin typeface="DFKai-SB" panose="03000509000000000000" pitchFamily="65" charset="-120"/>
              <a:ea typeface="DFKai-SB" panose="03000509000000000000" pitchFamily="65" charset="-120"/>
              <a:cs typeface="Arial" panose="020B0604020202020204" pitchFamily="34" charset="0"/>
            </a:endParaRPr>
          </a:p>
        </p:txBody>
      </p:sp>
      <p:sp>
        <p:nvSpPr>
          <p:cNvPr id="21" name="文字方塊 20"/>
          <p:cNvSpPr txBox="1"/>
          <p:nvPr/>
        </p:nvSpPr>
        <p:spPr>
          <a:xfrm>
            <a:off x="5796136" y="0"/>
            <a:ext cx="3347864"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06. PTS</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课程</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67" name="文字方塊 66"/>
          <p:cNvSpPr txBox="1"/>
          <p:nvPr/>
        </p:nvSpPr>
        <p:spPr>
          <a:xfrm>
            <a:off x="5796136" y="0"/>
            <a:ext cx="3347864"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07. </a:t>
            </a:r>
            <a:r>
              <a:rPr lang="zh-CN"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rPr>
              <a:t>项</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目特点</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3" name="矩形 2"/>
          <p:cNvSpPr/>
          <p:nvPr/>
        </p:nvSpPr>
        <p:spPr>
          <a:xfrm>
            <a:off x="467544" y="1205836"/>
            <a:ext cx="2592288" cy="1440000"/>
          </a:xfrm>
          <a:prstGeom prst="rect">
            <a:avLst/>
          </a:prstGeom>
          <a:solidFill>
            <a:srgbClr val="0066FF">
              <a:alpha val="20000"/>
            </a:srgbClr>
          </a:solid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lnSpc>
                <a:spcPts val="2200"/>
              </a:lnSpc>
            </a:pPr>
            <a:r>
              <a:rPr lang="en-US" altLang="zh-TW" sz="18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1.</a:t>
            </a:r>
            <a:r>
              <a:rPr lang="zh-CN" altLang="en-US" sz="18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企校双制</a:t>
            </a:r>
            <a:endParaRPr lang="en-US" altLang="zh-CN" sz="1800" b="1" dirty="0" smtClean="0">
              <a:solidFill>
                <a:srgbClr val="FFD03B"/>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企校共建、协作管理</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校企联合月度座谈会</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校企教学管理交流</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会</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4" name="矩形 3"/>
          <p:cNvSpPr/>
          <p:nvPr/>
        </p:nvSpPr>
        <p:spPr>
          <a:xfrm>
            <a:off x="3275856" y="1205836"/>
            <a:ext cx="2592288" cy="1440000"/>
          </a:xfrm>
          <a:prstGeom prst="rect">
            <a:avLst/>
          </a:prstGeom>
          <a:solidFill>
            <a:srgbClr val="0066FF">
              <a:alpha val="20000"/>
            </a:srgbClr>
          </a:solid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lnSpc>
                <a:spcPts val="2200"/>
              </a:lnSpc>
            </a:pPr>
            <a:r>
              <a:rPr lang="en-US" altLang="zh-TW" b="1" dirty="0">
                <a:solidFill>
                  <a:srgbClr val="FFD03B"/>
                </a:solidFill>
                <a:latin typeface="Arial" panose="020B0604020202020204" pitchFamily="34" charset="0"/>
                <a:ea typeface="DFKai-SB" panose="03000509000000000000" pitchFamily="65" charset="-120"/>
                <a:cs typeface="Arial" panose="020B0604020202020204" pitchFamily="34" charset="0"/>
              </a:rPr>
              <a:t>2.</a:t>
            </a:r>
            <a:r>
              <a:rPr lang="zh-CN" altLang="en-US" b="1" dirty="0">
                <a:solidFill>
                  <a:srgbClr val="FFD03B"/>
                </a:solidFill>
                <a:latin typeface="Arial" panose="020B0604020202020204" pitchFamily="34" charset="0"/>
                <a:ea typeface="DFKai-SB" panose="03000509000000000000" pitchFamily="65" charset="-120"/>
                <a:cs typeface="Arial" panose="020B0604020202020204" pitchFamily="34" charset="0"/>
              </a:rPr>
              <a:t>双导师</a:t>
            </a:r>
            <a:endParaRPr lang="en-US" altLang="zh-CN" b="1" dirty="0">
              <a:solidFill>
                <a:srgbClr val="FFD03B"/>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校企</a:t>
            </a:r>
            <a:r>
              <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工学一体化</a:t>
            </a:r>
            <a:r>
              <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师资团队建设</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校企</a:t>
            </a:r>
            <a:r>
              <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rPr>
              <a:t>《PTS》</a:t>
            </a: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师资团队建设</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5" name="矩形 4"/>
          <p:cNvSpPr/>
          <p:nvPr/>
        </p:nvSpPr>
        <p:spPr>
          <a:xfrm>
            <a:off x="6084168" y="1205836"/>
            <a:ext cx="2592288" cy="1440000"/>
          </a:xfrm>
          <a:prstGeom prst="rect">
            <a:avLst/>
          </a:prstGeom>
          <a:solidFill>
            <a:srgbClr val="0066FF">
              <a:alpha val="20000"/>
            </a:srgbClr>
          </a:solid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lnSpc>
                <a:spcPts val="2200"/>
              </a:lnSpc>
            </a:pPr>
            <a:r>
              <a:rPr lang="en-US" altLang="zh-TW" b="1" dirty="0">
                <a:solidFill>
                  <a:srgbClr val="FFD03B"/>
                </a:solidFill>
                <a:latin typeface="Arial" panose="020B0604020202020204" pitchFamily="34" charset="0"/>
                <a:ea typeface="DFKai-SB" panose="03000509000000000000" pitchFamily="65" charset="-120"/>
                <a:cs typeface="Arial" panose="020B0604020202020204" pitchFamily="34" charset="0"/>
              </a:rPr>
              <a:t>3.</a:t>
            </a:r>
            <a:r>
              <a:rPr lang="zh-CN" altLang="en-US" b="1" dirty="0">
                <a:solidFill>
                  <a:srgbClr val="FFD03B"/>
                </a:solidFill>
                <a:latin typeface="Arial" panose="020B0604020202020204" pitchFamily="34" charset="0"/>
                <a:ea typeface="DFKai-SB" panose="03000509000000000000" pitchFamily="65" charset="-120"/>
                <a:cs typeface="Arial" panose="020B0604020202020204" pitchFamily="34" charset="0"/>
              </a:rPr>
              <a:t>工学一体</a:t>
            </a:r>
            <a:endParaRPr lang="en-US" altLang="zh-CN" b="1" dirty="0">
              <a:solidFill>
                <a:srgbClr val="FFD03B"/>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学习中实践、实践后学习</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理论结合实践零距离学习</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工学互补促进学习</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6" name="矩形 5"/>
          <p:cNvSpPr/>
          <p:nvPr/>
        </p:nvSpPr>
        <p:spPr>
          <a:xfrm>
            <a:off x="467544" y="3170515"/>
            <a:ext cx="2592288" cy="1440000"/>
          </a:xfrm>
          <a:prstGeom prst="rect">
            <a:avLst/>
          </a:prstGeom>
          <a:solidFill>
            <a:srgbClr val="0066FF">
              <a:alpha val="20000"/>
            </a:srgbClr>
          </a:solid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lnSpc>
                <a:spcPts val="2200"/>
              </a:lnSpc>
            </a:pPr>
            <a:r>
              <a:rPr lang="en-US" altLang="zh-TW" b="1" dirty="0">
                <a:solidFill>
                  <a:srgbClr val="FFC000"/>
                </a:solidFill>
                <a:latin typeface="Arial" panose="020B0604020202020204" pitchFamily="34" charset="0"/>
                <a:ea typeface="DFKai-SB" panose="03000509000000000000" pitchFamily="65" charset="-120"/>
                <a:cs typeface="Arial" panose="020B0604020202020204" pitchFamily="34" charset="0"/>
              </a:rPr>
              <a:t>4.</a:t>
            </a:r>
            <a:r>
              <a:rPr lang="zh-CN" altLang="en-US" b="1" dirty="0">
                <a:solidFill>
                  <a:srgbClr val="FFC000"/>
                </a:solidFill>
                <a:latin typeface="Arial" panose="020B0604020202020204" pitchFamily="34" charset="0"/>
                <a:ea typeface="DFKai-SB" panose="03000509000000000000" pitchFamily="65" charset="-120"/>
                <a:cs typeface="Arial" panose="020B0604020202020204" pitchFamily="34" charset="0"/>
              </a:rPr>
              <a:t>制度管控</a:t>
            </a:r>
            <a:endParaRPr lang="en-US" altLang="zh-CN" b="1" dirty="0">
              <a:solidFill>
                <a:srgbClr val="FFC000"/>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按照雏鹰计划平台要求管控</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按公司制度落实管控</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7" name="矩形 6"/>
          <p:cNvSpPr/>
          <p:nvPr/>
        </p:nvSpPr>
        <p:spPr>
          <a:xfrm>
            <a:off x="3275856" y="3170515"/>
            <a:ext cx="2592288" cy="1440000"/>
          </a:xfrm>
          <a:prstGeom prst="rect">
            <a:avLst/>
          </a:prstGeom>
          <a:solidFill>
            <a:srgbClr val="0066FF">
              <a:alpha val="20000"/>
            </a:srgbClr>
          </a:solid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lnSpc>
                <a:spcPts val="2200"/>
              </a:lnSpc>
            </a:pPr>
            <a:r>
              <a:rPr lang="en-US" altLang="zh-TW" b="1" dirty="0">
                <a:solidFill>
                  <a:srgbClr val="FFD03B"/>
                </a:solidFill>
                <a:latin typeface="Arial" panose="020B0604020202020204" pitchFamily="34" charset="0"/>
                <a:ea typeface="DFKai-SB" panose="03000509000000000000" pitchFamily="65" charset="-120"/>
                <a:cs typeface="Arial" panose="020B0604020202020204" pitchFamily="34" charset="0"/>
              </a:rPr>
              <a:t>5.</a:t>
            </a:r>
            <a:r>
              <a:rPr lang="zh-CN" altLang="en-US" b="1" dirty="0">
                <a:solidFill>
                  <a:srgbClr val="FFD03B"/>
                </a:solidFill>
                <a:latin typeface="Arial" panose="020B0604020202020204" pitchFamily="34" charset="0"/>
                <a:ea typeface="DFKai-SB" panose="03000509000000000000" pitchFamily="65" charset="-120"/>
                <a:cs typeface="Arial" panose="020B0604020202020204" pitchFamily="34" charset="0"/>
              </a:rPr>
              <a:t>学分制</a:t>
            </a:r>
            <a:endParaRPr lang="en-US" altLang="zh-CN" b="1" dirty="0">
              <a:solidFill>
                <a:srgbClr val="FFD03B"/>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入企实践折算学分</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理论学习计算学分</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8" name="矩形 7"/>
          <p:cNvSpPr/>
          <p:nvPr/>
        </p:nvSpPr>
        <p:spPr>
          <a:xfrm>
            <a:off x="6084168" y="3170515"/>
            <a:ext cx="2592288" cy="1440000"/>
          </a:xfrm>
          <a:prstGeom prst="rect">
            <a:avLst/>
          </a:prstGeom>
          <a:solidFill>
            <a:srgbClr val="0066FF">
              <a:alpha val="20000"/>
            </a:srgbClr>
          </a:solid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lnSpc>
                <a:spcPts val="2200"/>
              </a:lnSpc>
            </a:pPr>
            <a:r>
              <a:rPr lang="en-US" altLang="zh-TW" b="1" dirty="0">
                <a:solidFill>
                  <a:srgbClr val="FFD03B"/>
                </a:solidFill>
                <a:latin typeface="Arial" panose="020B0604020202020204" pitchFamily="34" charset="0"/>
                <a:ea typeface="DFKai-SB" panose="03000509000000000000" pitchFamily="65" charset="-120"/>
                <a:cs typeface="Arial" panose="020B0604020202020204" pitchFamily="34" charset="0"/>
              </a:rPr>
              <a:t>6.</a:t>
            </a:r>
            <a:r>
              <a:rPr lang="zh-CN" altLang="en-US" b="1" dirty="0">
                <a:solidFill>
                  <a:srgbClr val="FFD03B"/>
                </a:solidFill>
                <a:latin typeface="Arial" panose="020B0604020202020204" pitchFamily="34" charset="0"/>
                <a:ea typeface="DFKai-SB" panose="03000509000000000000" pitchFamily="65" charset="-120"/>
                <a:cs typeface="Arial" panose="020B0604020202020204" pitchFamily="34" charset="0"/>
              </a:rPr>
              <a:t>平台资源共享</a:t>
            </a:r>
            <a:endParaRPr lang="en-US" altLang="zh-CN" b="1" dirty="0">
              <a:solidFill>
                <a:srgbClr val="FFD03B"/>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通过雏鹰计划平台学习具有实践基础的知识与技能</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marL="92075" indent="-92075">
              <a:lnSpc>
                <a:spcPts val="2200"/>
              </a:lnSpc>
              <a:buFont typeface="Arial" panose="020B0604020202020204" pitchFamily="34" charset="0"/>
              <a:buChar char="•"/>
            </a:pPr>
            <a:r>
              <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rPr>
              <a:t>共享行业链的新型知识与技能</a:t>
            </a:r>
            <a:endParaRPr lang="en-US" altLang="zh-CN"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67" name="文字方塊 66"/>
          <p:cNvSpPr txBox="1"/>
          <p:nvPr/>
        </p:nvSpPr>
        <p:spPr>
          <a:xfrm>
            <a:off x="5796136" y="0"/>
            <a:ext cx="3347864"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08. </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薪资待遇</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graphicFrame>
        <p:nvGraphicFramePr>
          <p:cNvPr id="14" name="表格 13"/>
          <p:cNvGraphicFramePr>
            <a:graphicFrameLocks noGrp="1"/>
          </p:cNvGraphicFramePr>
          <p:nvPr/>
        </p:nvGraphicFramePr>
        <p:xfrm>
          <a:off x="300950" y="818239"/>
          <a:ext cx="8496000" cy="2412000"/>
        </p:xfrm>
        <a:graphic>
          <a:graphicData uri="http://schemas.openxmlformats.org/drawingml/2006/table">
            <a:tbl>
              <a:tblPr firstRow="1" bandRow="1">
                <a:tableStyleId>{5C22544A-7EE6-4342-B048-85BDC9FD1C3A}</a:tableStyleId>
              </a:tblPr>
              <a:tblGrid>
                <a:gridCol w="792000"/>
                <a:gridCol w="1224000"/>
                <a:gridCol w="1296000"/>
                <a:gridCol w="1463106"/>
                <a:gridCol w="1512168"/>
                <a:gridCol w="1224136"/>
                <a:gridCol w="984590"/>
              </a:tblGrid>
              <a:tr h="396000">
                <a:tc gridSpan="2">
                  <a:txBody>
                    <a:bodyPr/>
                    <a:lstStyle/>
                    <a:p>
                      <a:pPr algn="ctr"/>
                      <a:r>
                        <a:rPr lang="zh-CN" altLang="en-US" dirty="0" smtClean="0">
                          <a:solidFill>
                            <a:schemeClr val="bg1"/>
                          </a:solidFill>
                          <a:latin typeface="Arial" panose="020B0604020202020204" pitchFamily="34" charset="0"/>
                          <a:ea typeface="DFKai-SB" panose="03000509000000000000" pitchFamily="65" charset="-120"/>
                          <a:cs typeface="Arial" panose="020B0604020202020204" pitchFamily="34" charset="0"/>
                        </a:rPr>
                        <a:t>项目</a:t>
                      </a:r>
                      <a:endParaRPr lang="zh-TW" altLang="en-US"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hMerge="1">
                  <a:tcPr/>
                </a:tc>
                <a:tc>
                  <a:txBody>
                    <a:bodyPr/>
                    <a:lstStyle/>
                    <a:p>
                      <a:pPr algn="ctr"/>
                      <a:r>
                        <a:rPr lang="zh-CN" altLang="en-US" dirty="0" smtClean="0">
                          <a:solidFill>
                            <a:srgbClr val="FFD03B"/>
                          </a:solidFill>
                          <a:latin typeface="Arial" panose="020B0604020202020204" pitchFamily="34" charset="0"/>
                          <a:ea typeface="DFKai-SB" panose="03000509000000000000" pitchFamily="65" charset="-120"/>
                          <a:cs typeface="Arial" panose="020B0604020202020204" pitchFamily="34" charset="0"/>
                        </a:rPr>
                        <a:t>实习期</a:t>
                      </a:r>
                      <a:endParaRPr lang="zh-TW" altLang="en-US" dirty="0">
                        <a:solidFill>
                          <a:srgbClr val="FFD03B"/>
                        </a:solidFill>
                        <a:latin typeface="Arial" panose="020B0604020202020204" pitchFamily="34" charset="0"/>
                        <a:ea typeface="DFKai-SB" panose="03000509000000000000" pitchFamily="65" charset="-120"/>
                        <a:cs typeface="Arial" panose="020B0604020202020204" pitchFamily="34" charset="0"/>
                      </a:endParaRPr>
                    </a:p>
                  </a:txBody>
                  <a:tcPr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gridSpan="4">
                  <a:txBody>
                    <a:bodyPr/>
                    <a:lstStyle/>
                    <a:p>
                      <a:pPr algn="ctr"/>
                      <a:r>
                        <a:rPr lang="zh-CN" altLang="en-US" dirty="0" smtClean="0">
                          <a:solidFill>
                            <a:srgbClr val="FFD03B"/>
                          </a:solidFill>
                          <a:latin typeface="Arial" panose="020B0604020202020204" pitchFamily="34" charset="0"/>
                          <a:ea typeface="DFKai-SB" panose="03000509000000000000" pitchFamily="65" charset="-120"/>
                          <a:cs typeface="Arial" panose="020B0604020202020204" pitchFamily="34" charset="0"/>
                        </a:rPr>
                        <a:t>毕业当月转正</a:t>
                      </a:r>
                      <a:endParaRPr lang="zh-TW" altLang="en-US" dirty="0">
                        <a:solidFill>
                          <a:srgbClr val="FFD03B"/>
                        </a:solidFill>
                        <a:latin typeface="Arial" panose="020B0604020202020204" pitchFamily="34" charset="0"/>
                        <a:ea typeface="DFKai-SB" panose="03000509000000000000" pitchFamily="65" charset="-120"/>
                        <a:cs typeface="Arial" panose="020B0604020202020204" pitchFamily="34" charset="0"/>
                      </a:endParaRPr>
                    </a:p>
                  </a:txBody>
                  <a:tcPr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hMerge="1">
                  <a:tcPr/>
                </a:tc>
                <a:tc hMerge="1">
                  <a:tcPr/>
                </a:tc>
                <a:tc hMerge="1">
                  <a:tcPr/>
                </a:tc>
              </a:tr>
              <a:tr h="504000">
                <a:tc gridSpan="2">
                  <a:txBody>
                    <a:bodyPr/>
                    <a:lstStyle/>
                    <a:p>
                      <a:pPr algn="ct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任用方向</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hMerge="1">
                  <a:tcPr/>
                </a:tc>
                <a:tc>
                  <a:txBody>
                    <a:bodyPr/>
                    <a:lstStyle/>
                    <a:p>
                      <a:pPr algn="ct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学徒</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副组长</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助理工程师</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资深技术员</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技术员</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r>
              <a:tr h="504000">
                <a:tc rowSpan="3">
                  <a:txBody>
                    <a:bodyPr/>
                    <a:lstStyle/>
                    <a:p>
                      <a:pPr algn="ctr">
                        <a:lnSpc>
                          <a:spcPts val="2200"/>
                        </a:lnSpc>
                      </a:pP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基 本</a:t>
                      </a:r>
                      <a:endPar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lnSpc>
                          <a:spcPts val="2200"/>
                        </a:lnSpc>
                      </a:pP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薪 资</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标准薪资</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3</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500</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4</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,300</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4</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,200</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3</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,500</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3</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,500</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r>
              <a:tr h="504000">
                <a:tc vMerge="1">
                  <a:tcPr/>
                </a:tc>
                <a:tc>
                  <a:txBody>
                    <a:bodyPr/>
                    <a:lstStyle/>
                    <a:p>
                      <a:pPr algn="ct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综合补贴</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gridSpan="3">
                  <a:txBody>
                    <a:bodyPr/>
                    <a:lstStyle/>
                    <a:p>
                      <a:pPr algn="ct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200</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1</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000</a:t>
                      </a:r>
                      <a:endPar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hMerge="1">
                  <a:tcPr/>
                </a:tc>
                <a:tc hMerge="1">
                  <a:tcPr/>
                </a:tc>
                <a:tc>
                  <a:txBody>
                    <a:bodyPr/>
                    <a:lstStyle/>
                    <a:p>
                      <a:pPr algn="ct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r>
              <a:tr h="504000">
                <a:tc vMerge="1">
                  <a:tcPr/>
                </a:tc>
                <a:tc>
                  <a:txBody>
                    <a:bodyPr/>
                    <a:lstStyle/>
                    <a:p>
                      <a:pPr algn="ct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小计</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algn="ct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3</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,500</a:t>
                      </a:r>
                      <a:endParaRPr lang="zh-TW"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5</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,000-</a:t>
                      </a: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5</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,500</a:t>
                      </a:r>
                      <a:endParaRPr lang="zh-TW"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5</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,000-</a:t>
                      </a: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5</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,200</a:t>
                      </a:r>
                      <a:endParaRPr lang="zh-TW"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4</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,000-</a:t>
                      </a:r>
                      <a:r>
                        <a:rPr lang="en-US" altLang="zh-TW"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5</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,000</a:t>
                      </a:r>
                      <a:endParaRPr lang="zh-TW"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txBody>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c hMerge="1">
                  <a:tcPr marL="72000" marR="36000" anchor="ctr">
                    <a:lnL w="12700" cap="flat" cmpd="sng" algn="ctr">
                      <a:solidFill>
                        <a:srgbClr val="B4FAFE"/>
                      </a:solidFill>
                      <a:prstDash val="solid"/>
                      <a:round/>
                      <a:headEnd type="none" w="med" len="med"/>
                      <a:tailEnd type="none" w="med" len="med"/>
                    </a:lnL>
                    <a:lnR w="12700" cap="flat" cmpd="sng" algn="ctr">
                      <a:solidFill>
                        <a:srgbClr val="B4FAFE"/>
                      </a:solidFill>
                      <a:prstDash val="solid"/>
                      <a:round/>
                      <a:headEnd type="none" w="med" len="med"/>
                      <a:tailEnd type="none" w="med" len="med"/>
                    </a:lnR>
                    <a:lnT w="12700" cap="flat" cmpd="sng" algn="ctr">
                      <a:solidFill>
                        <a:srgbClr val="B4FAFE"/>
                      </a:solidFill>
                      <a:prstDash val="solid"/>
                      <a:round/>
                      <a:headEnd type="none" w="med" len="med"/>
                      <a:tailEnd type="none" w="med" len="med"/>
                    </a:lnT>
                    <a:lnB w="12700" cap="flat" cmpd="sng" algn="ctr">
                      <a:solidFill>
                        <a:srgbClr val="B4FAFE"/>
                      </a:solidFill>
                      <a:prstDash val="solid"/>
                      <a:round/>
                      <a:headEnd type="none" w="med" len="med"/>
                      <a:tailEnd type="none" w="med" len="med"/>
                    </a:lnB>
                    <a:noFill/>
                  </a:tcPr>
                </a:tc>
              </a:tr>
            </a:tbl>
          </a:graphicData>
        </a:graphic>
      </p:graphicFrame>
      <p:sp>
        <p:nvSpPr>
          <p:cNvPr id="17" name="矩形 16"/>
          <p:cNvSpPr/>
          <p:nvPr/>
        </p:nvSpPr>
        <p:spPr>
          <a:xfrm>
            <a:off x="1400907" y="3462672"/>
            <a:ext cx="5474256" cy="215444"/>
          </a:xfrm>
          <a:prstGeom prst="rect">
            <a:avLst/>
          </a:prstGeom>
        </p:spPr>
        <p:txBody>
          <a:bodyPr wrap="none" lIns="0" tIns="0" rIns="0" bIns="0" anchor="ctr">
            <a:spAutoFit/>
          </a:bodyPr>
          <a:lstStyle/>
          <a:p>
            <a:r>
              <a:rPr lang="zh-CN" altLang="en-US"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工作日加班</a:t>
            </a:r>
            <a:r>
              <a:rPr lang="en-US" altLang="zh-CN"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1.5</a:t>
            </a:r>
            <a:r>
              <a:rPr lang="zh-CN" altLang="en-US"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倍、周末加班</a:t>
            </a:r>
            <a:r>
              <a:rPr lang="en-US" altLang="zh-CN"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2</a:t>
            </a:r>
            <a:r>
              <a:rPr lang="zh-CN" altLang="en-US"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倍、法定假日加班</a:t>
            </a:r>
            <a:r>
              <a:rPr lang="en-US" altLang="zh-CN"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3</a:t>
            </a:r>
            <a:r>
              <a:rPr lang="zh-CN" altLang="en-US"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倍</a:t>
            </a:r>
            <a:r>
              <a:rPr lang="en-US" altLang="zh-CN"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 </a:t>
            </a:r>
            <a:r>
              <a:rPr lang="zh-CN" altLang="en-US"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加班</a:t>
            </a:r>
            <a:r>
              <a:rPr lang="zh-CN" altLang="en-US"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以分钟计算</a:t>
            </a:r>
            <a:endParaRPr lang="zh-CN" altLang="en-US"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8" name="矩形: 圆角 5"/>
          <p:cNvSpPr/>
          <p:nvPr/>
        </p:nvSpPr>
        <p:spPr>
          <a:xfrm>
            <a:off x="300950" y="3444394"/>
            <a:ext cx="972000" cy="252000"/>
          </a:xfrm>
          <a:prstGeom prst="roundRect">
            <a:avLst>
              <a:gd name="adj" fmla="val 50000"/>
            </a:avLst>
          </a:prstGeom>
          <a:gradFill flip="none" rotWithShape="1">
            <a:gsLst>
              <a:gs pos="0">
                <a:srgbClr val="82F8FE"/>
              </a:gs>
              <a:gs pos="100000">
                <a:srgbClr val="82F8FE"/>
              </a:gs>
              <a:gs pos="69000">
                <a:srgbClr val="0051C8"/>
              </a:gs>
              <a:gs pos="25000">
                <a:srgbClr val="0051C8"/>
              </a:gs>
            </a:gsLst>
            <a:lin ang="13800000" scaled="0"/>
          </a:gradFill>
          <a:ln>
            <a:noFill/>
          </a:ln>
          <a:effectLst/>
        </p:spPr>
        <p:txBody>
          <a:bodyPr vert="horz" wrap="square" lIns="0" tIns="0" rIns="0" bIns="0" numCol="1" anchor="ctr" anchorCtr="0" compatLnSpc="1"/>
          <a:lstStyle/>
          <a:p>
            <a:pPr algn="ctr"/>
            <a:r>
              <a:rPr lang="zh-CN" altLang="en-US" sz="12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加班费</a:t>
            </a:r>
            <a:endParaRPr lang="zh-CN" altLang="en-US" sz="12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9" name="矩形 18"/>
          <p:cNvSpPr/>
          <p:nvPr/>
        </p:nvSpPr>
        <p:spPr>
          <a:xfrm>
            <a:off x="1400907" y="3835426"/>
            <a:ext cx="3690113" cy="215444"/>
          </a:xfrm>
          <a:prstGeom prst="rect">
            <a:avLst/>
          </a:prstGeom>
        </p:spPr>
        <p:txBody>
          <a:bodyPr wrap="none" lIns="0" tIns="0" rIns="0" bIns="0" anchor="ctr">
            <a:spAutoFit/>
          </a:bodyPr>
          <a:lstStyle/>
          <a:p>
            <a:r>
              <a:rPr lang="zh-CN" altLang="en-US"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公司餐厅刷卡就餐</a:t>
            </a:r>
            <a:r>
              <a:rPr lang="en-US" altLang="zh-CN"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 </a:t>
            </a:r>
            <a:r>
              <a:rPr lang="zh-CN" altLang="en-US"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再</a:t>
            </a:r>
            <a:r>
              <a:rPr lang="zh-CN" altLang="en-US"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依实</a:t>
            </a:r>
            <a:r>
              <a:rPr lang="zh-CN" altLang="en-US"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际支出从薪资中代扣</a:t>
            </a:r>
            <a:endParaRPr lang="zh-CN" altLang="en-US"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0" name="矩形: 圆角 216"/>
          <p:cNvSpPr/>
          <p:nvPr/>
        </p:nvSpPr>
        <p:spPr>
          <a:xfrm>
            <a:off x="300950" y="3817148"/>
            <a:ext cx="972000" cy="252000"/>
          </a:xfrm>
          <a:prstGeom prst="roundRect">
            <a:avLst>
              <a:gd name="adj" fmla="val 50000"/>
            </a:avLst>
          </a:prstGeom>
          <a:gradFill flip="none" rotWithShape="1">
            <a:gsLst>
              <a:gs pos="0">
                <a:srgbClr val="82F8FE"/>
              </a:gs>
              <a:gs pos="100000">
                <a:srgbClr val="82F8FE"/>
              </a:gs>
              <a:gs pos="69000">
                <a:srgbClr val="0051C8"/>
              </a:gs>
              <a:gs pos="25000">
                <a:srgbClr val="0051C8"/>
              </a:gs>
            </a:gsLst>
            <a:lin ang="13800000" scaled="0"/>
          </a:gradFill>
          <a:ln>
            <a:noFill/>
          </a:ln>
          <a:effectLst/>
        </p:spPr>
        <p:txBody>
          <a:bodyPr vert="horz" wrap="square" lIns="0" tIns="0" rIns="0" bIns="0" numCol="1" anchor="ctr" anchorCtr="0" compatLnSpc="1"/>
          <a:lstStyle/>
          <a:p>
            <a:pPr algn="ctr"/>
            <a:r>
              <a:rPr lang="zh-CN" altLang="en-US" sz="12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就餐</a:t>
            </a:r>
            <a:endParaRPr lang="zh-CN" altLang="en-US" sz="12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1" name="矩形 20"/>
          <p:cNvSpPr/>
          <p:nvPr/>
        </p:nvSpPr>
        <p:spPr>
          <a:xfrm>
            <a:off x="1400907" y="4208180"/>
            <a:ext cx="4717638" cy="215444"/>
          </a:xfrm>
          <a:prstGeom prst="rect">
            <a:avLst/>
          </a:prstGeom>
        </p:spPr>
        <p:txBody>
          <a:bodyPr wrap="none" lIns="0" tIns="0" rIns="0" bIns="0" anchor="ctr">
            <a:spAutoFit/>
          </a:bodyPr>
          <a:lstStyle/>
          <a:p>
            <a:r>
              <a:rPr lang="zh-CN" altLang="en-US"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四人</a:t>
            </a:r>
            <a:r>
              <a:rPr lang="en-US" altLang="zh-CN"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a:t>
            </a:r>
            <a:r>
              <a:rPr lang="zh-CN" altLang="en-US"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间</a:t>
            </a:r>
            <a:r>
              <a:rPr lang="en-US" altLang="zh-CN"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 </a:t>
            </a:r>
            <a:r>
              <a:rPr lang="zh-CN" altLang="en-US"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配</a:t>
            </a:r>
            <a:r>
              <a:rPr lang="zh-CN" altLang="en-US"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空调、书桌柜</a:t>
            </a:r>
            <a:r>
              <a:rPr lang="zh-CN" altLang="en-US"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、储物柜、独</a:t>
            </a:r>
            <a:r>
              <a:rPr lang="zh-CN" altLang="en-US"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立卫</a:t>
            </a:r>
            <a:r>
              <a:rPr lang="zh-CN" altLang="en-US" sz="1400" b="1" dirty="0" smtClean="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浴、独立阳台等</a:t>
            </a:r>
            <a:endParaRPr lang="zh-CN" altLang="en-US" sz="1400" b="1" dirty="0">
              <a:solidFill>
                <a:prstClr val="white"/>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2" name="矩形: 圆角 219"/>
          <p:cNvSpPr/>
          <p:nvPr/>
        </p:nvSpPr>
        <p:spPr>
          <a:xfrm>
            <a:off x="300950" y="4189902"/>
            <a:ext cx="972000" cy="252000"/>
          </a:xfrm>
          <a:prstGeom prst="roundRect">
            <a:avLst>
              <a:gd name="adj" fmla="val 50000"/>
            </a:avLst>
          </a:prstGeom>
          <a:gradFill flip="none" rotWithShape="1">
            <a:gsLst>
              <a:gs pos="0">
                <a:srgbClr val="82F8FE"/>
              </a:gs>
              <a:gs pos="100000">
                <a:srgbClr val="82F8FE"/>
              </a:gs>
              <a:gs pos="69000">
                <a:srgbClr val="0051C8"/>
              </a:gs>
              <a:gs pos="25000">
                <a:srgbClr val="0051C8"/>
              </a:gs>
            </a:gsLst>
            <a:lin ang="13800000" scaled="0"/>
          </a:gradFill>
          <a:ln>
            <a:noFill/>
          </a:ln>
          <a:effectLst/>
        </p:spPr>
        <p:txBody>
          <a:bodyPr vert="horz" wrap="square" lIns="0" tIns="0" rIns="0" bIns="0" numCol="1" anchor="ctr" anchorCtr="0" compatLnSpc="1"/>
          <a:lstStyle/>
          <a:p>
            <a:pPr algn="ctr"/>
            <a:r>
              <a:rPr lang="zh-CN" altLang="en-US" sz="12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住宿</a:t>
            </a:r>
            <a:endParaRPr lang="zh-CN" altLang="en-US" sz="12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3" name="矩形 22"/>
          <p:cNvSpPr/>
          <p:nvPr/>
        </p:nvSpPr>
        <p:spPr>
          <a:xfrm>
            <a:off x="1400907" y="4580933"/>
            <a:ext cx="1415452" cy="215444"/>
          </a:xfrm>
          <a:prstGeom prst="rect">
            <a:avLst/>
          </a:prstGeom>
        </p:spPr>
        <p:txBody>
          <a:bodyPr wrap="none" lIns="0" tIns="0" rIns="0" bIns="0" anchor="ctr">
            <a:spAutoFit/>
          </a:bodyPr>
          <a:lstStyle/>
          <a:p>
            <a:r>
              <a:rPr kumimoji="0" lang="zh-CN" altLang="en-US" sz="1400" b="1" i="0" u="none" strike="noStrike" kern="1200" cap="none" spc="0" normalizeH="0" baseline="0" noProof="0" dirty="0" smtClean="0">
                <a:ln>
                  <a:noFill/>
                </a:ln>
                <a:solidFill>
                  <a:prstClr val="white"/>
                </a:solidFill>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通勤时间＜</a:t>
            </a:r>
            <a:r>
              <a:rPr kumimoji="0" lang="en-US" altLang="zh-CN" sz="1400" b="1" i="0" u="none" strike="noStrike" kern="1200" cap="none" spc="0" normalizeH="0" baseline="0" noProof="0" dirty="0" smtClean="0">
                <a:ln>
                  <a:noFill/>
                </a:ln>
                <a:solidFill>
                  <a:prstClr val="white"/>
                </a:solidFill>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15min</a:t>
            </a:r>
            <a:endParaRPr kumimoji="0" lang="zh-CN" altLang="en-US" sz="1400" b="1" i="0" u="none" strike="noStrike" kern="1200" cap="none" spc="0" normalizeH="0" baseline="0" noProof="0" dirty="0">
              <a:ln>
                <a:noFill/>
              </a:ln>
              <a:solidFill>
                <a:prstClr val="white"/>
              </a:solidFill>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 name="矩形: 圆角 222"/>
          <p:cNvSpPr/>
          <p:nvPr/>
        </p:nvSpPr>
        <p:spPr>
          <a:xfrm>
            <a:off x="300950" y="4562655"/>
            <a:ext cx="972000" cy="252000"/>
          </a:xfrm>
          <a:prstGeom prst="roundRect">
            <a:avLst>
              <a:gd name="adj" fmla="val 50000"/>
            </a:avLst>
          </a:prstGeom>
          <a:gradFill flip="none" rotWithShape="1">
            <a:gsLst>
              <a:gs pos="0">
                <a:srgbClr val="82F8FE"/>
              </a:gs>
              <a:gs pos="100000">
                <a:srgbClr val="82F8FE"/>
              </a:gs>
              <a:gs pos="69000">
                <a:srgbClr val="0051C8"/>
              </a:gs>
              <a:gs pos="25000">
                <a:srgbClr val="0051C8"/>
              </a:gs>
            </a:gsLst>
            <a:lin ang="13800000" scaled="0"/>
          </a:gradFill>
          <a:ln>
            <a:noFill/>
          </a:ln>
          <a:effectLst/>
        </p:spPr>
        <p:txBody>
          <a:bodyPr vert="horz" wrap="square" lIns="0" tIns="0" rIns="0" bIns="0" numCol="1" anchor="ctr" anchorCtr="0" compatLnSpc="1"/>
          <a:lstStyle/>
          <a:p>
            <a:pPr algn="ctr"/>
            <a:r>
              <a:rPr lang="zh-CN" altLang="en-US" sz="12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交通</a:t>
            </a:r>
            <a:endParaRPr lang="zh-CN" altLang="en-US" sz="12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67" name="文字方塊 66"/>
          <p:cNvSpPr txBox="1"/>
          <p:nvPr/>
        </p:nvSpPr>
        <p:spPr>
          <a:xfrm>
            <a:off x="5796136" y="0"/>
            <a:ext cx="3347864"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09. </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福利待遇</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4" name="Freeform 6"/>
          <p:cNvSpPr/>
          <p:nvPr/>
        </p:nvSpPr>
        <p:spPr bwMode="auto">
          <a:xfrm>
            <a:off x="6836969" y="2203689"/>
            <a:ext cx="1776425" cy="1027626"/>
          </a:xfrm>
          <a:custGeom>
            <a:avLst/>
            <a:gdLst>
              <a:gd name="T0" fmla="*/ 4354 w 4393"/>
              <a:gd name="T1" fmla="*/ 1232 h 2544"/>
              <a:gd name="T2" fmla="*/ 4355 w 4393"/>
              <a:gd name="T3" fmla="*/ 1312 h 2544"/>
              <a:gd name="T4" fmla="*/ 2273 w 4393"/>
              <a:gd name="T5" fmla="*/ 2522 h 2544"/>
              <a:gd name="T6" fmla="*/ 2134 w 4393"/>
              <a:gd name="T7" fmla="*/ 2522 h 2544"/>
              <a:gd name="T8" fmla="*/ 38 w 4393"/>
              <a:gd name="T9" fmla="*/ 1312 h 2544"/>
              <a:gd name="T10" fmla="*/ 38 w 4393"/>
              <a:gd name="T11" fmla="*/ 1232 h 2544"/>
              <a:gd name="T12" fmla="*/ 2120 w 4393"/>
              <a:gd name="T13" fmla="*/ 22 h 2544"/>
              <a:gd name="T14" fmla="*/ 2259 w 4393"/>
              <a:gd name="T15" fmla="*/ 22 h 2544"/>
              <a:gd name="T16" fmla="*/ 4354 w 4393"/>
              <a:gd name="T17" fmla="*/ 1232 h 2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4">
                <a:moveTo>
                  <a:pt x="4354" y="1232"/>
                </a:moveTo>
                <a:cubicBezTo>
                  <a:pt x="4392" y="1254"/>
                  <a:pt x="4393" y="1290"/>
                  <a:pt x="4355" y="1312"/>
                </a:cubicBezTo>
                <a:cubicBezTo>
                  <a:pt x="2273" y="2522"/>
                  <a:pt x="2273" y="2522"/>
                  <a:pt x="2273" y="2522"/>
                </a:cubicBezTo>
                <a:cubicBezTo>
                  <a:pt x="2235" y="2544"/>
                  <a:pt x="2172" y="2544"/>
                  <a:pt x="2134" y="2522"/>
                </a:cubicBezTo>
                <a:cubicBezTo>
                  <a:pt x="38" y="1312"/>
                  <a:pt x="38" y="1312"/>
                  <a:pt x="38" y="1312"/>
                </a:cubicBezTo>
                <a:cubicBezTo>
                  <a:pt x="0" y="1290"/>
                  <a:pt x="0" y="1254"/>
                  <a:pt x="38" y="1232"/>
                </a:cubicBezTo>
                <a:cubicBezTo>
                  <a:pt x="2120" y="22"/>
                  <a:pt x="2120" y="22"/>
                  <a:pt x="2120" y="22"/>
                </a:cubicBezTo>
                <a:cubicBezTo>
                  <a:pt x="2158" y="0"/>
                  <a:pt x="2220" y="0"/>
                  <a:pt x="2259" y="22"/>
                </a:cubicBezTo>
                <a:lnTo>
                  <a:pt x="4354" y="1232"/>
                </a:lnTo>
                <a:close/>
              </a:path>
            </a:pathLst>
          </a:custGeom>
          <a:solidFill>
            <a:srgbClr val="F4A83A"/>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latin typeface="Arial" panose="020B0604020202020204" pitchFamily="34" charset="0"/>
              <a:ea typeface="DFKai-SB" panose="03000509000000000000" pitchFamily="65" charset="-120"/>
              <a:cs typeface="Arial" panose="020B0604020202020204" pitchFamily="34" charset="0"/>
            </a:endParaRPr>
          </a:p>
        </p:txBody>
      </p:sp>
      <p:sp>
        <p:nvSpPr>
          <p:cNvPr id="17" name="Freeform 6"/>
          <p:cNvSpPr/>
          <p:nvPr/>
        </p:nvSpPr>
        <p:spPr bwMode="auto">
          <a:xfrm>
            <a:off x="2380920" y="2212782"/>
            <a:ext cx="1776425" cy="1027626"/>
          </a:xfrm>
          <a:custGeom>
            <a:avLst/>
            <a:gdLst>
              <a:gd name="T0" fmla="*/ 4354 w 4393"/>
              <a:gd name="T1" fmla="*/ 1232 h 2544"/>
              <a:gd name="T2" fmla="*/ 4355 w 4393"/>
              <a:gd name="T3" fmla="*/ 1312 h 2544"/>
              <a:gd name="T4" fmla="*/ 2273 w 4393"/>
              <a:gd name="T5" fmla="*/ 2522 h 2544"/>
              <a:gd name="T6" fmla="*/ 2134 w 4393"/>
              <a:gd name="T7" fmla="*/ 2522 h 2544"/>
              <a:gd name="T8" fmla="*/ 38 w 4393"/>
              <a:gd name="T9" fmla="*/ 1312 h 2544"/>
              <a:gd name="T10" fmla="*/ 38 w 4393"/>
              <a:gd name="T11" fmla="*/ 1232 h 2544"/>
              <a:gd name="T12" fmla="*/ 2120 w 4393"/>
              <a:gd name="T13" fmla="*/ 22 h 2544"/>
              <a:gd name="T14" fmla="*/ 2259 w 4393"/>
              <a:gd name="T15" fmla="*/ 22 h 2544"/>
              <a:gd name="T16" fmla="*/ 4354 w 4393"/>
              <a:gd name="T17" fmla="*/ 1232 h 2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4">
                <a:moveTo>
                  <a:pt x="4354" y="1232"/>
                </a:moveTo>
                <a:cubicBezTo>
                  <a:pt x="4392" y="1254"/>
                  <a:pt x="4393" y="1290"/>
                  <a:pt x="4355" y="1312"/>
                </a:cubicBezTo>
                <a:cubicBezTo>
                  <a:pt x="2273" y="2522"/>
                  <a:pt x="2273" y="2522"/>
                  <a:pt x="2273" y="2522"/>
                </a:cubicBezTo>
                <a:cubicBezTo>
                  <a:pt x="2235" y="2544"/>
                  <a:pt x="2172" y="2544"/>
                  <a:pt x="2134" y="2522"/>
                </a:cubicBezTo>
                <a:cubicBezTo>
                  <a:pt x="38" y="1312"/>
                  <a:pt x="38" y="1312"/>
                  <a:pt x="38" y="1312"/>
                </a:cubicBezTo>
                <a:cubicBezTo>
                  <a:pt x="0" y="1290"/>
                  <a:pt x="0" y="1254"/>
                  <a:pt x="38" y="1232"/>
                </a:cubicBezTo>
                <a:cubicBezTo>
                  <a:pt x="2120" y="22"/>
                  <a:pt x="2120" y="22"/>
                  <a:pt x="2120" y="22"/>
                </a:cubicBezTo>
                <a:cubicBezTo>
                  <a:pt x="2158" y="0"/>
                  <a:pt x="2220" y="0"/>
                  <a:pt x="2259" y="22"/>
                </a:cubicBezTo>
                <a:lnTo>
                  <a:pt x="4354" y="1232"/>
                </a:lnTo>
                <a:close/>
              </a:path>
            </a:pathLst>
          </a:custGeom>
          <a:solidFill>
            <a:srgbClr val="F4A83A"/>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latin typeface="Arial" panose="020B0604020202020204" pitchFamily="34" charset="0"/>
              <a:ea typeface="DFKai-SB" panose="03000509000000000000" pitchFamily="65" charset="-120"/>
              <a:cs typeface="Arial" panose="020B0604020202020204" pitchFamily="34" charset="0"/>
            </a:endParaRPr>
          </a:p>
        </p:txBody>
      </p:sp>
      <p:sp>
        <p:nvSpPr>
          <p:cNvPr id="18" name="Freeform 6"/>
          <p:cNvSpPr/>
          <p:nvPr/>
        </p:nvSpPr>
        <p:spPr bwMode="auto">
          <a:xfrm>
            <a:off x="4502939" y="1242703"/>
            <a:ext cx="1776425" cy="1027626"/>
          </a:xfrm>
          <a:custGeom>
            <a:avLst/>
            <a:gdLst>
              <a:gd name="T0" fmla="*/ 4354 w 4393"/>
              <a:gd name="T1" fmla="*/ 1232 h 2544"/>
              <a:gd name="T2" fmla="*/ 4355 w 4393"/>
              <a:gd name="T3" fmla="*/ 1312 h 2544"/>
              <a:gd name="T4" fmla="*/ 2273 w 4393"/>
              <a:gd name="T5" fmla="*/ 2522 h 2544"/>
              <a:gd name="T6" fmla="*/ 2134 w 4393"/>
              <a:gd name="T7" fmla="*/ 2522 h 2544"/>
              <a:gd name="T8" fmla="*/ 38 w 4393"/>
              <a:gd name="T9" fmla="*/ 1312 h 2544"/>
              <a:gd name="T10" fmla="*/ 38 w 4393"/>
              <a:gd name="T11" fmla="*/ 1232 h 2544"/>
              <a:gd name="T12" fmla="*/ 2120 w 4393"/>
              <a:gd name="T13" fmla="*/ 22 h 2544"/>
              <a:gd name="T14" fmla="*/ 2259 w 4393"/>
              <a:gd name="T15" fmla="*/ 22 h 2544"/>
              <a:gd name="T16" fmla="*/ 4354 w 4393"/>
              <a:gd name="T17" fmla="*/ 1232 h 2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4">
                <a:moveTo>
                  <a:pt x="4354" y="1232"/>
                </a:moveTo>
                <a:cubicBezTo>
                  <a:pt x="4392" y="1254"/>
                  <a:pt x="4393" y="1290"/>
                  <a:pt x="4355" y="1312"/>
                </a:cubicBezTo>
                <a:cubicBezTo>
                  <a:pt x="2273" y="2522"/>
                  <a:pt x="2273" y="2522"/>
                  <a:pt x="2273" y="2522"/>
                </a:cubicBezTo>
                <a:cubicBezTo>
                  <a:pt x="2235" y="2544"/>
                  <a:pt x="2172" y="2544"/>
                  <a:pt x="2134" y="2522"/>
                </a:cubicBezTo>
                <a:cubicBezTo>
                  <a:pt x="38" y="1312"/>
                  <a:pt x="38" y="1312"/>
                  <a:pt x="38" y="1312"/>
                </a:cubicBezTo>
                <a:cubicBezTo>
                  <a:pt x="0" y="1290"/>
                  <a:pt x="0" y="1254"/>
                  <a:pt x="38" y="1232"/>
                </a:cubicBezTo>
                <a:cubicBezTo>
                  <a:pt x="2120" y="22"/>
                  <a:pt x="2120" y="22"/>
                  <a:pt x="2120" y="22"/>
                </a:cubicBezTo>
                <a:cubicBezTo>
                  <a:pt x="2158" y="0"/>
                  <a:pt x="2220" y="0"/>
                  <a:pt x="2259" y="22"/>
                </a:cubicBezTo>
                <a:lnTo>
                  <a:pt x="4354" y="1232"/>
                </a:lnTo>
                <a:close/>
              </a:path>
            </a:pathLst>
          </a:custGeom>
          <a:solidFill>
            <a:srgbClr val="F4A83A"/>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latin typeface="Arial" panose="020B0604020202020204" pitchFamily="34" charset="0"/>
              <a:ea typeface="DFKai-SB" panose="03000509000000000000" pitchFamily="65" charset="-120"/>
              <a:cs typeface="Arial" panose="020B0604020202020204" pitchFamily="34" charset="0"/>
            </a:endParaRPr>
          </a:p>
        </p:txBody>
      </p:sp>
      <p:sp>
        <p:nvSpPr>
          <p:cNvPr id="19" name="Freeform 6"/>
          <p:cNvSpPr/>
          <p:nvPr/>
        </p:nvSpPr>
        <p:spPr bwMode="auto">
          <a:xfrm>
            <a:off x="792994" y="1326455"/>
            <a:ext cx="1776425" cy="1027626"/>
          </a:xfrm>
          <a:custGeom>
            <a:avLst/>
            <a:gdLst>
              <a:gd name="T0" fmla="*/ 4354 w 4393"/>
              <a:gd name="T1" fmla="*/ 1232 h 2544"/>
              <a:gd name="T2" fmla="*/ 4355 w 4393"/>
              <a:gd name="T3" fmla="*/ 1312 h 2544"/>
              <a:gd name="T4" fmla="*/ 2273 w 4393"/>
              <a:gd name="T5" fmla="*/ 2522 h 2544"/>
              <a:gd name="T6" fmla="*/ 2134 w 4393"/>
              <a:gd name="T7" fmla="*/ 2522 h 2544"/>
              <a:gd name="T8" fmla="*/ 38 w 4393"/>
              <a:gd name="T9" fmla="*/ 1312 h 2544"/>
              <a:gd name="T10" fmla="*/ 38 w 4393"/>
              <a:gd name="T11" fmla="*/ 1232 h 2544"/>
              <a:gd name="T12" fmla="*/ 2120 w 4393"/>
              <a:gd name="T13" fmla="*/ 22 h 2544"/>
              <a:gd name="T14" fmla="*/ 2259 w 4393"/>
              <a:gd name="T15" fmla="*/ 22 h 2544"/>
              <a:gd name="T16" fmla="*/ 4354 w 4393"/>
              <a:gd name="T17" fmla="*/ 1232 h 2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4">
                <a:moveTo>
                  <a:pt x="4354" y="1232"/>
                </a:moveTo>
                <a:cubicBezTo>
                  <a:pt x="4392" y="1254"/>
                  <a:pt x="4393" y="1290"/>
                  <a:pt x="4355" y="1312"/>
                </a:cubicBezTo>
                <a:cubicBezTo>
                  <a:pt x="2273" y="2522"/>
                  <a:pt x="2273" y="2522"/>
                  <a:pt x="2273" y="2522"/>
                </a:cubicBezTo>
                <a:cubicBezTo>
                  <a:pt x="2235" y="2544"/>
                  <a:pt x="2172" y="2544"/>
                  <a:pt x="2134" y="2522"/>
                </a:cubicBezTo>
                <a:cubicBezTo>
                  <a:pt x="38" y="1312"/>
                  <a:pt x="38" y="1312"/>
                  <a:pt x="38" y="1312"/>
                </a:cubicBezTo>
                <a:cubicBezTo>
                  <a:pt x="0" y="1290"/>
                  <a:pt x="0" y="1254"/>
                  <a:pt x="38" y="1232"/>
                </a:cubicBezTo>
                <a:cubicBezTo>
                  <a:pt x="2120" y="22"/>
                  <a:pt x="2120" y="22"/>
                  <a:pt x="2120" y="22"/>
                </a:cubicBezTo>
                <a:cubicBezTo>
                  <a:pt x="2158" y="0"/>
                  <a:pt x="2220" y="0"/>
                  <a:pt x="2259" y="22"/>
                </a:cubicBezTo>
                <a:lnTo>
                  <a:pt x="4354" y="1232"/>
                </a:lnTo>
                <a:close/>
              </a:path>
            </a:pathLst>
          </a:custGeom>
          <a:solidFill>
            <a:srgbClr val="F4A83A"/>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latin typeface="Arial" panose="020B0604020202020204" pitchFamily="34" charset="0"/>
              <a:ea typeface="DFKai-SB" panose="03000509000000000000" pitchFamily="65" charset="-120"/>
              <a:cs typeface="Arial" panose="020B0604020202020204" pitchFamily="34" charset="0"/>
            </a:endParaRPr>
          </a:p>
        </p:txBody>
      </p:sp>
      <p:grpSp>
        <p:nvGrpSpPr>
          <p:cNvPr id="20" name="组合 543"/>
          <p:cNvGrpSpPr/>
          <p:nvPr/>
        </p:nvGrpSpPr>
        <p:grpSpPr>
          <a:xfrm>
            <a:off x="793435" y="1205179"/>
            <a:ext cx="1786513" cy="1117315"/>
            <a:chOff x="3168900" y="1510550"/>
            <a:chExt cx="5823438" cy="3642080"/>
          </a:xfrm>
        </p:grpSpPr>
        <p:grpSp>
          <p:nvGrpSpPr>
            <p:cNvPr id="21" name="组合 544"/>
            <p:cNvGrpSpPr/>
            <p:nvPr/>
          </p:nvGrpSpPr>
          <p:grpSpPr>
            <a:xfrm>
              <a:off x="3168900" y="1510550"/>
              <a:ext cx="5823438" cy="3642080"/>
              <a:chOff x="3168900" y="1510550"/>
              <a:chExt cx="5823438" cy="3642080"/>
            </a:xfrm>
          </p:grpSpPr>
          <p:sp>
            <p:nvSpPr>
              <p:cNvPr id="65" name="Freeform 6"/>
              <p:cNvSpPr/>
              <p:nvPr/>
            </p:nvSpPr>
            <p:spPr bwMode="auto">
              <a:xfrm>
                <a:off x="3201783" y="1802908"/>
                <a:ext cx="5790555" cy="3349722"/>
              </a:xfrm>
              <a:custGeom>
                <a:avLst/>
                <a:gdLst>
                  <a:gd name="T0" fmla="*/ 4354 w 4393"/>
                  <a:gd name="T1" fmla="*/ 1232 h 2544"/>
                  <a:gd name="T2" fmla="*/ 4355 w 4393"/>
                  <a:gd name="T3" fmla="*/ 1312 h 2544"/>
                  <a:gd name="T4" fmla="*/ 2273 w 4393"/>
                  <a:gd name="T5" fmla="*/ 2522 h 2544"/>
                  <a:gd name="T6" fmla="*/ 2134 w 4393"/>
                  <a:gd name="T7" fmla="*/ 2522 h 2544"/>
                  <a:gd name="T8" fmla="*/ 38 w 4393"/>
                  <a:gd name="T9" fmla="*/ 1312 h 2544"/>
                  <a:gd name="T10" fmla="*/ 38 w 4393"/>
                  <a:gd name="T11" fmla="*/ 1232 h 2544"/>
                  <a:gd name="T12" fmla="*/ 2120 w 4393"/>
                  <a:gd name="T13" fmla="*/ 22 h 2544"/>
                  <a:gd name="T14" fmla="*/ 2259 w 4393"/>
                  <a:gd name="T15" fmla="*/ 22 h 2544"/>
                  <a:gd name="T16" fmla="*/ 4354 w 4393"/>
                  <a:gd name="T17" fmla="*/ 1232 h 2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4">
                    <a:moveTo>
                      <a:pt x="4354" y="1232"/>
                    </a:moveTo>
                    <a:cubicBezTo>
                      <a:pt x="4392" y="1254"/>
                      <a:pt x="4393" y="1290"/>
                      <a:pt x="4355" y="1312"/>
                    </a:cubicBezTo>
                    <a:cubicBezTo>
                      <a:pt x="2273" y="2522"/>
                      <a:pt x="2273" y="2522"/>
                      <a:pt x="2273" y="2522"/>
                    </a:cubicBezTo>
                    <a:cubicBezTo>
                      <a:pt x="2235" y="2544"/>
                      <a:pt x="2172" y="2544"/>
                      <a:pt x="2134" y="2522"/>
                    </a:cubicBezTo>
                    <a:cubicBezTo>
                      <a:pt x="38" y="1312"/>
                      <a:pt x="38" y="1312"/>
                      <a:pt x="38" y="1312"/>
                    </a:cubicBezTo>
                    <a:cubicBezTo>
                      <a:pt x="0" y="1290"/>
                      <a:pt x="0" y="1254"/>
                      <a:pt x="38" y="1232"/>
                    </a:cubicBezTo>
                    <a:cubicBezTo>
                      <a:pt x="2120" y="22"/>
                      <a:pt x="2120" y="22"/>
                      <a:pt x="2120" y="22"/>
                    </a:cubicBezTo>
                    <a:cubicBezTo>
                      <a:pt x="2158" y="0"/>
                      <a:pt x="2220" y="0"/>
                      <a:pt x="2259" y="22"/>
                    </a:cubicBezTo>
                    <a:lnTo>
                      <a:pt x="4354" y="1232"/>
                    </a:lnTo>
                    <a:close/>
                  </a:path>
                </a:pathLst>
              </a:custGeom>
              <a:gradFill flip="none" rotWithShape="1">
                <a:gsLst>
                  <a:gs pos="100000">
                    <a:schemeClr val="accent2"/>
                  </a:gs>
                  <a:gs pos="0">
                    <a:srgbClr val="0058A5"/>
                  </a:gs>
                </a:gsLst>
                <a:lin ang="10800000" scaled="1"/>
                <a:tileRect/>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kern="0">
                  <a:solidFill>
                    <a:srgbClr val="000000"/>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66" name="Freeform 8"/>
              <p:cNvSpPr/>
              <p:nvPr/>
            </p:nvSpPr>
            <p:spPr bwMode="auto">
              <a:xfrm>
                <a:off x="3168900" y="1510550"/>
                <a:ext cx="5790556" cy="3350565"/>
              </a:xfrm>
              <a:custGeom>
                <a:avLst/>
                <a:gdLst>
                  <a:gd name="T0" fmla="*/ 4354 w 4393"/>
                  <a:gd name="T1" fmla="*/ 1232 h 2545"/>
                  <a:gd name="T2" fmla="*/ 4355 w 4393"/>
                  <a:gd name="T3" fmla="*/ 1313 h 2545"/>
                  <a:gd name="T4" fmla="*/ 2273 w 4393"/>
                  <a:gd name="T5" fmla="*/ 2523 h 2545"/>
                  <a:gd name="T6" fmla="*/ 2134 w 4393"/>
                  <a:gd name="T7" fmla="*/ 2523 h 2545"/>
                  <a:gd name="T8" fmla="*/ 39 w 4393"/>
                  <a:gd name="T9" fmla="*/ 1313 h 2545"/>
                  <a:gd name="T10" fmla="*/ 38 w 4393"/>
                  <a:gd name="T11" fmla="*/ 1232 h 2545"/>
                  <a:gd name="T12" fmla="*/ 2120 w 4393"/>
                  <a:gd name="T13" fmla="*/ 22 h 2545"/>
                  <a:gd name="T14" fmla="*/ 2259 w 4393"/>
                  <a:gd name="T15" fmla="*/ 22 h 2545"/>
                  <a:gd name="T16" fmla="*/ 4354 w 4393"/>
                  <a:gd name="T17" fmla="*/ 1232 h 2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5">
                    <a:moveTo>
                      <a:pt x="4354" y="1232"/>
                    </a:moveTo>
                    <a:cubicBezTo>
                      <a:pt x="4393" y="1254"/>
                      <a:pt x="4393" y="1290"/>
                      <a:pt x="4355" y="1313"/>
                    </a:cubicBezTo>
                    <a:cubicBezTo>
                      <a:pt x="2273" y="2523"/>
                      <a:pt x="2273" y="2523"/>
                      <a:pt x="2273" y="2523"/>
                    </a:cubicBezTo>
                    <a:cubicBezTo>
                      <a:pt x="2235" y="2545"/>
                      <a:pt x="2173" y="2545"/>
                      <a:pt x="2134" y="2523"/>
                    </a:cubicBezTo>
                    <a:cubicBezTo>
                      <a:pt x="39" y="1313"/>
                      <a:pt x="39" y="1313"/>
                      <a:pt x="39" y="1313"/>
                    </a:cubicBezTo>
                    <a:cubicBezTo>
                      <a:pt x="0" y="1290"/>
                      <a:pt x="0" y="1254"/>
                      <a:pt x="38" y="1232"/>
                    </a:cubicBezTo>
                    <a:cubicBezTo>
                      <a:pt x="2120" y="22"/>
                      <a:pt x="2120" y="22"/>
                      <a:pt x="2120" y="22"/>
                    </a:cubicBezTo>
                    <a:cubicBezTo>
                      <a:pt x="2158" y="0"/>
                      <a:pt x="2221" y="0"/>
                      <a:pt x="2259" y="22"/>
                    </a:cubicBezTo>
                    <a:lnTo>
                      <a:pt x="4354" y="1232"/>
                    </a:lnTo>
                    <a:close/>
                  </a:path>
                </a:pathLst>
              </a:custGeom>
              <a:gradFill>
                <a:gsLst>
                  <a:gs pos="100000">
                    <a:srgbClr val="00F7FF"/>
                  </a:gs>
                  <a:gs pos="0">
                    <a:srgbClr val="0377F8">
                      <a:alpha val="49000"/>
                    </a:srgbClr>
                  </a:gs>
                </a:gsLst>
                <a:lin ang="1080000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68" name="Freeform 9"/>
              <p:cNvSpPr/>
              <p:nvPr/>
            </p:nvSpPr>
            <p:spPr bwMode="auto">
              <a:xfrm>
                <a:off x="3345113" y="1598028"/>
                <a:ext cx="5438131" cy="3146528"/>
              </a:xfrm>
              <a:custGeom>
                <a:avLst/>
                <a:gdLst>
                  <a:gd name="T0" fmla="*/ 4089 w 4125"/>
                  <a:gd name="T1" fmla="*/ 1157 h 2389"/>
                  <a:gd name="T2" fmla="*/ 4089 w 4125"/>
                  <a:gd name="T3" fmla="*/ 1232 h 2389"/>
                  <a:gd name="T4" fmla="*/ 2134 w 4125"/>
                  <a:gd name="T5" fmla="*/ 2368 h 2389"/>
                  <a:gd name="T6" fmla="*/ 2004 w 4125"/>
                  <a:gd name="T7" fmla="*/ 2368 h 2389"/>
                  <a:gd name="T8" fmla="*/ 36 w 4125"/>
                  <a:gd name="T9" fmla="*/ 1232 h 2389"/>
                  <a:gd name="T10" fmla="*/ 36 w 4125"/>
                  <a:gd name="T11" fmla="*/ 1157 h 2389"/>
                  <a:gd name="T12" fmla="*/ 1991 w 4125"/>
                  <a:gd name="T13" fmla="*/ 21 h 2389"/>
                  <a:gd name="T14" fmla="*/ 2121 w 4125"/>
                  <a:gd name="T15" fmla="*/ 21 h 2389"/>
                  <a:gd name="T16" fmla="*/ 4089 w 4125"/>
                  <a:gd name="T17" fmla="*/ 1157 h 2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5" h="2389">
                    <a:moveTo>
                      <a:pt x="4089" y="1157"/>
                    </a:moveTo>
                    <a:cubicBezTo>
                      <a:pt x="4125" y="1177"/>
                      <a:pt x="4125" y="1211"/>
                      <a:pt x="4089" y="1232"/>
                    </a:cubicBezTo>
                    <a:cubicBezTo>
                      <a:pt x="2134" y="2368"/>
                      <a:pt x="2134" y="2368"/>
                      <a:pt x="2134" y="2368"/>
                    </a:cubicBezTo>
                    <a:cubicBezTo>
                      <a:pt x="2099" y="2389"/>
                      <a:pt x="2040" y="2389"/>
                      <a:pt x="2004" y="2368"/>
                    </a:cubicBezTo>
                    <a:cubicBezTo>
                      <a:pt x="36" y="1232"/>
                      <a:pt x="36" y="1232"/>
                      <a:pt x="36" y="1232"/>
                    </a:cubicBezTo>
                    <a:cubicBezTo>
                      <a:pt x="0" y="1211"/>
                      <a:pt x="0" y="1177"/>
                      <a:pt x="36" y="1157"/>
                    </a:cubicBezTo>
                    <a:cubicBezTo>
                      <a:pt x="1991" y="21"/>
                      <a:pt x="1991" y="21"/>
                      <a:pt x="1991" y="21"/>
                    </a:cubicBezTo>
                    <a:cubicBezTo>
                      <a:pt x="2027" y="0"/>
                      <a:pt x="2085" y="0"/>
                      <a:pt x="2121" y="21"/>
                    </a:cubicBezTo>
                    <a:lnTo>
                      <a:pt x="4089" y="1157"/>
                    </a:lnTo>
                    <a:close/>
                  </a:path>
                </a:pathLst>
              </a:custGeom>
              <a:gradFill>
                <a:gsLst>
                  <a:gs pos="0">
                    <a:srgbClr val="00F7FF">
                      <a:alpha val="40000"/>
                    </a:srgbClr>
                  </a:gs>
                  <a:gs pos="100000">
                    <a:srgbClr val="0377F8">
                      <a:alpha val="36000"/>
                    </a:srgbClr>
                  </a:gs>
                </a:gsLst>
                <a:lin ang="1080000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69" name="任意多边形: 形状 591"/>
              <p:cNvSpPr/>
              <p:nvPr/>
            </p:nvSpPr>
            <p:spPr bwMode="auto">
              <a:xfrm>
                <a:off x="3182391" y="3178355"/>
                <a:ext cx="5764419" cy="1749161"/>
              </a:xfrm>
              <a:custGeom>
                <a:avLst/>
                <a:gdLst>
                  <a:gd name="connsiteX0" fmla="*/ 5035425 w 5035425"/>
                  <a:gd name="connsiteY0" fmla="*/ 0 h 1527954"/>
                  <a:gd name="connsiteX1" fmla="*/ 5035425 w 5035425"/>
                  <a:gd name="connsiteY1" fmla="*/ 3739 h 1527954"/>
                  <a:gd name="connsiteX2" fmla="*/ 5035425 w 5035425"/>
                  <a:gd name="connsiteY2" fmla="*/ 70184 h 1527954"/>
                  <a:gd name="connsiteX3" fmla="*/ 5035425 w 5035425"/>
                  <a:gd name="connsiteY3" fmla="*/ 71335 h 1527954"/>
                  <a:gd name="connsiteX4" fmla="*/ 5035425 w 5035425"/>
                  <a:gd name="connsiteY4" fmla="*/ 75937 h 1527954"/>
                  <a:gd name="connsiteX5" fmla="*/ 5035425 w 5035425"/>
                  <a:gd name="connsiteY5" fmla="*/ 77088 h 1527954"/>
                  <a:gd name="connsiteX6" fmla="*/ 5034274 w 5035425"/>
                  <a:gd name="connsiteY6" fmla="*/ 78238 h 1527954"/>
                  <a:gd name="connsiteX7" fmla="*/ 5033122 w 5035425"/>
                  <a:gd name="connsiteY7" fmla="*/ 82840 h 1527954"/>
                  <a:gd name="connsiteX8" fmla="*/ 5033122 w 5035425"/>
                  <a:gd name="connsiteY8" fmla="*/ 83991 h 1527954"/>
                  <a:gd name="connsiteX9" fmla="*/ 5030819 w 5035425"/>
                  <a:gd name="connsiteY9" fmla="*/ 88593 h 1527954"/>
                  <a:gd name="connsiteX10" fmla="*/ 5030819 w 5035425"/>
                  <a:gd name="connsiteY10" fmla="*/ 89744 h 1527954"/>
                  <a:gd name="connsiteX11" fmla="*/ 5029668 w 5035425"/>
                  <a:gd name="connsiteY11" fmla="*/ 90894 h 1527954"/>
                  <a:gd name="connsiteX12" fmla="*/ 5027364 w 5035425"/>
                  <a:gd name="connsiteY12" fmla="*/ 94346 h 1527954"/>
                  <a:gd name="connsiteX13" fmla="*/ 5027364 w 5035425"/>
                  <a:gd name="connsiteY13" fmla="*/ 95497 h 1527954"/>
                  <a:gd name="connsiteX14" fmla="*/ 5025062 w 5035425"/>
                  <a:gd name="connsiteY14" fmla="*/ 97798 h 1527954"/>
                  <a:gd name="connsiteX15" fmla="*/ 5022758 w 5035425"/>
                  <a:gd name="connsiteY15" fmla="*/ 100099 h 1527954"/>
                  <a:gd name="connsiteX16" fmla="*/ 5022758 w 5035425"/>
                  <a:gd name="connsiteY16" fmla="*/ 101250 h 1527954"/>
                  <a:gd name="connsiteX17" fmla="*/ 5018153 w 5035425"/>
                  <a:gd name="connsiteY17" fmla="*/ 104701 h 1527954"/>
                  <a:gd name="connsiteX18" fmla="*/ 5017002 w 5035425"/>
                  <a:gd name="connsiteY18" fmla="*/ 105852 h 1527954"/>
                  <a:gd name="connsiteX19" fmla="*/ 5017002 w 5035425"/>
                  <a:gd name="connsiteY19" fmla="*/ 107002 h 1527954"/>
                  <a:gd name="connsiteX20" fmla="*/ 5011244 w 5035425"/>
                  <a:gd name="connsiteY20" fmla="*/ 111605 h 1527954"/>
                  <a:gd name="connsiteX21" fmla="*/ 5010092 w 5035425"/>
                  <a:gd name="connsiteY21" fmla="*/ 111605 h 1527954"/>
                  <a:gd name="connsiteX22" fmla="*/ 5004335 w 5035425"/>
                  <a:gd name="connsiteY22" fmla="*/ 115056 h 1527954"/>
                  <a:gd name="connsiteX23" fmla="*/ 5003184 w 5035425"/>
                  <a:gd name="connsiteY23" fmla="*/ 116207 h 1527954"/>
                  <a:gd name="connsiteX24" fmla="*/ 2605801 w 5035425"/>
                  <a:gd name="connsiteY24" fmla="*/ 1508395 h 1527954"/>
                  <a:gd name="connsiteX25" fmla="*/ 2597741 w 5035425"/>
                  <a:gd name="connsiteY25" fmla="*/ 1511846 h 1527954"/>
                  <a:gd name="connsiteX26" fmla="*/ 2595438 w 5035425"/>
                  <a:gd name="connsiteY26" fmla="*/ 1512997 h 1527954"/>
                  <a:gd name="connsiteX27" fmla="*/ 2588529 w 5035425"/>
                  <a:gd name="connsiteY27" fmla="*/ 1516449 h 1527954"/>
                  <a:gd name="connsiteX28" fmla="*/ 2587377 w 5035425"/>
                  <a:gd name="connsiteY28" fmla="*/ 1516449 h 1527954"/>
                  <a:gd name="connsiteX29" fmla="*/ 2580468 w 5035425"/>
                  <a:gd name="connsiteY29" fmla="*/ 1518750 h 1527954"/>
                  <a:gd name="connsiteX30" fmla="*/ 2579317 w 5035425"/>
                  <a:gd name="connsiteY30" fmla="*/ 1519900 h 1527954"/>
                  <a:gd name="connsiteX31" fmla="*/ 2573559 w 5035425"/>
                  <a:gd name="connsiteY31" fmla="*/ 1521051 h 1527954"/>
                  <a:gd name="connsiteX32" fmla="*/ 2568954 w 5035425"/>
                  <a:gd name="connsiteY32" fmla="*/ 1522201 h 1527954"/>
                  <a:gd name="connsiteX33" fmla="*/ 2563196 w 5035425"/>
                  <a:gd name="connsiteY33" fmla="*/ 1523352 h 1527954"/>
                  <a:gd name="connsiteX34" fmla="*/ 2559742 w 5035425"/>
                  <a:gd name="connsiteY34" fmla="*/ 1524502 h 1527954"/>
                  <a:gd name="connsiteX35" fmla="*/ 2558590 w 5035425"/>
                  <a:gd name="connsiteY35" fmla="*/ 1524502 h 1527954"/>
                  <a:gd name="connsiteX36" fmla="*/ 2556287 w 5035425"/>
                  <a:gd name="connsiteY36" fmla="*/ 1524502 h 1527954"/>
                  <a:gd name="connsiteX37" fmla="*/ 2548227 w 5035425"/>
                  <a:gd name="connsiteY37" fmla="*/ 1525653 h 1527954"/>
                  <a:gd name="connsiteX38" fmla="*/ 2547075 w 5035425"/>
                  <a:gd name="connsiteY38" fmla="*/ 1526804 h 1527954"/>
                  <a:gd name="connsiteX39" fmla="*/ 2544772 w 5035425"/>
                  <a:gd name="connsiteY39" fmla="*/ 1526804 h 1527954"/>
                  <a:gd name="connsiteX40" fmla="*/ 2542469 w 5035425"/>
                  <a:gd name="connsiteY40" fmla="*/ 1526804 h 1527954"/>
                  <a:gd name="connsiteX41" fmla="*/ 2534409 w 5035425"/>
                  <a:gd name="connsiteY41" fmla="*/ 1526804 h 1527954"/>
                  <a:gd name="connsiteX42" fmla="*/ 2532106 w 5035425"/>
                  <a:gd name="connsiteY42" fmla="*/ 1526804 h 1527954"/>
                  <a:gd name="connsiteX43" fmla="*/ 2529803 w 5035425"/>
                  <a:gd name="connsiteY43" fmla="*/ 1526804 h 1527954"/>
                  <a:gd name="connsiteX44" fmla="*/ 2522894 w 5035425"/>
                  <a:gd name="connsiteY44" fmla="*/ 1527954 h 1527954"/>
                  <a:gd name="connsiteX45" fmla="*/ 2520591 w 5035425"/>
                  <a:gd name="connsiteY45" fmla="*/ 1527954 h 1527954"/>
                  <a:gd name="connsiteX46" fmla="*/ 2518288 w 5035425"/>
                  <a:gd name="connsiteY46" fmla="*/ 1526804 h 1527954"/>
                  <a:gd name="connsiteX47" fmla="*/ 2512531 w 5035425"/>
                  <a:gd name="connsiteY47" fmla="*/ 1526804 h 1527954"/>
                  <a:gd name="connsiteX48" fmla="*/ 2510228 w 5035425"/>
                  <a:gd name="connsiteY48" fmla="*/ 1526804 h 1527954"/>
                  <a:gd name="connsiteX49" fmla="*/ 2506774 w 5035425"/>
                  <a:gd name="connsiteY49" fmla="*/ 1526804 h 1527954"/>
                  <a:gd name="connsiteX50" fmla="*/ 2501016 w 5035425"/>
                  <a:gd name="connsiteY50" fmla="*/ 1525653 h 1527954"/>
                  <a:gd name="connsiteX51" fmla="*/ 2498713 w 5035425"/>
                  <a:gd name="connsiteY51" fmla="*/ 1525653 h 1527954"/>
                  <a:gd name="connsiteX52" fmla="*/ 2496410 w 5035425"/>
                  <a:gd name="connsiteY52" fmla="*/ 1525653 h 1527954"/>
                  <a:gd name="connsiteX53" fmla="*/ 2490653 w 5035425"/>
                  <a:gd name="connsiteY53" fmla="*/ 1524502 h 1527954"/>
                  <a:gd name="connsiteX54" fmla="*/ 2487198 w 5035425"/>
                  <a:gd name="connsiteY54" fmla="*/ 1523352 h 1527954"/>
                  <a:gd name="connsiteX55" fmla="*/ 2486047 w 5035425"/>
                  <a:gd name="connsiteY55" fmla="*/ 1523352 h 1527954"/>
                  <a:gd name="connsiteX56" fmla="*/ 2479138 w 5035425"/>
                  <a:gd name="connsiteY56" fmla="*/ 1521051 h 1527954"/>
                  <a:gd name="connsiteX57" fmla="*/ 2475684 w 5035425"/>
                  <a:gd name="connsiteY57" fmla="*/ 1521051 h 1527954"/>
                  <a:gd name="connsiteX58" fmla="*/ 2474532 w 5035425"/>
                  <a:gd name="connsiteY58" fmla="*/ 1519900 h 1527954"/>
                  <a:gd name="connsiteX59" fmla="*/ 2472229 w 5035425"/>
                  <a:gd name="connsiteY59" fmla="*/ 1519900 h 1527954"/>
                  <a:gd name="connsiteX60" fmla="*/ 2465320 w 5035425"/>
                  <a:gd name="connsiteY60" fmla="*/ 1517599 h 1527954"/>
                  <a:gd name="connsiteX61" fmla="*/ 2463017 w 5035425"/>
                  <a:gd name="connsiteY61" fmla="*/ 1516449 h 1527954"/>
                  <a:gd name="connsiteX62" fmla="*/ 2461866 w 5035425"/>
                  <a:gd name="connsiteY62" fmla="*/ 1516449 h 1527954"/>
                  <a:gd name="connsiteX63" fmla="*/ 2457260 w 5035425"/>
                  <a:gd name="connsiteY63" fmla="*/ 1514147 h 1527954"/>
                  <a:gd name="connsiteX64" fmla="*/ 2453805 w 5035425"/>
                  <a:gd name="connsiteY64" fmla="*/ 1512997 h 1527954"/>
                  <a:gd name="connsiteX65" fmla="*/ 2445745 w 5035425"/>
                  <a:gd name="connsiteY65" fmla="*/ 1508395 h 1527954"/>
                  <a:gd name="connsiteX66" fmla="*/ 32242 w 5035425"/>
                  <a:gd name="connsiteY66" fmla="*/ 116207 h 1527954"/>
                  <a:gd name="connsiteX67" fmla="*/ 0 w 5035425"/>
                  <a:gd name="connsiteY67" fmla="*/ 70184 h 1527954"/>
                  <a:gd name="connsiteX68" fmla="*/ 0 w 5035425"/>
                  <a:gd name="connsiteY68" fmla="*/ 37663 h 1527954"/>
                  <a:gd name="connsiteX69" fmla="*/ 0 w 5035425"/>
                  <a:gd name="connsiteY69" fmla="*/ 8140 h 1527954"/>
                  <a:gd name="connsiteX70" fmla="*/ 7844 w 5035425"/>
                  <a:gd name="connsiteY70" fmla="*/ 30953 h 1527954"/>
                  <a:gd name="connsiteX71" fmla="*/ 33122 w 5035425"/>
                  <a:gd name="connsiteY71" fmla="*/ 53109 h 1527954"/>
                  <a:gd name="connsiteX72" fmla="*/ 2445379 w 5035425"/>
                  <a:gd name="connsiteY72" fmla="*/ 1444650 h 1527954"/>
                  <a:gd name="connsiteX73" fmla="*/ 2605429 w 5035425"/>
                  <a:gd name="connsiteY73" fmla="*/ 1444650 h 1527954"/>
                  <a:gd name="connsiteX74" fmla="*/ 5002718 w 5035425"/>
                  <a:gd name="connsiteY74" fmla="*/ 53109 h 1527954"/>
                  <a:gd name="connsiteX75" fmla="*/ 5035390 w 5035425"/>
                  <a:gd name="connsiteY75" fmla="*/ 6101 h 1527954"/>
                  <a:gd name="connsiteX76" fmla="*/ 5034638 w 5035425"/>
                  <a:gd name="connsiteY76" fmla="*/ 3933 h 1527954"/>
                  <a:gd name="connsiteX77" fmla="*/ 5035425 w 5035425"/>
                  <a:gd name="connsiteY77" fmla="*/ 0 h 152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035425" h="1527954">
                    <a:moveTo>
                      <a:pt x="5035425" y="0"/>
                    </a:moveTo>
                    <a:lnTo>
                      <a:pt x="5035425" y="3739"/>
                    </a:lnTo>
                    <a:cubicBezTo>
                      <a:pt x="5035425" y="13231"/>
                      <a:pt x="5035425" y="32216"/>
                      <a:pt x="5035425" y="70184"/>
                    </a:cubicBezTo>
                    <a:cubicBezTo>
                      <a:pt x="5035425" y="71335"/>
                      <a:pt x="5035425" y="71335"/>
                      <a:pt x="5035425" y="71335"/>
                    </a:cubicBezTo>
                    <a:cubicBezTo>
                      <a:pt x="5035425" y="72485"/>
                      <a:pt x="5035425" y="74786"/>
                      <a:pt x="5035425" y="75937"/>
                    </a:cubicBezTo>
                    <a:cubicBezTo>
                      <a:pt x="5035425" y="75937"/>
                      <a:pt x="5035425" y="77088"/>
                      <a:pt x="5035425" y="77088"/>
                    </a:cubicBezTo>
                    <a:cubicBezTo>
                      <a:pt x="5034274" y="77088"/>
                      <a:pt x="5034274" y="77088"/>
                      <a:pt x="5034274" y="78238"/>
                    </a:cubicBezTo>
                    <a:cubicBezTo>
                      <a:pt x="5034274" y="79389"/>
                      <a:pt x="5034274" y="80539"/>
                      <a:pt x="5033122" y="82840"/>
                    </a:cubicBezTo>
                    <a:cubicBezTo>
                      <a:pt x="5033122" y="83991"/>
                      <a:pt x="5033122" y="83991"/>
                      <a:pt x="5033122" y="83991"/>
                    </a:cubicBezTo>
                    <a:cubicBezTo>
                      <a:pt x="5031970" y="86292"/>
                      <a:pt x="5031970" y="87443"/>
                      <a:pt x="5030819" y="88593"/>
                    </a:cubicBezTo>
                    <a:cubicBezTo>
                      <a:pt x="5030819" y="88593"/>
                      <a:pt x="5030819" y="88593"/>
                      <a:pt x="5030819" y="89744"/>
                    </a:cubicBezTo>
                    <a:cubicBezTo>
                      <a:pt x="5030819" y="89744"/>
                      <a:pt x="5029668" y="89744"/>
                      <a:pt x="5029668" y="90894"/>
                    </a:cubicBezTo>
                    <a:cubicBezTo>
                      <a:pt x="5029668" y="92045"/>
                      <a:pt x="5028516" y="93196"/>
                      <a:pt x="5027364" y="94346"/>
                    </a:cubicBezTo>
                    <a:cubicBezTo>
                      <a:pt x="5027364" y="94346"/>
                      <a:pt x="5027364" y="95497"/>
                      <a:pt x="5027364" y="95497"/>
                    </a:cubicBezTo>
                    <a:cubicBezTo>
                      <a:pt x="5026213" y="95497"/>
                      <a:pt x="5026213" y="96647"/>
                      <a:pt x="5025062" y="97798"/>
                    </a:cubicBezTo>
                    <a:cubicBezTo>
                      <a:pt x="5025062" y="97798"/>
                      <a:pt x="5023910" y="98948"/>
                      <a:pt x="5022758" y="100099"/>
                    </a:cubicBezTo>
                    <a:cubicBezTo>
                      <a:pt x="5022758" y="100099"/>
                      <a:pt x="5022758" y="100099"/>
                      <a:pt x="5022758" y="101250"/>
                    </a:cubicBezTo>
                    <a:cubicBezTo>
                      <a:pt x="5021607" y="102400"/>
                      <a:pt x="5019304" y="103551"/>
                      <a:pt x="5018153" y="104701"/>
                    </a:cubicBezTo>
                    <a:cubicBezTo>
                      <a:pt x="5018153" y="104701"/>
                      <a:pt x="5018153" y="105852"/>
                      <a:pt x="5017002" y="105852"/>
                    </a:cubicBezTo>
                    <a:cubicBezTo>
                      <a:pt x="5017002" y="105852"/>
                      <a:pt x="5017002" y="105852"/>
                      <a:pt x="5017002" y="107002"/>
                    </a:cubicBezTo>
                    <a:cubicBezTo>
                      <a:pt x="5014698" y="108153"/>
                      <a:pt x="5012396" y="109304"/>
                      <a:pt x="5011244" y="111605"/>
                    </a:cubicBezTo>
                    <a:cubicBezTo>
                      <a:pt x="5010092" y="111605"/>
                      <a:pt x="5010092" y="111605"/>
                      <a:pt x="5010092" y="111605"/>
                    </a:cubicBezTo>
                    <a:cubicBezTo>
                      <a:pt x="5007790" y="112755"/>
                      <a:pt x="5006638" y="113906"/>
                      <a:pt x="5004335" y="115056"/>
                    </a:cubicBezTo>
                    <a:cubicBezTo>
                      <a:pt x="5004335" y="116207"/>
                      <a:pt x="5003184" y="116207"/>
                      <a:pt x="5003184" y="116207"/>
                    </a:cubicBezTo>
                    <a:cubicBezTo>
                      <a:pt x="5003184" y="116207"/>
                      <a:pt x="5003184" y="116207"/>
                      <a:pt x="2605801" y="1508395"/>
                    </a:cubicBezTo>
                    <a:cubicBezTo>
                      <a:pt x="2603498" y="1509545"/>
                      <a:pt x="2600043" y="1510696"/>
                      <a:pt x="2597741" y="1511846"/>
                    </a:cubicBezTo>
                    <a:cubicBezTo>
                      <a:pt x="2596589" y="1512997"/>
                      <a:pt x="2596589" y="1512997"/>
                      <a:pt x="2595438" y="1512997"/>
                    </a:cubicBezTo>
                    <a:cubicBezTo>
                      <a:pt x="2593135" y="1514147"/>
                      <a:pt x="2590832" y="1515298"/>
                      <a:pt x="2588529" y="1516449"/>
                    </a:cubicBezTo>
                    <a:cubicBezTo>
                      <a:pt x="2588529" y="1516449"/>
                      <a:pt x="2587377" y="1516449"/>
                      <a:pt x="2587377" y="1516449"/>
                    </a:cubicBezTo>
                    <a:cubicBezTo>
                      <a:pt x="2585074" y="1517599"/>
                      <a:pt x="2582771" y="1518750"/>
                      <a:pt x="2580468" y="1518750"/>
                    </a:cubicBezTo>
                    <a:cubicBezTo>
                      <a:pt x="2580468" y="1519900"/>
                      <a:pt x="2580468" y="1519900"/>
                      <a:pt x="2579317" y="1519900"/>
                    </a:cubicBezTo>
                    <a:cubicBezTo>
                      <a:pt x="2578165" y="1519900"/>
                      <a:pt x="2575862" y="1521051"/>
                      <a:pt x="2573559" y="1521051"/>
                    </a:cubicBezTo>
                    <a:cubicBezTo>
                      <a:pt x="2572408" y="1521051"/>
                      <a:pt x="2571256" y="1522201"/>
                      <a:pt x="2568954" y="1522201"/>
                    </a:cubicBezTo>
                    <a:cubicBezTo>
                      <a:pt x="2567802" y="1523352"/>
                      <a:pt x="2565499" y="1523352"/>
                      <a:pt x="2563196" y="1523352"/>
                    </a:cubicBezTo>
                    <a:cubicBezTo>
                      <a:pt x="2562045" y="1524502"/>
                      <a:pt x="2560893" y="1524502"/>
                      <a:pt x="2559742" y="1524502"/>
                    </a:cubicBezTo>
                    <a:cubicBezTo>
                      <a:pt x="2559742" y="1524502"/>
                      <a:pt x="2558590" y="1524502"/>
                      <a:pt x="2558590" y="1524502"/>
                    </a:cubicBezTo>
                    <a:cubicBezTo>
                      <a:pt x="2557439" y="1524502"/>
                      <a:pt x="2557439" y="1524502"/>
                      <a:pt x="2556287" y="1524502"/>
                    </a:cubicBezTo>
                    <a:cubicBezTo>
                      <a:pt x="2553984" y="1525653"/>
                      <a:pt x="2551681" y="1525653"/>
                      <a:pt x="2548227" y="1525653"/>
                    </a:cubicBezTo>
                    <a:cubicBezTo>
                      <a:pt x="2548227" y="1525653"/>
                      <a:pt x="2547075" y="1526804"/>
                      <a:pt x="2547075" y="1526804"/>
                    </a:cubicBezTo>
                    <a:cubicBezTo>
                      <a:pt x="2545924" y="1526804"/>
                      <a:pt x="2545924" y="1526804"/>
                      <a:pt x="2544772" y="1526804"/>
                    </a:cubicBezTo>
                    <a:cubicBezTo>
                      <a:pt x="2543621" y="1526804"/>
                      <a:pt x="2543621" y="1526804"/>
                      <a:pt x="2542469" y="1526804"/>
                    </a:cubicBezTo>
                    <a:cubicBezTo>
                      <a:pt x="2539015" y="1526804"/>
                      <a:pt x="2536712" y="1526804"/>
                      <a:pt x="2534409" y="1526804"/>
                    </a:cubicBezTo>
                    <a:cubicBezTo>
                      <a:pt x="2533258" y="1526804"/>
                      <a:pt x="2533258" y="1526804"/>
                      <a:pt x="2532106" y="1526804"/>
                    </a:cubicBezTo>
                    <a:cubicBezTo>
                      <a:pt x="2530955" y="1526804"/>
                      <a:pt x="2530955" y="1526804"/>
                      <a:pt x="2529803" y="1526804"/>
                    </a:cubicBezTo>
                    <a:cubicBezTo>
                      <a:pt x="2527500" y="1527954"/>
                      <a:pt x="2525197" y="1527954"/>
                      <a:pt x="2522894" y="1527954"/>
                    </a:cubicBezTo>
                    <a:cubicBezTo>
                      <a:pt x="2522894" y="1526804"/>
                      <a:pt x="2521743" y="1527954"/>
                      <a:pt x="2520591" y="1527954"/>
                    </a:cubicBezTo>
                    <a:cubicBezTo>
                      <a:pt x="2519440" y="1526804"/>
                      <a:pt x="2519440" y="1526804"/>
                      <a:pt x="2518288" y="1526804"/>
                    </a:cubicBezTo>
                    <a:cubicBezTo>
                      <a:pt x="2515985" y="1526804"/>
                      <a:pt x="2513682" y="1526804"/>
                      <a:pt x="2512531" y="1526804"/>
                    </a:cubicBezTo>
                    <a:cubicBezTo>
                      <a:pt x="2511379" y="1526804"/>
                      <a:pt x="2510228" y="1526804"/>
                      <a:pt x="2510228" y="1526804"/>
                    </a:cubicBezTo>
                    <a:cubicBezTo>
                      <a:pt x="2509077" y="1526804"/>
                      <a:pt x="2507925" y="1526804"/>
                      <a:pt x="2506774" y="1526804"/>
                    </a:cubicBezTo>
                    <a:cubicBezTo>
                      <a:pt x="2505622" y="1526804"/>
                      <a:pt x="2503319" y="1525653"/>
                      <a:pt x="2501016" y="1525653"/>
                    </a:cubicBezTo>
                    <a:cubicBezTo>
                      <a:pt x="2501016" y="1525653"/>
                      <a:pt x="2499865" y="1525653"/>
                      <a:pt x="2498713" y="1525653"/>
                    </a:cubicBezTo>
                    <a:cubicBezTo>
                      <a:pt x="2497562" y="1525653"/>
                      <a:pt x="2497562" y="1525653"/>
                      <a:pt x="2496410" y="1525653"/>
                    </a:cubicBezTo>
                    <a:cubicBezTo>
                      <a:pt x="2494107" y="1524502"/>
                      <a:pt x="2491804" y="1524502"/>
                      <a:pt x="2490653" y="1524502"/>
                    </a:cubicBezTo>
                    <a:cubicBezTo>
                      <a:pt x="2489501" y="1524502"/>
                      <a:pt x="2488350" y="1523352"/>
                      <a:pt x="2487198" y="1523352"/>
                    </a:cubicBezTo>
                    <a:cubicBezTo>
                      <a:pt x="2487198" y="1523352"/>
                      <a:pt x="2486047" y="1523352"/>
                      <a:pt x="2486047" y="1523352"/>
                    </a:cubicBezTo>
                    <a:cubicBezTo>
                      <a:pt x="2483744" y="1522201"/>
                      <a:pt x="2481441" y="1522201"/>
                      <a:pt x="2479138" y="1521051"/>
                    </a:cubicBezTo>
                    <a:cubicBezTo>
                      <a:pt x="2477987" y="1521051"/>
                      <a:pt x="2476835" y="1521051"/>
                      <a:pt x="2475684" y="1521051"/>
                    </a:cubicBezTo>
                    <a:cubicBezTo>
                      <a:pt x="2475684" y="1521051"/>
                      <a:pt x="2474532" y="1519900"/>
                      <a:pt x="2474532" y="1519900"/>
                    </a:cubicBezTo>
                    <a:cubicBezTo>
                      <a:pt x="2473381" y="1519900"/>
                      <a:pt x="2472229" y="1519900"/>
                      <a:pt x="2472229" y="1519900"/>
                    </a:cubicBezTo>
                    <a:cubicBezTo>
                      <a:pt x="2469926" y="1518750"/>
                      <a:pt x="2467623" y="1517599"/>
                      <a:pt x="2465320" y="1517599"/>
                    </a:cubicBezTo>
                    <a:cubicBezTo>
                      <a:pt x="2464169" y="1516449"/>
                      <a:pt x="2464169" y="1516449"/>
                      <a:pt x="2463017" y="1516449"/>
                    </a:cubicBezTo>
                    <a:cubicBezTo>
                      <a:pt x="2463017" y="1516449"/>
                      <a:pt x="2461866" y="1516449"/>
                      <a:pt x="2461866" y="1516449"/>
                    </a:cubicBezTo>
                    <a:cubicBezTo>
                      <a:pt x="2460714" y="1515298"/>
                      <a:pt x="2458411" y="1514147"/>
                      <a:pt x="2457260" y="1514147"/>
                    </a:cubicBezTo>
                    <a:cubicBezTo>
                      <a:pt x="2456108" y="1512997"/>
                      <a:pt x="2454957" y="1512997"/>
                      <a:pt x="2453805" y="1512997"/>
                    </a:cubicBezTo>
                    <a:cubicBezTo>
                      <a:pt x="2451502" y="1511846"/>
                      <a:pt x="2448048" y="1509545"/>
                      <a:pt x="2445745" y="1508395"/>
                    </a:cubicBezTo>
                    <a:cubicBezTo>
                      <a:pt x="2445745" y="1508395"/>
                      <a:pt x="2445745" y="1508395"/>
                      <a:pt x="32242" y="116207"/>
                    </a:cubicBezTo>
                    <a:cubicBezTo>
                      <a:pt x="10363" y="103551"/>
                      <a:pt x="0" y="86292"/>
                      <a:pt x="0" y="70184"/>
                    </a:cubicBezTo>
                    <a:cubicBezTo>
                      <a:pt x="0" y="70184"/>
                      <a:pt x="0" y="70184"/>
                      <a:pt x="0" y="37663"/>
                    </a:cubicBezTo>
                    <a:lnTo>
                      <a:pt x="0" y="8140"/>
                    </a:lnTo>
                    <a:lnTo>
                      <a:pt x="7844" y="30953"/>
                    </a:lnTo>
                    <a:cubicBezTo>
                      <a:pt x="13476" y="38949"/>
                      <a:pt x="21896" y="46496"/>
                      <a:pt x="33122" y="53109"/>
                    </a:cubicBezTo>
                    <a:cubicBezTo>
                      <a:pt x="33122" y="53109"/>
                      <a:pt x="33122" y="53109"/>
                      <a:pt x="2445379" y="1444650"/>
                    </a:cubicBezTo>
                    <a:cubicBezTo>
                      <a:pt x="2490285" y="1469951"/>
                      <a:pt x="2561674" y="1469951"/>
                      <a:pt x="2605429" y="1444650"/>
                    </a:cubicBezTo>
                    <a:cubicBezTo>
                      <a:pt x="2605429" y="1444650"/>
                      <a:pt x="2605429" y="1444650"/>
                      <a:pt x="5002718" y="53109"/>
                    </a:cubicBezTo>
                    <a:cubicBezTo>
                      <a:pt x="5024595" y="39884"/>
                      <a:pt x="5035534" y="22921"/>
                      <a:pt x="5035390" y="6101"/>
                    </a:cubicBezTo>
                    <a:lnTo>
                      <a:pt x="5034638" y="3933"/>
                    </a:lnTo>
                    <a:lnTo>
                      <a:pt x="5035425" y="0"/>
                    </a:lnTo>
                    <a:close/>
                  </a:path>
                </a:pathLst>
              </a:custGeom>
              <a:gradFill>
                <a:gsLst>
                  <a:gs pos="1000">
                    <a:srgbClr val="00F7FF"/>
                  </a:gs>
                  <a:gs pos="100000">
                    <a:srgbClr val="0377F8">
                      <a:alpha val="0"/>
                    </a:srgbClr>
                  </a:gs>
                </a:gsLst>
                <a:lin ang="3600000" scaled="0"/>
              </a:gradFill>
              <a:ln w="9525"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22" name="组合 545"/>
            <p:cNvGrpSpPr/>
            <p:nvPr/>
          </p:nvGrpSpPr>
          <p:grpSpPr>
            <a:xfrm>
              <a:off x="3809266" y="3227342"/>
              <a:ext cx="189634" cy="109486"/>
              <a:chOff x="3809266" y="3227342"/>
              <a:chExt cx="189634" cy="109486"/>
            </a:xfrm>
          </p:grpSpPr>
          <p:sp>
            <p:nvSpPr>
              <p:cNvPr id="63" name="任意多边形: 形状 586"/>
              <p:cNvSpPr/>
              <p:nvPr/>
            </p:nvSpPr>
            <p:spPr>
              <a:xfrm>
                <a:off x="3809266" y="3227342"/>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64" name="任意多边形: 形状 587"/>
              <p:cNvSpPr/>
              <p:nvPr/>
            </p:nvSpPr>
            <p:spPr>
              <a:xfrm>
                <a:off x="3856228" y="3254456"/>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23" name="任意多边形: 形状 546"/>
            <p:cNvSpPr/>
            <p:nvPr/>
          </p:nvSpPr>
          <p:spPr>
            <a:xfrm>
              <a:off x="6104028" y="4446781"/>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 name="任意多边形: 形状 547"/>
            <p:cNvSpPr/>
            <p:nvPr/>
          </p:nvSpPr>
          <p:spPr>
            <a:xfrm>
              <a:off x="6150983" y="4473909"/>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25" name="组合 548"/>
            <p:cNvGrpSpPr/>
            <p:nvPr/>
          </p:nvGrpSpPr>
          <p:grpSpPr>
            <a:xfrm>
              <a:off x="8200898" y="3043667"/>
              <a:ext cx="189634" cy="109486"/>
              <a:chOff x="8200898" y="3043667"/>
              <a:chExt cx="189634" cy="109486"/>
            </a:xfrm>
          </p:grpSpPr>
          <p:sp>
            <p:nvSpPr>
              <p:cNvPr id="61" name="任意多边形: 形状 584"/>
              <p:cNvSpPr/>
              <p:nvPr/>
            </p:nvSpPr>
            <p:spPr>
              <a:xfrm>
                <a:off x="8200898" y="3043667"/>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62" name="任意多边形: 形状 585"/>
              <p:cNvSpPr/>
              <p:nvPr/>
            </p:nvSpPr>
            <p:spPr>
              <a:xfrm>
                <a:off x="8247860" y="3070781"/>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26" name="任意多边形: 形状 549"/>
            <p:cNvSpPr/>
            <p:nvPr/>
          </p:nvSpPr>
          <p:spPr>
            <a:xfrm>
              <a:off x="3389733" y="3085309"/>
              <a:ext cx="529590" cy="659309"/>
            </a:xfrm>
            <a:custGeom>
              <a:avLst/>
              <a:gdLst>
                <a:gd name="connsiteX0" fmla="*/ 445414 w 529590"/>
                <a:gd name="connsiteY0" fmla="*/ 178 h 659309"/>
                <a:gd name="connsiteX1" fmla="*/ 487680 w 529590"/>
                <a:gd name="connsiteY1" fmla="*/ 14466 h 659309"/>
                <a:gd name="connsiteX2" fmla="*/ 529590 w 529590"/>
                <a:gd name="connsiteY2" fmla="*/ 90666 h 659309"/>
                <a:gd name="connsiteX3" fmla="*/ 529590 w 529590"/>
                <a:gd name="connsiteY3" fmla="*/ 189726 h 659309"/>
                <a:gd name="connsiteX4" fmla="*/ 510540 w 529590"/>
                <a:gd name="connsiteY4" fmla="*/ 208776 h 659309"/>
                <a:gd name="connsiteX5" fmla="*/ 491490 w 529590"/>
                <a:gd name="connsiteY5" fmla="*/ 189726 h 659309"/>
                <a:gd name="connsiteX6" fmla="*/ 491490 w 529590"/>
                <a:gd name="connsiteY6" fmla="*/ 90666 h 659309"/>
                <a:gd name="connsiteX7" fmla="*/ 467678 w 529590"/>
                <a:gd name="connsiteY7" fmla="*/ 46851 h 659309"/>
                <a:gd name="connsiteX8" fmla="*/ 418148 w 529590"/>
                <a:gd name="connsiteY8" fmla="*/ 43041 h 659309"/>
                <a:gd name="connsiteX9" fmla="*/ 207645 w 529590"/>
                <a:gd name="connsiteY9" fmla="*/ 174486 h 659309"/>
                <a:gd name="connsiteX10" fmla="*/ 147638 w 529590"/>
                <a:gd name="connsiteY10" fmla="*/ 209729 h 659309"/>
                <a:gd name="connsiteX11" fmla="*/ 38100 w 529590"/>
                <a:gd name="connsiteY11" fmla="*/ 401181 h 659309"/>
                <a:gd name="connsiteX12" fmla="*/ 38100 w 529590"/>
                <a:gd name="connsiteY12" fmla="*/ 639307 h 659309"/>
                <a:gd name="connsiteX13" fmla="*/ 19050 w 529590"/>
                <a:gd name="connsiteY13" fmla="*/ 659309 h 659309"/>
                <a:gd name="connsiteX14" fmla="*/ 0 w 529590"/>
                <a:gd name="connsiteY14" fmla="*/ 640259 h 659309"/>
                <a:gd name="connsiteX15" fmla="*/ 0 w 529590"/>
                <a:gd name="connsiteY15" fmla="*/ 401181 h 659309"/>
                <a:gd name="connsiteX16" fmla="*/ 0 w 529590"/>
                <a:gd name="connsiteY16" fmla="*/ 398324 h 659309"/>
                <a:gd name="connsiteX17" fmla="*/ 551 w 529590"/>
                <a:gd name="connsiteY17" fmla="*/ 397000 h 659309"/>
                <a:gd name="connsiteX18" fmla="*/ 8826 w 529590"/>
                <a:gd name="connsiteY18" fmla="*/ 334193 h 659309"/>
                <a:gd name="connsiteX19" fmla="*/ 127635 w 529590"/>
                <a:gd name="connsiteY19" fmla="*/ 177344 h 659309"/>
                <a:gd name="connsiteX20" fmla="*/ 187643 w 529590"/>
                <a:gd name="connsiteY20" fmla="*/ 142101 h 659309"/>
                <a:gd name="connsiteX21" fmla="*/ 399098 w 529590"/>
                <a:gd name="connsiteY21" fmla="*/ 9704 h 659309"/>
                <a:gd name="connsiteX22" fmla="*/ 401003 w 529590"/>
                <a:gd name="connsiteY22" fmla="*/ 8751 h 659309"/>
                <a:gd name="connsiteX23" fmla="*/ 445414 w 529590"/>
                <a:gd name="connsiteY23" fmla="*/ 178 h 65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29590" h="659309">
                  <a:moveTo>
                    <a:pt x="445414" y="178"/>
                  </a:moveTo>
                  <a:cubicBezTo>
                    <a:pt x="460296" y="1131"/>
                    <a:pt x="474822" y="5893"/>
                    <a:pt x="487680" y="14466"/>
                  </a:cubicBezTo>
                  <a:cubicBezTo>
                    <a:pt x="514350" y="31611"/>
                    <a:pt x="529590" y="60186"/>
                    <a:pt x="529590" y="90666"/>
                  </a:cubicBezTo>
                  <a:lnTo>
                    <a:pt x="529590" y="189726"/>
                  </a:lnTo>
                  <a:cubicBezTo>
                    <a:pt x="529590" y="200204"/>
                    <a:pt x="521018" y="208776"/>
                    <a:pt x="510540" y="208776"/>
                  </a:cubicBezTo>
                  <a:cubicBezTo>
                    <a:pt x="500063" y="208776"/>
                    <a:pt x="491490" y="200204"/>
                    <a:pt x="491490" y="189726"/>
                  </a:cubicBezTo>
                  <a:lnTo>
                    <a:pt x="491490" y="90666"/>
                  </a:lnTo>
                  <a:cubicBezTo>
                    <a:pt x="491490" y="72569"/>
                    <a:pt x="482918" y="56376"/>
                    <a:pt x="467678" y="46851"/>
                  </a:cubicBezTo>
                  <a:cubicBezTo>
                    <a:pt x="452438" y="37326"/>
                    <a:pt x="434340" y="36374"/>
                    <a:pt x="418148" y="43041"/>
                  </a:cubicBezTo>
                  <a:lnTo>
                    <a:pt x="207645" y="174486"/>
                  </a:lnTo>
                  <a:lnTo>
                    <a:pt x="147638" y="209729"/>
                  </a:lnTo>
                  <a:cubicBezTo>
                    <a:pt x="80010" y="249734"/>
                    <a:pt x="38100" y="323076"/>
                    <a:pt x="38100" y="401181"/>
                  </a:cubicBezTo>
                  <a:lnTo>
                    <a:pt x="38100" y="639307"/>
                  </a:lnTo>
                  <a:cubicBezTo>
                    <a:pt x="38100" y="650737"/>
                    <a:pt x="29528" y="659309"/>
                    <a:pt x="19050" y="659309"/>
                  </a:cubicBezTo>
                  <a:cubicBezTo>
                    <a:pt x="8573" y="659309"/>
                    <a:pt x="0" y="650737"/>
                    <a:pt x="0" y="640259"/>
                  </a:cubicBezTo>
                  <a:lnTo>
                    <a:pt x="0" y="401181"/>
                  </a:lnTo>
                  <a:lnTo>
                    <a:pt x="0" y="398324"/>
                  </a:lnTo>
                  <a:lnTo>
                    <a:pt x="551" y="397000"/>
                  </a:lnTo>
                  <a:lnTo>
                    <a:pt x="8826" y="334193"/>
                  </a:lnTo>
                  <a:cubicBezTo>
                    <a:pt x="26194" y="269319"/>
                    <a:pt x="68343" y="212348"/>
                    <a:pt x="127635" y="177344"/>
                  </a:cubicBezTo>
                  <a:lnTo>
                    <a:pt x="187643" y="142101"/>
                  </a:lnTo>
                  <a:lnTo>
                    <a:pt x="399098" y="9704"/>
                  </a:lnTo>
                  <a:cubicBezTo>
                    <a:pt x="400050" y="9704"/>
                    <a:pt x="400050" y="8751"/>
                    <a:pt x="401003" y="8751"/>
                  </a:cubicBezTo>
                  <a:cubicBezTo>
                    <a:pt x="415291" y="2083"/>
                    <a:pt x="430531" y="-774"/>
                    <a:pt x="445414" y="178"/>
                  </a:cubicBezTo>
                  <a:close/>
                </a:path>
              </a:pathLst>
            </a:custGeom>
            <a:gradFill>
              <a:gsLst>
                <a:gs pos="0">
                  <a:srgbClr val="00F7FF">
                    <a:alpha val="73000"/>
                  </a:srgbClr>
                </a:gs>
                <a:gs pos="100000">
                  <a:srgbClr val="00F7FF">
                    <a:alpha val="0"/>
                  </a:srgbClr>
                </a:gs>
              </a:gsLst>
              <a:lin ang="5400000" scaled="1"/>
            </a:gra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7" name="任意多边形: 形状 550"/>
            <p:cNvSpPr/>
            <p:nvPr/>
          </p:nvSpPr>
          <p:spPr>
            <a:xfrm>
              <a:off x="6180558" y="4307534"/>
              <a:ext cx="530543" cy="659309"/>
            </a:xfrm>
            <a:custGeom>
              <a:avLst/>
              <a:gdLst>
                <a:gd name="connsiteX0" fmla="*/ 84891 w 530543"/>
                <a:gd name="connsiteY0" fmla="*/ 178 h 659309"/>
                <a:gd name="connsiteX1" fmla="*/ 128588 w 530543"/>
                <a:gd name="connsiteY1" fmla="*/ 8751 h 659309"/>
                <a:gd name="connsiteX2" fmla="*/ 130493 w 530543"/>
                <a:gd name="connsiteY2" fmla="*/ 9704 h 659309"/>
                <a:gd name="connsiteX3" fmla="*/ 342900 w 530543"/>
                <a:gd name="connsiteY3" fmla="*/ 142101 h 659309"/>
                <a:gd name="connsiteX4" fmla="*/ 402908 w 530543"/>
                <a:gd name="connsiteY4" fmla="*/ 177344 h 659309"/>
                <a:gd name="connsiteX5" fmla="*/ 521718 w 530543"/>
                <a:gd name="connsiteY5" fmla="*/ 334193 h 659309"/>
                <a:gd name="connsiteX6" fmla="*/ 529992 w 530543"/>
                <a:gd name="connsiteY6" fmla="*/ 397000 h 659309"/>
                <a:gd name="connsiteX7" fmla="*/ 530543 w 530543"/>
                <a:gd name="connsiteY7" fmla="*/ 398324 h 659309"/>
                <a:gd name="connsiteX8" fmla="*/ 530543 w 530543"/>
                <a:gd name="connsiteY8" fmla="*/ 401181 h 659309"/>
                <a:gd name="connsiteX9" fmla="*/ 530543 w 530543"/>
                <a:gd name="connsiteY9" fmla="*/ 639307 h 659309"/>
                <a:gd name="connsiteX10" fmla="*/ 511493 w 530543"/>
                <a:gd name="connsiteY10" fmla="*/ 659309 h 659309"/>
                <a:gd name="connsiteX11" fmla="*/ 492443 w 530543"/>
                <a:gd name="connsiteY11" fmla="*/ 640259 h 659309"/>
                <a:gd name="connsiteX12" fmla="*/ 492443 w 530543"/>
                <a:gd name="connsiteY12" fmla="*/ 401181 h 659309"/>
                <a:gd name="connsiteX13" fmla="*/ 383858 w 530543"/>
                <a:gd name="connsiteY13" fmla="*/ 210681 h 659309"/>
                <a:gd name="connsiteX14" fmla="*/ 323850 w 530543"/>
                <a:gd name="connsiteY14" fmla="*/ 175439 h 659309"/>
                <a:gd name="connsiteX15" fmla="*/ 111443 w 530543"/>
                <a:gd name="connsiteY15" fmla="*/ 43041 h 659309"/>
                <a:gd name="connsiteX16" fmla="*/ 61913 w 530543"/>
                <a:gd name="connsiteY16" fmla="*/ 46851 h 659309"/>
                <a:gd name="connsiteX17" fmla="*/ 38100 w 530543"/>
                <a:gd name="connsiteY17" fmla="*/ 90666 h 659309"/>
                <a:gd name="connsiteX18" fmla="*/ 38100 w 530543"/>
                <a:gd name="connsiteY18" fmla="*/ 189726 h 659309"/>
                <a:gd name="connsiteX19" fmla="*/ 19050 w 530543"/>
                <a:gd name="connsiteY19" fmla="*/ 208776 h 659309"/>
                <a:gd name="connsiteX20" fmla="*/ 0 w 530543"/>
                <a:gd name="connsiteY20" fmla="*/ 189726 h 659309"/>
                <a:gd name="connsiteX21" fmla="*/ 0 w 530543"/>
                <a:gd name="connsiteY21" fmla="*/ 90666 h 659309"/>
                <a:gd name="connsiteX22" fmla="*/ 41910 w 530543"/>
                <a:gd name="connsiteY22" fmla="*/ 14466 h 659309"/>
                <a:gd name="connsiteX23" fmla="*/ 84891 w 530543"/>
                <a:gd name="connsiteY23" fmla="*/ 178 h 65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0543" h="659309">
                  <a:moveTo>
                    <a:pt x="84891" y="178"/>
                  </a:moveTo>
                  <a:cubicBezTo>
                    <a:pt x="99774" y="-774"/>
                    <a:pt x="114776" y="2083"/>
                    <a:pt x="128588" y="8751"/>
                  </a:cubicBezTo>
                  <a:cubicBezTo>
                    <a:pt x="129540" y="8751"/>
                    <a:pt x="129540" y="9704"/>
                    <a:pt x="130493" y="9704"/>
                  </a:cubicBezTo>
                  <a:lnTo>
                    <a:pt x="342900" y="142101"/>
                  </a:lnTo>
                  <a:lnTo>
                    <a:pt x="402908" y="177344"/>
                  </a:lnTo>
                  <a:cubicBezTo>
                    <a:pt x="462200" y="212348"/>
                    <a:pt x="504349" y="269319"/>
                    <a:pt x="521718" y="334193"/>
                  </a:cubicBezTo>
                  <a:lnTo>
                    <a:pt x="529992" y="397000"/>
                  </a:lnTo>
                  <a:lnTo>
                    <a:pt x="530543" y="398324"/>
                  </a:lnTo>
                  <a:lnTo>
                    <a:pt x="530543" y="401181"/>
                  </a:lnTo>
                  <a:lnTo>
                    <a:pt x="530543" y="639307"/>
                  </a:lnTo>
                  <a:cubicBezTo>
                    <a:pt x="530543" y="650737"/>
                    <a:pt x="521970" y="659309"/>
                    <a:pt x="511493" y="659309"/>
                  </a:cubicBezTo>
                  <a:cubicBezTo>
                    <a:pt x="501015" y="659309"/>
                    <a:pt x="492443" y="650737"/>
                    <a:pt x="492443" y="640259"/>
                  </a:cubicBezTo>
                  <a:lnTo>
                    <a:pt x="492443" y="401181"/>
                  </a:lnTo>
                  <a:cubicBezTo>
                    <a:pt x="492443" y="323076"/>
                    <a:pt x="450533" y="249734"/>
                    <a:pt x="383858" y="210681"/>
                  </a:cubicBezTo>
                  <a:lnTo>
                    <a:pt x="323850" y="175439"/>
                  </a:lnTo>
                  <a:lnTo>
                    <a:pt x="111443" y="43041"/>
                  </a:lnTo>
                  <a:cubicBezTo>
                    <a:pt x="95250" y="36374"/>
                    <a:pt x="77153" y="37326"/>
                    <a:pt x="61913" y="46851"/>
                  </a:cubicBezTo>
                  <a:cubicBezTo>
                    <a:pt x="47625" y="56376"/>
                    <a:pt x="38100" y="72569"/>
                    <a:pt x="38100" y="90666"/>
                  </a:cubicBezTo>
                  <a:lnTo>
                    <a:pt x="38100" y="189726"/>
                  </a:lnTo>
                  <a:cubicBezTo>
                    <a:pt x="38100" y="200204"/>
                    <a:pt x="29528" y="208776"/>
                    <a:pt x="19050" y="208776"/>
                  </a:cubicBezTo>
                  <a:cubicBezTo>
                    <a:pt x="8573" y="208776"/>
                    <a:pt x="0" y="200204"/>
                    <a:pt x="0" y="189726"/>
                  </a:cubicBezTo>
                  <a:lnTo>
                    <a:pt x="0" y="90666"/>
                  </a:lnTo>
                  <a:cubicBezTo>
                    <a:pt x="0" y="59234"/>
                    <a:pt x="15240" y="30659"/>
                    <a:pt x="41910" y="14466"/>
                  </a:cubicBezTo>
                  <a:cubicBezTo>
                    <a:pt x="55245" y="5893"/>
                    <a:pt x="70009" y="1131"/>
                    <a:pt x="84891" y="178"/>
                  </a:cubicBezTo>
                  <a:close/>
                </a:path>
              </a:pathLst>
            </a:custGeom>
            <a:gradFill>
              <a:gsLst>
                <a:gs pos="0">
                  <a:srgbClr val="00F7FF">
                    <a:alpha val="73000"/>
                  </a:srgbClr>
                </a:gs>
                <a:gs pos="100000">
                  <a:srgbClr val="00F7FF">
                    <a:alpha val="0"/>
                  </a:srgb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8" name="图形 64"/>
            <p:cNvSpPr/>
            <p:nvPr/>
          </p:nvSpPr>
          <p:spPr>
            <a:xfrm>
              <a:off x="8280475" y="2757063"/>
              <a:ext cx="457200" cy="352425"/>
            </a:xfrm>
            <a:custGeom>
              <a:avLst/>
              <a:gdLst>
                <a:gd name="connsiteX0" fmla="*/ 19050 w 457200"/>
                <a:gd name="connsiteY0" fmla="*/ 354848 h 352425"/>
                <a:gd name="connsiteX1" fmla="*/ 0 w 457200"/>
                <a:gd name="connsiteY1" fmla="*/ 335798 h 352425"/>
                <a:gd name="connsiteX2" fmla="*/ 0 w 457200"/>
                <a:gd name="connsiteY2" fmla="*/ 244358 h 352425"/>
                <a:gd name="connsiteX3" fmla="*/ 72390 w 457200"/>
                <a:gd name="connsiteY3" fmla="*/ 128153 h 352425"/>
                <a:gd name="connsiteX4" fmla="*/ 273368 w 457200"/>
                <a:gd name="connsiteY4" fmla="*/ 13853 h 352425"/>
                <a:gd name="connsiteX5" fmla="*/ 274320 w 457200"/>
                <a:gd name="connsiteY5" fmla="*/ 12901 h 352425"/>
                <a:gd name="connsiteX6" fmla="*/ 399098 w 457200"/>
                <a:gd name="connsiteY6" fmla="*/ 19568 h 352425"/>
                <a:gd name="connsiteX7" fmla="*/ 459105 w 457200"/>
                <a:gd name="connsiteY7" fmla="*/ 128153 h 352425"/>
                <a:gd name="connsiteX8" fmla="*/ 440055 w 457200"/>
                <a:gd name="connsiteY8" fmla="*/ 147203 h 352425"/>
                <a:gd name="connsiteX9" fmla="*/ 421005 w 457200"/>
                <a:gd name="connsiteY9" fmla="*/ 128153 h 352425"/>
                <a:gd name="connsiteX10" fmla="*/ 379095 w 457200"/>
                <a:gd name="connsiteY10" fmla="*/ 51953 h 352425"/>
                <a:gd name="connsiteX11" fmla="*/ 292418 w 457200"/>
                <a:gd name="connsiteY11" fmla="*/ 47191 h 352425"/>
                <a:gd name="connsiteX12" fmla="*/ 90488 w 457200"/>
                <a:gd name="connsiteY12" fmla="*/ 162443 h 352425"/>
                <a:gd name="connsiteX13" fmla="*/ 89535 w 457200"/>
                <a:gd name="connsiteY13" fmla="*/ 163396 h 352425"/>
                <a:gd name="connsiteX14" fmla="*/ 38100 w 457200"/>
                <a:gd name="connsiteY14" fmla="*/ 244358 h 352425"/>
                <a:gd name="connsiteX15" fmla="*/ 38100 w 457200"/>
                <a:gd name="connsiteY15" fmla="*/ 335798 h 352425"/>
                <a:gd name="connsiteX16" fmla="*/ 19050 w 457200"/>
                <a:gd name="connsiteY16" fmla="*/ 354848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 h="352425">
                  <a:moveTo>
                    <a:pt x="19050" y="354848"/>
                  </a:moveTo>
                  <a:cubicBezTo>
                    <a:pt x="8573" y="354848"/>
                    <a:pt x="0" y="346276"/>
                    <a:pt x="0" y="335798"/>
                  </a:cubicBezTo>
                  <a:lnTo>
                    <a:pt x="0" y="244358"/>
                  </a:lnTo>
                  <a:cubicBezTo>
                    <a:pt x="0" y="195781"/>
                    <a:pt x="28575" y="150061"/>
                    <a:pt x="72390" y="128153"/>
                  </a:cubicBezTo>
                  <a:lnTo>
                    <a:pt x="273368" y="13853"/>
                  </a:lnTo>
                  <a:cubicBezTo>
                    <a:pt x="273368" y="13853"/>
                    <a:pt x="274320" y="13853"/>
                    <a:pt x="274320" y="12901"/>
                  </a:cubicBezTo>
                  <a:cubicBezTo>
                    <a:pt x="314325" y="-6149"/>
                    <a:pt x="360998" y="-4244"/>
                    <a:pt x="399098" y="19568"/>
                  </a:cubicBezTo>
                  <a:cubicBezTo>
                    <a:pt x="437198" y="43381"/>
                    <a:pt x="459105" y="84338"/>
                    <a:pt x="459105" y="128153"/>
                  </a:cubicBezTo>
                  <a:cubicBezTo>
                    <a:pt x="459105" y="138631"/>
                    <a:pt x="450533" y="147203"/>
                    <a:pt x="440055" y="147203"/>
                  </a:cubicBezTo>
                  <a:cubicBezTo>
                    <a:pt x="429578" y="147203"/>
                    <a:pt x="421005" y="138631"/>
                    <a:pt x="421005" y="128153"/>
                  </a:cubicBezTo>
                  <a:cubicBezTo>
                    <a:pt x="421005" y="96721"/>
                    <a:pt x="404813" y="68146"/>
                    <a:pt x="379095" y="51953"/>
                  </a:cubicBezTo>
                  <a:cubicBezTo>
                    <a:pt x="352425" y="35761"/>
                    <a:pt x="320040" y="33856"/>
                    <a:pt x="292418" y="47191"/>
                  </a:cubicBezTo>
                  <a:lnTo>
                    <a:pt x="90488" y="162443"/>
                  </a:lnTo>
                  <a:cubicBezTo>
                    <a:pt x="90488" y="162443"/>
                    <a:pt x="89535" y="162443"/>
                    <a:pt x="89535" y="163396"/>
                  </a:cubicBezTo>
                  <a:cubicBezTo>
                    <a:pt x="58103" y="178636"/>
                    <a:pt x="38100" y="210068"/>
                    <a:pt x="38100" y="244358"/>
                  </a:cubicBezTo>
                  <a:lnTo>
                    <a:pt x="38100" y="335798"/>
                  </a:lnTo>
                  <a:cubicBezTo>
                    <a:pt x="38100" y="346276"/>
                    <a:pt x="29528" y="354848"/>
                    <a:pt x="19050" y="354848"/>
                  </a:cubicBezTo>
                  <a:close/>
                </a:path>
              </a:pathLst>
            </a:custGeom>
            <a:gradFill>
              <a:gsLst>
                <a:gs pos="0">
                  <a:srgbClr val="00F7FF">
                    <a:alpha val="73000"/>
                  </a:srgbClr>
                </a:gs>
                <a:gs pos="100000">
                  <a:srgbClr val="00F7FF">
                    <a:alpha val="0"/>
                  </a:srgb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 name="图形 64"/>
            <p:cNvSpPr/>
            <p:nvPr/>
          </p:nvSpPr>
          <p:spPr>
            <a:xfrm flipH="1">
              <a:off x="5143568" y="1599416"/>
              <a:ext cx="457200" cy="352425"/>
            </a:xfrm>
            <a:custGeom>
              <a:avLst/>
              <a:gdLst>
                <a:gd name="connsiteX0" fmla="*/ 19050 w 457200"/>
                <a:gd name="connsiteY0" fmla="*/ 354848 h 352425"/>
                <a:gd name="connsiteX1" fmla="*/ 0 w 457200"/>
                <a:gd name="connsiteY1" fmla="*/ 335798 h 352425"/>
                <a:gd name="connsiteX2" fmla="*/ 0 w 457200"/>
                <a:gd name="connsiteY2" fmla="*/ 244358 h 352425"/>
                <a:gd name="connsiteX3" fmla="*/ 72390 w 457200"/>
                <a:gd name="connsiteY3" fmla="*/ 128153 h 352425"/>
                <a:gd name="connsiteX4" fmla="*/ 273368 w 457200"/>
                <a:gd name="connsiteY4" fmla="*/ 13853 h 352425"/>
                <a:gd name="connsiteX5" fmla="*/ 274320 w 457200"/>
                <a:gd name="connsiteY5" fmla="*/ 12901 h 352425"/>
                <a:gd name="connsiteX6" fmla="*/ 399098 w 457200"/>
                <a:gd name="connsiteY6" fmla="*/ 19568 h 352425"/>
                <a:gd name="connsiteX7" fmla="*/ 459105 w 457200"/>
                <a:gd name="connsiteY7" fmla="*/ 128153 h 352425"/>
                <a:gd name="connsiteX8" fmla="*/ 440055 w 457200"/>
                <a:gd name="connsiteY8" fmla="*/ 147203 h 352425"/>
                <a:gd name="connsiteX9" fmla="*/ 421005 w 457200"/>
                <a:gd name="connsiteY9" fmla="*/ 128153 h 352425"/>
                <a:gd name="connsiteX10" fmla="*/ 379095 w 457200"/>
                <a:gd name="connsiteY10" fmla="*/ 51953 h 352425"/>
                <a:gd name="connsiteX11" fmla="*/ 292418 w 457200"/>
                <a:gd name="connsiteY11" fmla="*/ 47191 h 352425"/>
                <a:gd name="connsiteX12" fmla="*/ 90488 w 457200"/>
                <a:gd name="connsiteY12" fmla="*/ 162443 h 352425"/>
                <a:gd name="connsiteX13" fmla="*/ 89535 w 457200"/>
                <a:gd name="connsiteY13" fmla="*/ 163396 h 352425"/>
                <a:gd name="connsiteX14" fmla="*/ 38100 w 457200"/>
                <a:gd name="connsiteY14" fmla="*/ 244358 h 352425"/>
                <a:gd name="connsiteX15" fmla="*/ 38100 w 457200"/>
                <a:gd name="connsiteY15" fmla="*/ 335798 h 352425"/>
                <a:gd name="connsiteX16" fmla="*/ 19050 w 457200"/>
                <a:gd name="connsiteY16" fmla="*/ 354848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 h="352425">
                  <a:moveTo>
                    <a:pt x="19050" y="354848"/>
                  </a:moveTo>
                  <a:cubicBezTo>
                    <a:pt x="8573" y="354848"/>
                    <a:pt x="0" y="346276"/>
                    <a:pt x="0" y="335798"/>
                  </a:cubicBezTo>
                  <a:lnTo>
                    <a:pt x="0" y="244358"/>
                  </a:lnTo>
                  <a:cubicBezTo>
                    <a:pt x="0" y="195781"/>
                    <a:pt x="28575" y="150061"/>
                    <a:pt x="72390" y="128153"/>
                  </a:cubicBezTo>
                  <a:lnTo>
                    <a:pt x="273368" y="13853"/>
                  </a:lnTo>
                  <a:cubicBezTo>
                    <a:pt x="273368" y="13853"/>
                    <a:pt x="274320" y="13853"/>
                    <a:pt x="274320" y="12901"/>
                  </a:cubicBezTo>
                  <a:cubicBezTo>
                    <a:pt x="314325" y="-6149"/>
                    <a:pt x="360998" y="-4244"/>
                    <a:pt x="399098" y="19568"/>
                  </a:cubicBezTo>
                  <a:cubicBezTo>
                    <a:pt x="437198" y="43381"/>
                    <a:pt x="459105" y="84338"/>
                    <a:pt x="459105" y="128153"/>
                  </a:cubicBezTo>
                  <a:cubicBezTo>
                    <a:pt x="459105" y="138631"/>
                    <a:pt x="450533" y="147203"/>
                    <a:pt x="440055" y="147203"/>
                  </a:cubicBezTo>
                  <a:cubicBezTo>
                    <a:pt x="429578" y="147203"/>
                    <a:pt x="421005" y="138631"/>
                    <a:pt x="421005" y="128153"/>
                  </a:cubicBezTo>
                  <a:cubicBezTo>
                    <a:pt x="421005" y="96721"/>
                    <a:pt x="404813" y="68146"/>
                    <a:pt x="379095" y="51953"/>
                  </a:cubicBezTo>
                  <a:cubicBezTo>
                    <a:pt x="352425" y="35761"/>
                    <a:pt x="320040" y="33856"/>
                    <a:pt x="292418" y="47191"/>
                  </a:cubicBezTo>
                  <a:lnTo>
                    <a:pt x="90488" y="162443"/>
                  </a:lnTo>
                  <a:cubicBezTo>
                    <a:pt x="90488" y="162443"/>
                    <a:pt x="89535" y="162443"/>
                    <a:pt x="89535" y="163396"/>
                  </a:cubicBezTo>
                  <a:cubicBezTo>
                    <a:pt x="58103" y="178636"/>
                    <a:pt x="38100" y="210068"/>
                    <a:pt x="38100" y="244358"/>
                  </a:cubicBezTo>
                  <a:lnTo>
                    <a:pt x="38100" y="335798"/>
                  </a:lnTo>
                  <a:cubicBezTo>
                    <a:pt x="38100" y="346276"/>
                    <a:pt x="29528" y="354848"/>
                    <a:pt x="19050" y="354848"/>
                  </a:cubicBezTo>
                  <a:close/>
                </a:path>
              </a:pathLst>
            </a:custGeom>
            <a:gradFill>
              <a:gsLst>
                <a:gs pos="0">
                  <a:srgbClr val="00F7FF">
                    <a:alpha val="73000"/>
                  </a:srgbClr>
                </a:gs>
                <a:gs pos="100000">
                  <a:srgbClr val="00F7FF">
                    <a:alpha val="0"/>
                  </a:srgb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30" name="组合 553"/>
            <p:cNvGrpSpPr/>
            <p:nvPr/>
          </p:nvGrpSpPr>
          <p:grpSpPr>
            <a:xfrm>
              <a:off x="5490711" y="1886020"/>
              <a:ext cx="189634" cy="109486"/>
              <a:chOff x="5490711" y="1886020"/>
              <a:chExt cx="189634" cy="109486"/>
            </a:xfrm>
          </p:grpSpPr>
          <p:sp>
            <p:nvSpPr>
              <p:cNvPr id="59" name="任意多边形: 形状 582"/>
              <p:cNvSpPr/>
              <p:nvPr/>
            </p:nvSpPr>
            <p:spPr>
              <a:xfrm flipH="1">
                <a:off x="5490711" y="1886020"/>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60" name="任意多边形: 形状 583"/>
              <p:cNvSpPr/>
              <p:nvPr/>
            </p:nvSpPr>
            <p:spPr>
              <a:xfrm flipH="1">
                <a:off x="5537674" y="1913134"/>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31" name="椭圆 874"/>
            <p:cNvSpPr/>
            <p:nvPr/>
          </p:nvSpPr>
          <p:spPr>
            <a:xfrm rot="20072775">
              <a:off x="7714255" y="3413671"/>
              <a:ext cx="227964" cy="173681"/>
            </a:xfrm>
            <a:custGeom>
              <a:avLst/>
              <a:gdLst>
                <a:gd name="connsiteX0" fmla="*/ 0 w 572038"/>
                <a:gd name="connsiteY0" fmla="*/ 133395 h 266790"/>
                <a:gd name="connsiteX1" fmla="*/ 286019 w 572038"/>
                <a:gd name="connsiteY1" fmla="*/ 0 h 266790"/>
                <a:gd name="connsiteX2" fmla="*/ 572038 w 572038"/>
                <a:gd name="connsiteY2" fmla="*/ 133395 h 266790"/>
                <a:gd name="connsiteX3" fmla="*/ 286019 w 572038"/>
                <a:gd name="connsiteY3" fmla="*/ 266790 h 266790"/>
                <a:gd name="connsiteX4" fmla="*/ 0 w 572038"/>
                <a:gd name="connsiteY4" fmla="*/ 133395 h 266790"/>
                <a:gd name="connsiteX0-1" fmla="*/ 60 w 572098"/>
                <a:gd name="connsiteY0-2" fmla="*/ 165737 h 299132"/>
                <a:gd name="connsiteX1-3" fmla="*/ 267707 w 572098"/>
                <a:gd name="connsiteY1-4" fmla="*/ 0 h 299132"/>
                <a:gd name="connsiteX2-5" fmla="*/ 572098 w 572098"/>
                <a:gd name="connsiteY2-6" fmla="*/ 165737 h 299132"/>
                <a:gd name="connsiteX3-7" fmla="*/ 286079 w 572098"/>
                <a:gd name="connsiteY3-8" fmla="*/ 299132 h 299132"/>
                <a:gd name="connsiteX4-9" fmla="*/ 60 w 572098"/>
                <a:gd name="connsiteY4-10" fmla="*/ 165737 h 299132"/>
                <a:gd name="connsiteX0-11" fmla="*/ 60 w 572098"/>
                <a:gd name="connsiteY0-12" fmla="*/ 165737 h 339823"/>
                <a:gd name="connsiteX1-13" fmla="*/ 267707 w 572098"/>
                <a:gd name="connsiteY1-14" fmla="*/ 0 h 339823"/>
                <a:gd name="connsiteX2-15" fmla="*/ 572098 w 572098"/>
                <a:gd name="connsiteY2-16" fmla="*/ 165737 h 339823"/>
                <a:gd name="connsiteX3-17" fmla="*/ 286052 w 572098"/>
                <a:gd name="connsiteY3-18" fmla="*/ 339823 h 339823"/>
                <a:gd name="connsiteX4-19" fmla="*/ 60 w 572098"/>
                <a:gd name="connsiteY4-20" fmla="*/ 165737 h 339823"/>
                <a:gd name="connsiteX0-21" fmla="*/ 58 w 506318"/>
                <a:gd name="connsiteY0-22" fmla="*/ 159936 h 339835"/>
                <a:gd name="connsiteX1-23" fmla="*/ 201927 w 506318"/>
                <a:gd name="connsiteY1-24" fmla="*/ 6 h 339835"/>
                <a:gd name="connsiteX2-25" fmla="*/ 506318 w 506318"/>
                <a:gd name="connsiteY2-26" fmla="*/ 165743 h 339835"/>
                <a:gd name="connsiteX3-27" fmla="*/ 220272 w 506318"/>
                <a:gd name="connsiteY3-28" fmla="*/ 339829 h 339835"/>
                <a:gd name="connsiteX4-29" fmla="*/ 58 w 506318"/>
                <a:gd name="connsiteY4-30" fmla="*/ 159936 h 339835"/>
                <a:gd name="connsiteX0-31" fmla="*/ 54 w 460597"/>
                <a:gd name="connsiteY0-32" fmla="*/ 160000 h 339975"/>
                <a:gd name="connsiteX1-33" fmla="*/ 201923 w 460597"/>
                <a:gd name="connsiteY1-34" fmla="*/ 70 h 339975"/>
                <a:gd name="connsiteX2-35" fmla="*/ 460597 w 460597"/>
                <a:gd name="connsiteY2-36" fmla="*/ 179153 h 339975"/>
                <a:gd name="connsiteX3-37" fmla="*/ 220268 w 460597"/>
                <a:gd name="connsiteY3-38" fmla="*/ 339893 h 339975"/>
                <a:gd name="connsiteX4-39" fmla="*/ 54 w 460597"/>
                <a:gd name="connsiteY4-40" fmla="*/ 160000 h 339975"/>
                <a:gd name="connsiteX0-41" fmla="*/ 56 w 460599"/>
                <a:gd name="connsiteY0-42" fmla="*/ 183201 h 363176"/>
                <a:gd name="connsiteX1-43" fmla="*/ 201925 w 460599"/>
                <a:gd name="connsiteY1-44" fmla="*/ 23271 h 363176"/>
                <a:gd name="connsiteX2-45" fmla="*/ 460599 w 460599"/>
                <a:gd name="connsiteY2-46" fmla="*/ 202354 h 363176"/>
                <a:gd name="connsiteX3-47" fmla="*/ 220270 w 460599"/>
                <a:gd name="connsiteY3-48" fmla="*/ 363094 h 363176"/>
                <a:gd name="connsiteX4-49" fmla="*/ 56 w 460599"/>
                <a:gd name="connsiteY4-50" fmla="*/ 183201 h 363176"/>
                <a:gd name="connsiteX0-51" fmla="*/ 63 w 460606"/>
                <a:gd name="connsiteY0-52" fmla="*/ 174200 h 354175"/>
                <a:gd name="connsiteX1-53" fmla="*/ 200810 w 460606"/>
                <a:gd name="connsiteY1-54" fmla="*/ 24024 h 354175"/>
                <a:gd name="connsiteX2-55" fmla="*/ 460606 w 460606"/>
                <a:gd name="connsiteY2-56" fmla="*/ 193353 h 354175"/>
                <a:gd name="connsiteX3-57" fmla="*/ 220277 w 460606"/>
                <a:gd name="connsiteY3-58" fmla="*/ 354093 h 354175"/>
                <a:gd name="connsiteX4-59" fmla="*/ 63 w 460606"/>
                <a:gd name="connsiteY4-60" fmla="*/ 174200 h 354175"/>
                <a:gd name="connsiteX0-61" fmla="*/ 62 w 464793"/>
                <a:gd name="connsiteY0-62" fmla="*/ 150190 h 330096"/>
                <a:gd name="connsiteX1-63" fmla="*/ 200809 w 464793"/>
                <a:gd name="connsiteY1-64" fmla="*/ 14 h 330096"/>
                <a:gd name="connsiteX2-65" fmla="*/ 464793 w 464793"/>
                <a:gd name="connsiteY2-66" fmla="*/ 158198 h 330096"/>
                <a:gd name="connsiteX3-67" fmla="*/ 220276 w 464793"/>
                <a:gd name="connsiteY3-68" fmla="*/ 330083 h 330096"/>
                <a:gd name="connsiteX4-69" fmla="*/ 62 w 464793"/>
                <a:gd name="connsiteY4-70" fmla="*/ 150190 h 330096"/>
                <a:gd name="connsiteX0-71" fmla="*/ 22 w 464753"/>
                <a:gd name="connsiteY0-72" fmla="*/ 150190 h 324517"/>
                <a:gd name="connsiteX1-73" fmla="*/ 200769 w 464753"/>
                <a:gd name="connsiteY1-74" fmla="*/ 14 h 324517"/>
                <a:gd name="connsiteX2-75" fmla="*/ 464753 w 464753"/>
                <a:gd name="connsiteY2-76" fmla="*/ 158198 h 324517"/>
                <a:gd name="connsiteX3-77" fmla="*/ 212157 w 464753"/>
                <a:gd name="connsiteY3-78" fmla="*/ 324503 h 324517"/>
                <a:gd name="connsiteX4-79" fmla="*/ 22 w 464753"/>
                <a:gd name="connsiteY4-80" fmla="*/ 150190 h 324517"/>
                <a:gd name="connsiteX0-81" fmla="*/ 20 w 464751"/>
                <a:gd name="connsiteY0-82" fmla="*/ 187048 h 361375"/>
                <a:gd name="connsiteX1-83" fmla="*/ 200767 w 464751"/>
                <a:gd name="connsiteY1-84" fmla="*/ 36872 h 361375"/>
                <a:gd name="connsiteX2-85" fmla="*/ 464751 w 464751"/>
                <a:gd name="connsiteY2-86" fmla="*/ 195056 h 361375"/>
                <a:gd name="connsiteX3-87" fmla="*/ 212155 w 464751"/>
                <a:gd name="connsiteY3-88" fmla="*/ 361361 h 361375"/>
                <a:gd name="connsiteX4-89" fmla="*/ 20 w 464751"/>
                <a:gd name="connsiteY4-90" fmla="*/ 187048 h 361375"/>
                <a:gd name="connsiteX0-91" fmla="*/ 50 w 464781"/>
                <a:gd name="connsiteY0-92" fmla="*/ 186826 h 348619"/>
                <a:gd name="connsiteX1-93" fmla="*/ 200797 w 464781"/>
                <a:gd name="connsiteY1-94" fmla="*/ 36650 h 348619"/>
                <a:gd name="connsiteX2-95" fmla="*/ 464781 w 464781"/>
                <a:gd name="connsiteY2-96" fmla="*/ 194834 h 348619"/>
                <a:gd name="connsiteX3-97" fmla="*/ 219439 w 464781"/>
                <a:gd name="connsiteY3-98" fmla="*/ 348603 h 348619"/>
                <a:gd name="connsiteX4-99" fmla="*/ 50 w 464781"/>
                <a:gd name="connsiteY4-100" fmla="*/ 186826 h 348619"/>
                <a:gd name="connsiteX0-101" fmla="*/ 50 w 464781"/>
                <a:gd name="connsiteY0-102" fmla="*/ 186826 h 351458"/>
                <a:gd name="connsiteX1-103" fmla="*/ 200797 w 464781"/>
                <a:gd name="connsiteY1-104" fmla="*/ 36650 h 351458"/>
                <a:gd name="connsiteX2-105" fmla="*/ 464781 w 464781"/>
                <a:gd name="connsiteY2-106" fmla="*/ 194834 h 351458"/>
                <a:gd name="connsiteX3-107" fmla="*/ 219439 w 464781"/>
                <a:gd name="connsiteY3-108" fmla="*/ 348603 h 351458"/>
                <a:gd name="connsiteX4-109" fmla="*/ 50 w 464781"/>
                <a:gd name="connsiteY4-110" fmla="*/ 186826 h 351458"/>
                <a:gd name="connsiteX0-111" fmla="*/ 54 w 445278"/>
                <a:gd name="connsiteY0-112" fmla="*/ 150183 h 311968"/>
                <a:gd name="connsiteX1-113" fmla="*/ 200801 w 445278"/>
                <a:gd name="connsiteY1-114" fmla="*/ 7 h 311968"/>
                <a:gd name="connsiteX2-115" fmla="*/ 445278 w 445278"/>
                <a:gd name="connsiteY2-116" fmla="*/ 155947 h 311968"/>
                <a:gd name="connsiteX3-117" fmla="*/ 219443 w 445278"/>
                <a:gd name="connsiteY3-118" fmla="*/ 311960 h 311968"/>
                <a:gd name="connsiteX4-119" fmla="*/ 54 w 445278"/>
                <a:gd name="connsiteY4-120" fmla="*/ 150183 h 311968"/>
                <a:gd name="connsiteX0-121" fmla="*/ 51 w 445275"/>
                <a:gd name="connsiteY0-122" fmla="*/ 176543 h 338328"/>
                <a:gd name="connsiteX1-123" fmla="*/ 200798 w 445275"/>
                <a:gd name="connsiteY1-124" fmla="*/ 26367 h 338328"/>
                <a:gd name="connsiteX2-125" fmla="*/ 445275 w 445275"/>
                <a:gd name="connsiteY2-126" fmla="*/ 182307 h 338328"/>
                <a:gd name="connsiteX3-127" fmla="*/ 219440 w 445275"/>
                <a:gd name="connsiteY3-128" fmla="*/ 338320 h 338328"/>
                <a:gd name="connsiteX4-129" fmla="*/ 51 w 445275"/>
                <a:gd name="connsiteY4-130" fmla="*/ 176543 h 338328"/>
                <a:gd name="connsiteX0-131" fmla="*/ 523 w 445747"/>
                <a:gd name="connsiteY0-132" fmla="*/ 180096 h 341881"/>
                <a:gd name="connsiteX1-133" fmla="*/ 201270 w 445747"/>
                <a:gd name="connsiteY1-134" fmla="*/ 29920 h 341881"/>
                <a:gd name="connsiteX2-135" fmla="*/ 445747 w 445747"/>
                <a:gd name="connsiteY2-136" fmla="*/ 185860 h 341881"/>
                <a:gd name="connsiteX3-137" fmla="*/ 219912 w 445747"/>
                <a:gd name="connsiteY3-138" fmla="*/ 341873 h 341881"/>
                <a:gd name="connsiteX4-139" fmla="*/ 523 w 445747"/>
                <a:gd name="connsiteY4-140" fmla="*/ 180096 h 341881"/>
                <a:gd name="connsiteX0-141" fmla="*/ 519 w 374176"/>
                <a:gd name="connsiteY0-142" fmla="*/ 150496 h 312634"/>
                <a:gd name="connsiteX1-143" fmla="*/ 201266 w 374176"/>
                <a:gd name="connsiteY1-144" fmla="*/ 320 h 312634"/>
                <a:gd name="connsiteX2-145" fmla="*/ 374176 w 374176"/>
                <a:gd name="connsiteY2-146" fmla="*/ 184057 h 312634"/>
                <a:gd name="connsiteX3-147" fmla="*/ 219908 w 374176"/>
                <a:gd name="connsiteY3-148" fmla="*/ 312273 h 312634"/>
                <a:gd name="connsiteX4-149" fmla="*/ 519 w 374176"/>
                <a:gd name="connsiteY4-150" fmla="*/ 150496 h 312634"/>
                <a:gd name="connsiteX0-151" fmla="*/ 250 w 373907"/>
                <a:gd name="connsiteY0-152" fmla="*/ 96889 h 259027"/>
                <a:gd name="connsiteX1-153" fmla="*/ 180271 w 373907"/>
                <a:gd name="connsiteY1-154" fmla="*/ 370 h 259027"/>
                <a:gd name="connsiteX2-155" fmla="*/ 373907 w 373907"/>
                <a:gd name="connsiteY2-156" fmla="*/ 130450 h 259027"/>
                <a:gd name="connsiteX3-157" fmla="*/ 219639 w 373907"/>
                <a:gd name="connsiteY3-158" fmla="*/ 258666 h 259027"/>
                <a:gd name="connsiteX4-159" fmla="*/ 250 w 373907"/>
                <a:gd name="connsiteY4-160" fmla="*/ 96889 h 259027"/>
                <a:gd name="connsiteX0-161" fmla="*/ 439 w 374096"/>
                <a:gd name="connsiteY0-162" fmla="*/ 97027 h 259165"/>
                <a:gd name="connsiteX1-163" fmla="*/ 180460 w 374096"/>
                <a:gd name="connsiteY1-164" fmla="*/ 508 h 259165"/>
                <a:gd name="connsiteX2-165" fmla="*/ 374096 w 374096"/>
                <a:gd name="connsiteY2-166" fmla="*/ 130588 h 259165"/>
                <a:gd name="connsiteX3-167" fmla="*/ 219828 w 374096"/>
                <a:gd name="connsiteY3-168" fmla="*/ 258804 h 259165"/>
                <a:gd name="connsiteX4-169" fmla="*/ 439 w 374096"/>
                <a:gd name="connsiteY4-170" fmla="*/ 97027 h 259165"/>
                <a:gd name="connsiteX0-171" fmla="*/ 267 w 364079"/>
                <a:gd name="connsiteY0-172" fmla="*/ 110409 h 258543"/>
                <a:gd name="connsiteX1-173" fmla="*/ 170443 w 364079"/>
                <a:gd name="connsiteY1-174" fmla="*/ 112 h 258543"/>
                <a:gd name="connsiteX2-175" fmla="*/ 364079 w 364079"/>
                <a:gd name="connsiteY2-176" fmla="*/ 130192 h 258543"/>
                <a:gd name="connsiteX3-177" fmla="*/ 209811 w 364079"/>
                <a:gd name="connsiteY3-178" fmla="*/ 258408 h 258543"/>
                <a:gd name="connsiteX4-179" fmla="*/ 267 w 364079"/>
                <a:gd name="connsiteY4-180" fmla="*/ 110409 h 258543"/>
                <a:gd name="connsiteX0-181" fmla="*/ 1482 w 365294"/>
                <a:gd name="connsiteY0-182" fmla="*/ 110449 h 258582"/>
                <a:gd name="connsiteX1-183" fmla="*/ 171658 w 365294"/>
                <a:gd name="connsiteY1-184" fmla="*/ 152 h 258582"/>
                <a:gd name="connsiteX2-185" fmla="*/ 365294 w 365294"/>
                <a:gd name="connsiteY2-186" fmla="*/ 130232 h 258582"/>
                <a:gd name="connsiteX3-187" fmla="*/ 211026 w 365294"/>
                <a:gd name="connsiteY3-188" fmla="*/ 258448 h 258582"/>
                <a:gd name="connsiteX4-189" fmla="*/ 1482 w 365294"/>
                <a:gd name="connsiteY4-190" fmla="*/ 110449 h 25858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65294" h="258582">
                  <a:moveTo>
                    <a:pt x="1482" y="110449"/>
                  </a:moveTo>
                  <a:cubicBezTo>
                    <a:pt x="-15058" y="47282"/>
                    <a:pt x="111023" y="-3145"/>
                    <a:pt x="171658" y="152"/>
                  </a:cubicBezTo>
                  <a:cubicBezTo>
                    <a:pt x="232293" y="3449"/>
                    <a:pt x="365294" y="56560"/>
                    <a:pt x="365294" y="130232"/>
                  </a:cubicBezTo>
                  <a:cubicBezTo>
                    <a:pt x="365294" y="203904"/>
                    <a:pt x="271661" y="261745"/>
                    <a:pt x="211026" y="258448"/>
                  </a:cubicBezTo>
                  <a:cubicBezTo>
                    <a:pt x="150391" y="255151"/>
                    <a:pt x="18022" y="173616"/>
                    <a:pt x="1482" y="110449"/>
                  </a:cubicBezTo>
                  <a:close/>
                </a:path>
              </a:pathLst>
            </a:custGeom>
            <a:solidFill>
              <a:srgbClr val="000000">
                <a:alpha val="7000"/>
              </a:srgbClr>
            </a:soli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32" name="组合 555"/>
            <p:cNvGrpSpPr/>
            <p:nvPr/>
          </p:nvGrpSpPr>
          <p:grpSpPr>
            <a:xfrm>
              <a:off x="7694745" y="2499737"/>
              <a:ext cx="432009" cy="1023399"/>
              <a:chOff x="7470677" y="1976096"/>
              <a:chExt cx="1274921" cy="3020202"/>
            </a:xfrm>
          </p:grpSpPr>
          <p:sp>
            <p:nvSpPr>
              <p:cNvPr id="33" name="任意多边形: 形状 556"/>
              <p:cNvSpPr/>
              <p:nvPr/>
            </p:nvSpPr>
            <p:spPr>
              <a:xfrm>
                <a:off x="8028514" y="1976096"/>
                <a:ext cx="299510" cy="898525"/>
              </a:xfrm>
              <a:custGeom>
                <a:avLst/>
                <a:gdLst>
                  <a:gd name="connsiteX0" fmla="*/ 455744 w 444627"/>
                  <a:gd name="connsiteY0" fmla="*/ 529756 h 1333883"/>
                  <a:gd name="connsiteX1" fmla="*/ 283450 w 444627"/>
                  <a:gd name="connsiteY1" fmla="*/ 12876 h 1333883"/>
                  <a:gd name="connsiteX2" fmla="*/ 72252 w 444627"/>
                  <a:gd name="connsiteY2" fmla="*/ 90686 h 1333883"/>
                  <a:gd name="connsiteX3" fmla="*/ 33347 w 444627"/>
                  <a:gd name="connsiteY3" fmla="*/ 174054 h 1333883"/>
                  <a:gd name="connsiteX4" fmla="*/ 161178 w 444627"/>
                  <a:gd name="connsiteY4" fmla="*/ 524198 h 1333883"/>
                  <a:gd name="connsiteX5" fmla="*/ 0 w 444627"/>
                  <a:gd name="connsiteY5" fmla="*/ 1268950 h 1333883"/>
                  <a:gd name="connsiteX6" fmla="*/ 155620 w 444627"/>
                  <a:gd name="connsiteY6" fmla="*/ 1335644 h 1333883"/>
                  <a:gd name="connsiteX7" fmla="*/ 427954 w 444627"/>
                  <a:gd name="connsiteY7" fmla="*/ 1079983 h 1333883"/>
                  <a:gd name="connsiteX8" fmla="*/ 455744 w 444627"/>
                  <a:gd name="connsiteY8" fmla="*/ 529756 h 133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627" h="1333883">
                    <a:moveTo>
                      <a:pt x="455744" y="529756"/>
                    </a:moveTo>
                    <a:cubicBezTo>
                      <a:pt x="472417" y="135149"/>
                      <a:pt x="361260" y="46223"/>
                      <a:pt x="283450" y="12876"/>
                    </a:cubicBezTo>
                    <a:cubicBezTo>
                      <a:pt x="205640" y="-20471"/>
                      <a:pt x="111157" y="12876"/>
                      <a:pt x="72252" y="90686"/>
                    </a:cubicBezTo>
                    <a:lnTo>
                      <a:pt x="33347" y="174054"/>
                    </a:lnTo>
                    <a:cubicBezTo>
                      <a:pt x="61136" y="185169"/>
                      <a:pt x="227872" y="196285"/>
                      <a:pt x="161178" y="524198"/>
                    </a:cubicBezTo>
                    <a:cubicBezTo>
                      <a:pt x="116715" y="757628"/>
                      <a:pt x="105599" y="835438"/>
                      <a:pt x="0" y="1268950"/>
                    </a:cubicBezTo>
                    <a:cubicBezTo>
                      <a:pt x="22231" y="1291181"/>
                      <a:pt x="55578" y="1324528"/>
                      <a:pt x="155620" y="1335644"/>
                    </a:cubicBezTo>
                    <a:cubicBezTo>
                      <a:pt x="244545" y="1346759"/>
                      <a:pt x="383491" y="1257834"/>
                      <a:pt x="427954" y="1079983"/>
                    </a:cubicBezTo>
                    <a:lnTo>
                      <a:pt x="455744" y="529756"/>
                    </a:lnTo>
                    <a:close/>
                  </a:path>
                </a:pathLst>
              </a:custGeom>
              <a:solidFill>
                <a:srgbClr val="0377F8">
                  <a:lumMod val="75000"/>
                </a:srgbClr>
              </a:solidFill>
              <a:ln w="32657"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4" name="任意多边形: 形状 557"/>
              <p:cNvSpPr/>
              <p:nvPr/>
            </p:nvSpPr>
            <p:spPr>
              <a:xfrm>
                <a:off x="7777675" y="4631798"/>
                <a:ext cx="299510" cy="262070"/>
              </a:xfrm>
              <a:custGeom>
                <a:avLst/>
                <a:gdLst>
                  <a:gd name="connsiteX0" fmla="*/ 166735 w 444627"/>
                  <a:gd name="connsiteY0" fmla="*/ 49848 h 389049"/>
                  <a:gd name="connsiteX1" fmla="*/ 272335 w 444627"/>
                  <a:gd name="connsiteY1" fmla="*/ 199909 h 389049"/>
                  <a:gd name="connsiteX2" fmla="*/ 439070 w 444627"/>
                  <a:gd name="connsiteY2" fmla="*/ 349971 h 389049"/>
                  <a:gd name="connsiteX3" fmla="*/ 461301 w 444627"/>
                  <a:gd name="connsiteY3" fmla="*/ 399992 h 389049"/>
                  <a:gd name="connsiteX4" fmla="*/ 427954 w 444627"/>
                  <a:gd name="connsiteY4" fmla="*/ 433339 h 389049"/>
                  <a:gd name="connsiteX5" fmla="*/ 244545 w 444627"/>
                  <a:gd name="connsiteY5" fmla="*/ 433339 h 389049"/>
                  <a:gd name="connsiteX6" fmla="*/ 166735 w 444627"/>
                  <a:gd name="connsiteY6" fmla="*/ 383318 h 389049"/>
                  <a:gd name="connsiteX7" fmla="*/ 83368 w 444627"/>
                  <a:gd name="connsiteY7" fmla="*/ 261046 h 389049"/>
                  <a:gd name="connsiteX8" fmla="*/ 83368 w 444627"/>
                  <a:gd name="connsiteY8" fmla="*/ 422223 h 389049"/>
                  <a:gd name="connsiteX9" fmla="*/ 22231 w 444627"/>
                  <a:gd name="connsiteY9" fmla="*/ 422223 h 389049"/>
                  <a:gd name="connsiteX10" fmla="*/ 0 w 444627"/>
                  <a:gd name="connsiteY10" fmla="*/ 205467 h 389049"/>
                  <a:gd name="connsiteX11" fmla="*/ 38905 w 444627"/>
                  <a:gd name="connsiteY11" fmla="*/ 33174 h 389049"/>
                  <a:gd name="connsiteX12" fmla="*/ 166735 w 444627"/>
                  <a:gd name="connsiteY12" fmla="*/ 49848 h 389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627" h="389049">
                    <a:moveTo>
                      <a:pt x="166735" y="49848"/>
                    </a:moveTo>
                    <a:cubicBezTo>
                      <a:pt x="166735" y="49848"/>
                      <a:pt x="233430" y="149889"/>
                      <a:pt x="272335" y="199909"/>
                    </a:cubicBezTo>
                    <a:cubicBezTo>
                      <a:pt x="300124" y="233256"/>
                      <a:pt x="439070" y="349971"/>
                      <a:pt x="439070" y="349971"/>
                    </a:cubicBezTo>
                    <a:cubicBezTo>
                      <a:pt x="439070" y="349971"/>
                      <a:pt x="466859" y="361087"/>
                      <a:pt x="461301" y="399992"/>
                    </a:cubicBezTo>
                    <a:cubicBezTo>
                      <a:pt x="461301" y="427781"/>
                      <a:pt x="427954" y="433339"/>
                      <a:pt x="427954" y="433339"/>
                    </a:cubicBezTo>
                    <a:lnTo>
                      <a:pt x="244545" y="433339"/>
                    </a:lnTo>
                    <a:cubicBezTo>
                      <a:pt x="244545" y="433339"/>
                      <a:pt x="200083" y="433339"/>
                      <a:pt x="166735" y="383318"/>
                    </a:cubicBezTo>
                    <a:cubicBezTo>
                      <a:pt x="144504" y="355529"/>
                      <a:pt x="83368" y="261046"/>
                      <a:pt x="83368" y="261046"/>
                    </a:cubicBezTo>
                    <a:lnTo>
                      <a:pt x="83368" y="422223"/>
                    </a:lnTo>
                    <a:cubicBezTo>
                      <a:pt x="83368" y="422223"/>
                      <a:pt x="16674" y="422223"/>
                      <a:pt x="22231" y="422223"/>
                    </a:cubicBezTo>
                    <a:cubicBezTo>
                      <a:pt x="27789" y="422223"/>
                      <a:pt x="0" y="205467"/>
                      <a:pt x="0" y="205467"/>
                    </a:cubicBezTo>
                    <a:cubicBezTo>
                      <a:pt x="0" y="205467"/>
                      <a:pt x="0" y="110984"/>
                      <a:pt x="38905" y="33174"/>
                    </a:cubicBezTo>
                    <a:cubicBezTo>
                      <a:pt x="77810" y="-50194"/>
                      <a:pt x="166735" y="49848"/>
                      <a:pt x="166735" y="49848"/>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5" name="任意多边形: 形状 558"/>
              <p:cNvSpPr/>
              <p:nvPr/>
            </p:nvSpPr>
            <p:spPr>
              <a:xfrm>
                <a:off x="7706541" y="3362510"/>
                <a:ext cx="336946" cy="1460108"/>
              </a:xfrm>
              <a:custGeom>
                <a:avLst/>
                <a:gdLst>
                  <a:gd name="connsiteX0" fmla="*/ 355702 w 500206"/>
                  <a:gd name="connsiteY0" fmla="*/ 27789 h 2167560"/>
                  <a:gd name="connsiteX1" fmla="*/ 0 w 500206"/>
                  <a:gd name="connsiteY1" fmla="*/ 339029 h 2167560"/>
                  <a:gd name="connsiteX2" fmla="*/ 133388 w 500206"/>
                  <a:gd name="connsiteY2" fmla="*/ 1183822 h 2167560"/>
                  <a:gd name="connsiteX3" fmla="*/ 155620 w 500206"/>
                  <a:gd name="connsiteY3" fmla="*/ 1945246 h 2167560"/>
                  <a:gd name="connsiteX4" fmla="*/ 389049 w 500206"/>
                  <a:gd name="connsiteY4" fmla="*/ 2178676 h 2167560"/>
                  <a:gd name="connsiteX5" fmla="*/ 466859 w 500206"/>
                  <a:gd name="connsiteY5" fmla="*/ 2173118 h 2167560"/>
                  <a:gd name="connsiteX6" fmla="*/ 372376 w 500206"/>
                  <a:gd name="connsiteY6" fmla="*/ 2073077 h 2167560"/>
                  <a:gd name="connsiteX7" fmla="*/ 344587 w 500206"/>
                  <a:gd name="connsiteY7" fmla="*/ 1945246 h 2167560"/>
                  <a:gd name="connsiteX8" fmla="*/ 405723 w 500206"/>
                  <a:gd name="connsiteY8" fmla="*/ 1445040 h 2167560"/>
                  <a:gd name="connsiteX9" fmla="*/ 527996 w 500206"/>
                  <a:gd name="connsiteY9" fmla="*/ 361260 h 2167560"/>
                  <a:gd name="connsiteX10" fmla="*/ 539111 w 500206"/>
                  <a:gd name="connsiteY10" fmla="*/ 150062 h 2167560"/>
                  <a:gd name="connsiteX11" fmla="*/ 505764 w 500206"/>
                  <a:gd name="connsiteY11" fmla="*/ 0 h 2167560"/>
                  <a:gd name="connsiteX12" fmla="*/ 355702 w 500206"/>
                  <a:gd name="connsiteY12" fmla="*/ 27789 h 2167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0206" h="2167560">
                    <a:moveTo>
                      <a:pt x="355702" y="27789"/>
                    </a:moveTo>
                    <a:cubicBezTo>
                      <a:pt x="305682" y="138946"/>
                      <a:pt x="44463" y="0"/>
                      <a:pt x="0" y="339029"/>
                    </a:cubicBezTo>
                    <a:cubicBezTo>
                      <a:pt x="0" y="366818"/>
                      <a:pt x="155620" y="1050433"/>
                      <a:pt x="133388" y="1183822"/>
                    </a:cubicBezTo>
                    <a:cubicBezTo>
                      <a:pt x="66694" y="1583986"/>
                      <a:pt x="150062" y="1872995"/>
                      <a:pt x="155620" y="1945246"/>
                    </a:cubicBezTo>
                    <a:cubicBezTo>
                      <a:pt x="155620" y="1945246"/>
                      <a:pt x="205640" y="2173118"/>
                      <a:pt x="389049" y="2178676"/>
                    </a:cubicBezTo>
                    <a:cubicBezTo>
                      <a:pt x="411281" y="2178676"/>
                      <a:pt x="472417" y="2184234"/>
                      <a:pt x="466859" y="2173118"/>
                    </a:cubicBezTo>
                    <a:cubicBezTo>
                      <a:pt x="461301" y="2167560"/>
                      <a:pt x="372376" y="2073077"/>
                      <a:pt x="372376" y="2073077"/>
                    </a:cubicBezTo>
                    <a:cubicBezTo>
                      <a:pt x="339029" y="2023056"/>
                      <a:pt x="344587" y="1995267"/>
                      <a:pt x="344587" y="1945246"/>
                    </a:cubicBezTo>
                    <a:cubicBezTo>
                      <a:pt x="344587" y="1845205"/>
                      <a:pt x="366818" y="1678470"/>
                      <a:pt x="405723" y="1445040"/>
                    </a:cubicBezTo>
                    <a:cubicBezTo>
                      <a:pt x="483533" y="944834"/>
                      <a:pt x="527996" y="361260"/>
                      <a:pt x="527996" y="361260"/>
                    </a:cubicBezTo>
                    <a:cubicBezTo>
                      <a:pt x="527996" y="361260"/>
                      <a:pt x="539111" y="161178"/>
                      <a:pt x="539111" y="150062"/>
                    </a:cubicBezTo>
                    <a:lnTo>
                      <a:pt x="505764" y="0"/>
                    </a:lnTo>
                    <a:lnTo>
                      <a:pt x="355702" y="27789"/>
                    </a:lnTo>
                    <a:close/>
                  </a:path>
                </a:pathLst>
              </a:custGeom>
              <a:solidFill>
                <a:srgbClr val="E8E8E8"/>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6" name="任意多边形: 形状 559"/>
              <p:cNvSpPr/>
              <p:nvPr/>
            </p:nvSpPr>
            <p:spPr>
              <a:xfrm>
                <a:off x="7693979" y="4696788"/>
                <a:ext cx="262070" cy="299510"/>
              </a:xfrm>
              <a:custGeom>
                <a:avLst/>
                <a:gdLst>
                  <a:gd name="connsiteX0" fmla="*/ 285423 w 389049"/>
                  <a:gd name="connsiteY0" fmla="*/ 70081 h 444627"/>
                  <a:gd name="connsiteX1" fmla="*/ 313213 w 389049"/>
                  <a:gd name="connsiteY1" fmla="*/ 281279 h 444627"/>
                  <a:gd name="connsiteX2" fmla="*/ 391022 w 389049"/>
                  <a:gd name="connsiteY2" fmla="*/ 420226 h 444627"/>
                  <a:gd name="connsiteX3" fmla="*/ 368791 w 389049"/>
                  <a:gd name="connsiteY3" fmla="*/ 481362 h 444627"/>
                  <a:gd name="connsiteX4" fmla="*/ 235403 w 389049"/>
                  <a:gd name="connsiteY4" fmla="*/ 459130 h 444627"/>
                  <a:gd name="connsiteX5" fmla="*/ 118688 w 389049"/>
                  <a:gd name="connsiteY5" fmla="*/ 292395 h 444627"/>
                  <a:gd name="connsiteX6" fmla="*/ 85341 w 389049"/>
                  <a:gd name="connsiteY6" fmla="*/ 181238 h 444627"/>
                  <a:gd name="connsiteX7" fmla="*/ 18647 w 389049"/>
                  <a:gd name="connsiteY7" fmla="*/ 331300 h 444627"/>
                  <a:gd name="connsiteX8" fmla="*/ 1973 w 389049"/>
                  <a:gd name="connsiteY8" fmla="*/ 314626 h 444627"/>
                  <a:gd name="connsiteX9" fmla="*/ 79783 w 389049"/>
                  <a:gd name="connsiteY9" fmla="*/ 75639 h 444627"/>
                  <a:gd name="connsiteX10" fmla="*/ 185382 w 389049"/>
                  <a:gd name="connsiteY10" fmla="*/ 3387 h 444627"/>
                  <a:gd name="connsiteX11" fmla="*/ 285423 w 389049"/>
                  <a:gd name="connsiteY11" fmla="*/ 70081 h 444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9049" h="444627">
                    <a:moveTo>
                      <a:pt x="285423" y="70081"/>
                    </a:moveTo>
                    <a:cubicBezTo>
                      <a:pt x="285423" y="70081"/>
                      <a:pt x="257634" y="136775"/>
                      <a:pt x="313213" y="281279"/>
                    </a:cubicBezTo>
                    <a:cubicBezTo>
                      <a:pt x="329886" y="320184"/>
                      <a:pt x="391022" y="420226"/>
                      <a:pt x="391022" y="420226"/>
                    </a:cubicBezTo>
                    <a:cubicBezTo>
                      <a:pt x="391022" y="420226"/>
                      <a:pt x="396580" y="453573"/>
                      <a:pt x="368791" y="481362"/>
                    </a:cubicBezTo>
                    <a:cubicBezTo>
                      <a:pt x="341002" y="509151"/>
                      <a:pt x="279865" y="486920"/>
                      <a:pt x="235403" y="459130"/>
                    </a:cubicBezTo>
                    <a:cubicBezTo>
                      <a:pt x="124246" y="397994"/>
                      <a:pt x="118688" y="292395"/>
                      <a:pt x="118688" y="292395"/>
                    </a:cubicBezTo>
                    <a:lnTo>
                      <a:pt x="85341" y="181238"/>
                    </a:lnTo>
                    <a:lnTo>
                      <a:pt x="18647" y="331300"/>
                    </a:lnTo>
                    <a:cubicBezTo>
                      <a:pt x="18647" y="331300"/>
                      <a:pt x="7531" y="314626"/>
                      <a:pt x="1973" y="314626"/>
                    </a:cubicBezTo>
                    <a:cubicBezTo>
                      <a:pt x="-14700" y="331300"/>
                      <a:pt x="79783" y="75639"/>
                      <a:pt x="79783" y="75639"/>
                    </a:cubicBezTo>
                    <a:cubicBezTo>
                      <a:pt x="79783" y="75639"/>
                      <a:pt x="107572" y="-18844"/>
                      <a:pt x="185382" y="3387"/>
                    </a:cubicBezTo>
                    <a:cubicBezTo>
                      <a:pt x="268750" y="36734"/>
                      <a:pt x="285423" y="70081"/>
                      <a:pt x="285423" y="70081"/>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7" name="任意多边形: 形状 560"/>
              <p:cNvSpPr/>
              <p:nvPr/>
            </p:nvSpPr>
            <p:spPr>
              <a:xfrm>
                <a:off x="7746625" y="3422413"/>
                <a:ext cx="336946" cy="1497544"/>
              </a:xfrm>
              <a:custGeom>
                <a:avLst/>
                <a:gdLst>
                  <a:gd name="connsiteX0" fmla="*/ 12746 w 500206"/>
                  <a:gd name="connsiteY0" fmla="*/ 527995 h 2223138"/>
                  <a:gd name="connsiteX1" fmla="*/ 223944 w 500206"/>
                  <a:gd name="connsiteY1" fmla="*/ 1011528 h 2223138"/>
                  <a:gd name="connsiteX2" fmla="*/ 246176 w 500206"/>
                  <a:gd name="connsiteY2" fmla="*/ 1183821 h 2223138"/>
                  <a:gd name="connsiteX3" fmla="*/ 51651 w 500206"/>
                  <a:gd name="connsiteY3" fmla="*/ 1950804 h 2223138"/>
                  <a:gd name="connsiteX4" fmla="*/ 223944 w 500206"/>
                  <a:gd name="connsiteY4" fmla="*/ 2245370 h 2223138"/>
                  <a:gd name="connsiteX5" fmla="*/ 262849 w 500206"/>
                  <a:gd name="connsiteY5" fmla="*/ 2228697 h 2223138"/>
                  <a:gd name="connsiteX6" fmla="*/ 196155 w 500206"/>
                  <a:gd name="connsiteY6" fmla="*/ 2061961 h 2223138"/>
                  <a:gd name="connsiteX7" fmla="*/ 485163 w 500206"/>
                  <a:gd name="connsiteY7" fmla="*/ 1294978 h 2223138"/>
                  <a:gd name="connsiteX8" fmla="*/ 524068 w 500206"/>
                  <a:gd name="connsiteY8" fmla="*/ 1089338 h 2223138"/>
                  <a:gd name="connsiteX9" fmla="*/ 379564 w 500206"/>
                  <a:gd name="connsiteY9" fmla="*/ 155620 h 2223138"/>
                  <a:gd name="connsiteX10" fmla="*/ 162808 w 500206"/>
                  <a:gd name="connsiteY10" fmla="*/ 0 h 2223138"/>
                  <a:gd name="connsiteX11" fmla="*/ 12746 w 500206"/>
                  <a:gd name="connsiteY11" fmla="*/ 527995 h 222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0206" h="2223138">
                    <a:moveTo>
                      <a:pt x="12746" y="527995"/>
                    </a:moveTo>
                    <a:cubicBezTo>
                      <a:pt x="18304" y="544669"/>
                      <a:pt x="151692" y="833677"/>
                      <a:pt x="223944" y="1011528"/>
                    </a:cubicBezTo>
                    <a:cubicBezTo>
                      <a:pt x="257291" y="1100454"/>
                      <a:pt x="273965" y="1144916"/>
                      <a:pt x="246176" y="1183821"/>
                    </a:cubicBezTo>
                    <a:cubicBezTo>
                      <a:pt x="90556" y="1433924"/>
                      <a:pt x="40535" y="1900784"/>
                      <a:pt x="51651" y="1950804"/>
                    </a:cubicBezTo>
                    <a:cubicBezTo>
                      <a:pt x="51651" y="1950804"/>
                      <a:pt x="107229" y="2250928"/>
                      <a:pt x="223944" y="2245370"/>
                    </a:cubicBezTo>
                    <a:cubicBezTo>
                      <a:pt x="240618" y="2245370"/>
                      <a:pt x="262849" y="2245370"/>
                      <a:pt x="262849" y="2228697"/>
                    </a:cubicBezTo>
                    <a:cubicBezTo>
                      <a:pt x="262849" y="2223138"/>
                      <a:pt x="207271" y="2117540"/>
                      <a:pt x="196155" y="2061961"/>
                    </a:cubicBezTo>
                    <a:cubicBezTo>
                      <a:pt x="173924" y="1967478"/>
                      <a:pt x="485163" y="1294978"/>
                      <a:pt x="485163" y="1294978"/>
                    </a:cubicBezTo>
                    <a:cubicBezTo>
                      <a:pt x="512952" y="1228284"/>
                      <a:pt x="529626" y="1189379"/>
                      <a:pt x="524068" y="1089338"/>
                    </a:cubicBezTo>
                    <a:cubicBezTo>
                      <a:pt x="518510" y="1011528"/>
                      <a:pt x="379564" y="155620"/>
                      <a:pt x="379564" y="155620"/>
                    </a:cubicBezTo>
                    <a:lnTo>
                      <a:pt x="162808" y="0"/>
                    </a:lnTo>
                    <a:cubicBezTo>
                      <a:pt x="162808" y="0"/>
                      <a:pt x="-53948" y="216756"/>
                      <a:pt x="12746" y="527995"/>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8" name="任意多边形: 形状 561"/>
              <p:cNvSpPr/>
              <p:nvPr/>
            </p:nvSpPr>
            <p:spPr>
              <a:xfrm>
                <a:off x="8012498" y="2596034"/>
                <a:ext cx="486703" cy="861089"/>
              </a:xfrm>
              <a:custGeom>
                <a:avLst/>
                <a:gdLst>
                  <a:gd name="connsiteX0" fmla="*/ 51566 w 722520"/>
                  <a:gd name="connsiteY0" fmla="*/ 4052 h 1278304"/>
                  <a:gd name="connsiteX1" fmla="*/ 212744 w 722520"/>
                  <a:gd name="connsiteY1" fmla="*/ 165230 h 1278304"/>
                  <a:gd name="connsiteX2" fmla="*/ 373921 w 722520"/>
                  <a:gd name="connsiteY2" fmla="*/ 721014 h 1278304"/>
                  <a:gd name="connsiteX3" fmla="*/ 768529 w 722520"/>
                  <a:gd name="connsiteY3" fmla="*/ 1282357 h 1278304"/>
                  <a:gd name="connsiteX4" fmla="*/ 735182 w 722520"/>
                  <a:gd name="connsiteY4" fmla="*/ 1315704 h 1278304"/>
                  <a:gd name="connsiteX5" fmla="*/ 535099 w 722520"/>
                  <a:gd name="connsiteY5" fmla="*/ 1171200 h 1278304"/>
                  <a:gd name="connsiteX6" fmla="*/ 218302 w 722520"/>
                  <a:gd name="connsiteY6" fmla="*/ 871076 h 1278304"/>
                  <a:gd name="connsiteX7" fmla="*/ 7104 w 722520"/>
                  <a:gd name="connsiteY7" fmla="*/ 204135 h 1278304"/>
                  <a:gd name="connsiteX8" fmla="*/ 51566 w 722520"/>
                  <a:gd name="connsiteY8" fmla="*/ 4052 h 1278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2520" h="1278304">
                    <a:moveTo>
                      <a:pt x="51566" y="4052"/>
                    </a:moveTo>
                    <a:cubicBezTo>
                      <a:pt x="51566" y="4052"/>
                      <a:pt x="151608" y="-40411"/>
                      <a:pt x="212744" y="165230"/>
                    </a:cubicBezTo>
                    <a:cubicBezTo>
                      <a:pt x="268322" y="343081"/>
                      <a:pt x="340574" y="670994"/>
                      <a:pt x="373921" y="721014"/>
                    </a:cubicBezTo>
                    <a:cubicBezTo>
                      <a:pt x="401711" y="759919"/>
                      <a:pt x="768529" y="1282357"/>
                      <a:pt x="768529" y="1282357"/>
                    </a:cubicBezTo>
                    <a:cubicBezTo>
                      <a:pt x="768529" y="1282357"/>
                      <a:pt x="746297" y="1304588"/>
                      <a:pt x="735182" y="1315704"/>
                    </a:cubicBezTo>
                    <a:cubicBezTo>
                      <a:pt x="701834" y="1349051"/>
                      <a:pt x="579562" y="1210105"/>
                      <a:pt x="535099" y="1171200"/>
                    </a:cubicBezTo>
                    <a:cubicBezTo>
                      <a:pt x="423942" y="1087832"/>
                      <a:pt x="218302" y="871076"/>
                      <a:pt x="218302" y="871076"/>
                    </a:cubicBezTo>
                    <a:lnTo>
                      <a:pt x="7104" y="204135"/>
                    </a:lnTo>
                    <a:cubicBezTo>
                      <a:pt x="7104" y="198577"/>
                      <a:pt x="-26244" y="-1506"/>
                      <a:pt x="51566" y="4052"/>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9" name="任意多边形: 形状 562"/>
              <p:cNvSpPr/>
              <p:nvPr/>
            </p:nvSpPr>
            <p:spPr>
              <a:xfrm>
                <a:off x="7474293" y="2587533"/>
                <a:ext cx="861089" cy="1347791"/>
              </a:xfrm>
              <a:custGeom>
                <a:avLst/>
                <a:gdLst>
                  <a:gd name="connsiteX0" fmla="*/ 917236 w 1278304"/>
                  <a:gd name="connsiteY0" fmla="*/ 38905 h 2000824"/>
                  <a:gd name="connsiteX1" fmla="*/ 989488 w 1278304"/>
                  <a:gd name="connsiteY1" fmla="*/ 389049 h 2000824"/>
                  <a:gd name="connsiteX2" fmla="*/ 1022835 w 1278304"/>
                  <a:gd name="connsiteY2" fmla="*/ 561343 h 2000824"/>
                  <a:gd name="connsiteX3" fmla="*/ 900562 w 1278304"/>
                  <a:gd name="connsiteY3" fmla="*/ 800330 h 2000824"/>
                  <a:gd name="connsiteX4" fmla="*/ 895004 w 1278304"/>
                  <a:gd name="connsiteY4" fmla="*/ 889256 h 2000824"/>
                  <a:gd name="connsiteX5" fmla="*/ 1317401 w 1278304"/>
                  <a:gd name="connsiteY5" fmla="*/ 1828531 h 2000824"/>
                  <a:gd name="connsiteX6" fmla="*/ 967256 w 1278304"/>
                  <a:gd name="connsiteY6" fmla="*/ 2000825 h 2000824"/>
                  <a:gd name="connsiteX7" fmla="*/ 191 w 1278304"/>
                  <a:gd name="connsiteY7" fmla="*/ 1800742 h 2000824"/>
                  <a:gd name="connsiteX8" fmla="*/ 467050 w 1278304"/>
                  <a:gd name="connsiteY8" fmla="*/ 878140 h 2000824"/>
                  <a:gd name="connsiteX9" fmla="*/ 467050 w 1278304"/>
                  <a:gd name="connsiteY9" fmla="*/ 766983 h 2000824"/>
                  <a:gd name="connsiteX10" fmla="*/ 389240 w 1278304"/>
                  <a:gd name="connsiteY10" fmla="*/ 505764 h 2000824"/>
                  <a:gd name="connsiteX11" fmla="*/ 328104 w 1278304"/>
                  <a:gd name="connsiteY11" fmla="*/ 222314 h 2000824"/>
                  <a:gd name="connsiteX12" fmla="*/ 589323 w 1278304"/>
                  <a:gd name="connsiteY12" fmla="*/ 16674 h 2000824"/>
                  <a:gd name="connsiteX13" fmla="*/ 683806 w 1278304"/>
                  <a:gd name="connsiteY13" fmla="*/ 0 h 2000824"/>
                  <a:gd name="connsiteX14" fmla="*/ 917236 w 1278304"/>
                  <a:gd name="connsiteY14" fmla="*/ 38905 h 2000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78304" h="2000824">
                    <a:moveTo>
                      <a:pt x="917236" y="38905"/>
                    </a:moveTo>
                    <a:lnTo>
                      <a:pt x="989488" y="389049"/>
                    </a:lnTo>
                    <a:cubicBezTo>
                      <a:pt x="989488" y="389049"/>
                      <a:pt x="1028393" y="511322"/>
                      <a:pt x="1022835" y="561343"/>
                    </a:cubicBezTo>
                    <a:cubicBezTo>
                      <a:pt x="1017277" y="628037"/>
                      <a:pt x="900562" y="794772"/>
                      <a:pt x="900562" y="800330"/>
                    </a:cubicBezTo>
                    <a:cubicBezTo>
                      <a:pt x="900562" y="811446"/>
                      <a:pt x="867215" y="833677"/>
                      <a:pt x="895004" y="889256"/>
                    </a:cubicBezTo>
                    <a:cubicBezTo>
                      <a:pt x="995046" y="1117127"/>
                      <a:pt x="1317401" y="1828531"/>
                      <a:pt x="1317401" y="1828531"/>
                    </a:cubicBezTo>
                    <a:cubicBezTo>
                      <a:pt x="1317401" y="1828531"/>
                      <a:pt x="1206244" y="1945246"/>
                      <a:pt x="967256" y="2000825"/>
                    </a:cubicBezTo>
                    <a:cubicBezTo>
                      <a:pt x="355893" y="2134213"/>
                      <a:pt x="191" y="1800742"/>
                      <a:pt x="191" y="1800742"/>
                    </a:cubicBezTo>
                    <a:cubicBezTo>
                      <a:pt x="-10925" y="1789627"/>
                      <a:pt x="467050" y="878140"/>
                      <a:pt x="467050" y="878140"/>
                    </a:cubicBezTo>
                    <a:cubicBezTo>
                      <a:pt x="472608" y="844793"/>
                      <a:pt x="483724" y="811446"/>
                      <a:pt x="467050" y="766983"/>
                    </a:cubicBezTo>
                    <a:lnTo>
                      <a:pt x="389240" y="505764"/>
                    </a:lnTo>
                    <a:cubicBezTo>
                      <a:pt x="389240" y="505764"/>
                      <a:pt x="255852" y="305682"/>
                      <a:pt x="328104" y="222314"/>
                    </a:cubicBezTo>
                    <a:cubicBezTo>
                      <a:pt x="422587" y="111157"/>
                      <a:pt x="528186" y="55578"/>
                      <a:pt x="589323" y="16674"/>
                    </a:cubicBezTo>
                    <a:cubicBezTo>
                      <a:pt x="605996" y="5558"/>
                      <a:pt x="644901" y="11116"/>
                      <a:pt x="683806" y="0"/>
                    </a:cubicBezTo>
                    <a:cubicBezTo>
                      <a:pt x="683806" y="0"/>
                      <a:pt x="889446" y="0"/>
                      <a:pt x="917236" y="38905"/>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40" name="任意多边形: 形状 563"/>
              <p:cNvSpPr/>
              <p:nvPr/>
            </p:nvSpPr>
            <p:spPr>
              <a:xfrm>
                <a:off x="7808480" y="2374131"/>
                <a:ext cx="262070" cy="449263"/>
              </a:xfrm>
              <a:custGeom>
                <a:avLst/>
                <a:gdLst>
                  <a:gd name="connsiteX0" fmla="*/ 382221 w 389049"/>
                  <a:gd name="connsiteY0" fmla="*/ 366818 h 666941"/>
                  <a:gd name="connsiteX1" fmla="*/ 309969 w 389049"/>
                  <a:gd name="connsiteY1" fmla="*/ 672499 h 666941"/>
                  <a:gd name="connsiteX2" fmla="*/ 15403 w 389049"/>
                  <a:gd name="connsiteY2" fmla="*/ 477975 h 666941"/>
                  <a:gd name="connsiteX3" fmla="*/ 59866 w 389049"/>
                  <a:gd name="connsiteY3" fmla="*/ 327913 h 666941"/>
                  <a:gd name="connsiteX4" fmla="*/ 104329 w 389049"/>
                  <a:gd name="connsiteY4" fmla="*/ 61136 h 666941"/>
                  <a:gd name="connsiteX5" fmla="*/ 354432 w 389049"/>
                  <a:gd name="connsiteY5" fmla="*/ 0 h 666941"/>
                  <a:gd name="connsiteX6" fmla="*/ 293296 w 389049"/>
                  <a:gd name="connsiteY6" fmla="*/ 316797 h 666941"/>
                  <a:gd name="connsiteX7" fmla="*/ 382221 w 389049"/>
                  <a:gd name="connsiteY7" fmla="*/ 366818 h 666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9049" h="666941">
                    <a:moveTo>
                      <a:pt x="382221" y="366818"/>
                    </a:moveTo>
                    <a:cubicBezTo>
                      <a:pt x="393337" y="405723"/>
                      <a:pt x="404452" y="639152"/>
                      <a:pt x="309969" y="672499"/>
                    </a:cubicBezTo>
                    <a:cubicBezTo>
                      <a:pt x="248833" y="694731"/>
                      <a:pt x="93213" y="555785"/>
                      <a:pt x="15403" y="477975"/>
                    </a:cubicBezTo>
                    <a:cubicBezTo>
                      <a:pt x="4287" y="466859"/>
                      <a:pt x="-29060" y="416839"/>
                      <a:pt x="59866" y="327913"/>
                    </a:cubicBezTo>
                    <a:lnTo>
                      <a:pt x="104329" y="61136"/>
                    </a:lnTo>
                    <a:lnTo>
                      <a:pt x="354432" y="0"/>
                    </a:lnTo>
                    <a:cubicBezTo>
                      <a:pt x="354432" y="0"/>
                      <a:pt x="309969" y="261219"/>
                      <a:pt x="293296" y="316797"/>
                    </a:cubicBezTo>
                    <a:cubicBezTo>
                      <a:pt x="293296" y="333471"/>
                      <a:pt x="371105" y="327913"/>
                      <a:pt x="382221" y="366818"/>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41" name="任意多边形: 形状 564"/>
              <p:cNvSpPr/>
              <p:nvPr/>
            </p:nvSpPr>
            <p:spPr>
              <a:xfrm>
                <a:off x="7470677" y="2702406"/>
                <a:ext cx="491045" cy="724484"/>
              </a:xfrm>
              <a:custGeom>
                <a:avLst/>
                <a:gdLst>
                  <a:gd name="connsiteX0" fmla="*/ 389049 w 728968"/>
                  <a:gd name="connsiteY0" fmla="*/ 3321 h 1075512"/>
                  <a:gd name="connsiteX1" fmla="*/ 444628 w 728968"/>
                  <a:gd name="connsiteY1" fmla="*/ 7316 h 1075512"/>
                  <a:gd name="connsiteX2" fmla="*/ 483533 w 728968"/>
                  <a:gd name="connsiteY2" fmla="*/ 285208 h 1075512"/>
                  <a:gd name="connsiteX3" fmla="*/ 222314 w 728968"/>
                  <a:gd name="connsiteY3" fmla="*/ 613121 h 1075512"/>
                  <a:gd name="connsiteX4" fmla="*/ 414581 w 728968"/>
                  <a:gd name="connsiteY4" fmla="*/ 892143 h 1075512"/>
                  <a:gd name="connsiteX5" fmla="*/ 444885 w 728968"/>
                  <a:gd name="connsiteY5" fmla="*/ 931791 h 1075512"/>
                  <a:gd name="connsiteX6" fmla="*/ 550228 w 728968"/>
                  <a:gd name="connsiteY6" fmla="*/ 891013 h 1075512"/>
                  <a:gd name="connsiteX7" fmla="*/ 705848 w 728968"/>
                  <a:gd name="connsiteY7" fmla="*/ 941034 h 1075512"/>
                  <a:gd name="connsiteX8" fmla="*/ 716964 w 728968"/>
                  <a:gd name="connsiteY8" fmla="*/ 1029960 h 1075512"/>
                  <a:gd name="connsiteX9" fmla="*/ 605807 w 728968"/>
                  <a:gd name="connsiteY9" fmla="*/ 1041075 h 1075512"/>
                  <a:gd name="connsiteX10" fmla="*/ 494649 w 728968"/>
                  <a:gd name="connsiteY10" fmla="*/ 1068865 h 1075512"/>
                  <a:gd name="connsiteX11" fmla="*/ 383492 w 728968"/>
                  <a:gd name="connsiteY11" fmla="*/ 1046633 h 1075512"/>
                  <a:gd name="connsiteX12" fmla="*/ 383492 w 728968"/>
                  <a:gd name="connsiteY12" fmla="*/ 1044719 h 1075512"/>
                  <a:gd name="connsiteX13" fmla="*/ 377934 w 728968"/>
                  <a:gd name="connsiteY13" fmla="*/ 1041076 h 1075512"/>
                  <a:gd name="connsiteX14" fmla="*/ 0 w 728968"/>
                  <a:gd name="connsiteY14" fmla="*/ 607563 h 1075512"/>
                  <a:gd name="connsiteX15" fmla="*/ 238987 w 728968"/>
                  <a:gd name="connsiteY15" fmla="*/ 201840 h 1075512"/>
                  <a:gd name="connsiteX16" fmla="*/ 389049 w 728968"/>
                  <a:gd name="connsiteY16" fmla="*/ 3321 h 1075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28968" h="1075512">
                    <a:moveTo>
                      <a:pt x="389049" y="3321"/>
                    </a:moveTo>
                    <a:cubicBezTo>
                      <a:pt x="405723" y="-2063"/>
                      <a:pt x="423786" y="-1021"/>
                      <a:pt x="444628" y="7316"/>
                    </a:cubicBezTo>
                    <a:cubicBezTo>
                      <a:pt x="550227" y="46221"/>
                      <a:pt x="527996" y="207398"/>
                      <a:pt x="483533" y="285208"/>
                    </a:cubicBezTo>
                    <a:cubicBezTo>
                      <a:pt x="416839" y="401923"/>
                      <a:pt x="444628" y="351902"/>
                      <a:pt x="222314" y="613121"/>
                    </a:cubicBezTo>
                    <a:cubicBezTo>
                      <a:pt x="222314" y="613121"/>
                      <a:pt x="337987" y="788194"/>
                      <a:pt x="414581" y="892143"/>
                    </a:cubicBezTo>
                    <a:lnTo>
                      <a:pt x="444885" y="931791"/>
                    </a:lnTo>
                    <a:lnTo>
                      <a:pt x="550228" y="891013"/>
                    </a:lnTo>
                    <a:cubicBezTo>
                      <a:pt x="550228" y="891013"/>
                      <a:pt x="672501" y="879898"/>
                      <a:pt x="705848" y="941034"/>
                    </a:cubicBezTo>
                    <a:cubicBezTo>
                      <a:pt x="750311" y="1018844"/>
                      <a:pt x="716964" y="1029960"/>
                      <a:pt x="716964" y="1029960"/>
                    </a:cubicBezTo>
                    <a:cubicBezTo>
                      <a:pt x="705848" y="1041075"/>
                      <a:pt x="628038" y="1035517"/>
                      <a:pt x="605807" y="1041075"/>
                    </a:cubicBezTo>
                    <a:cubicBezTo>
                      <a:pt x="594691" y="1046633"/>
                      <a:pt x="494649" y="1068865"/>
                      <a:pt x="494649" y="1068865"/>
                    </a:cubicBezTo>
                    <a:cubicBezTo>
                      <a:pt x="444628" y="1079980"/>
                      <a:pt x="405723" y="1079980"/>
                      <a:pt x="383492" y="1046633"/>
                    </a:cubicBezTo>
                    <a:lnTo>
                      <a:pt x="383492" y="1044719"/>
                    </a:lnTo>
                    <a:lnTo>
                      <a:pt x="377934" y="1041076"/>
                    </a:lnTo>
                    <a:cubicBezTo>
                      <a:pt x="138946" y="891014"/>
                      <a:pt x="0" y="607563"/>
                      <a:pt x="0" y="607563"/>
                    </a:cubicBezTo>
                    <a:lnTo>
                      <a:pt x="238987" y="201840"/>
                    </a:lnTo>
                    <a:cubicBezTo>
                      <a:pt x="301513" y="93462"/>
                      <a:pt x="339029" y="19473"/>
                      <a:pt x="389049" y="3321"/>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42" name="任意多边形: 形状 565"/>
              <p:cNvSpPr/>
              <p:nvPr/>
            </p:nvSpPr>
            <p:spPr>
              <a:xfrm>
                <a:off x="7807627" y="2381619"/>
                <a:ext cx="187193" cy="449263"/>
              </a:xfrm>
              <a:custGeom>
                <a:avLst/>
                <a:gdLst>
                  <a:gd name="connsiteX0" fmla="*/ 294566 w 277892"/>
                  <a:gd name="connsiteY0" fmla="*/ 705847 h 666941"/>
                  <a:gd name="connsiteX1" fmla="*/ 305682 w 277892"/>
                  <a:gd name="connsiteY1" fmla="*/ 683615 h 666941"/>
                  <a:gd name="connsiteX2" fmla="*/ 16674 w 277892"/>
                  <a:gd name="connsiteY2" fmla="*/ 0 h 666941"/>
                  <a:gd name="connsiteX3" fmla="*/ 0 w 277892"/>
                  <a:gd name="connsiteY3" fmla="*/ 5558 h 666941"/>
                  <a:gd name="connsiteX4" fmla="*/ 294566 w 277892"/>
                  <a:gd name="connsiteY4" fmla="*/ 705847 h 666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892" h="666941">
                    <a:moveTo>
                      <a:pt x="294566" y="705847"/>
                    </a:moveTo>
                    <a:lnTo>
                      <a:pt x="305682" y="683615"/>
                    </a:lnTo>
                    <a:cubicBezTo>
                      <a:pt x="305682" y="678057"/>
                      <a:pt x="88926" y="366818"/>
                      <a:pt x="16674" y="0"/>
                    </a:cubicBezTo>
                    <a:lnTo>
                      <a:pt x="0" y="5558"/>
                    </a:lnTo>
                    <a:cubicBezTo>
                      <a:pt x="72252" y="372376"/>
                      <a:pt x="294566" y="700289"/>
                      <a:pt x="294566" y="705847"/>
                    </a:cubicBezTo>
                    <a:close/>
                  </a:path>
                </a:pathLst>
              </a:custGeom>
              <a:solidFill>
                <a:srgbClr val="0259BA"/>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43" name="任意多边形: 形状 566"/>
              <p:cNvSpPr/>
              <p:nvPr/>
            </p:nvSpPr>
            <p:spPr>
              <a:xfrm>
                <a:off x="8049313" y="2035521"/>
                <a:ext cx="74876" cy="74876"/>
              </a:xfrm>
              <a:custGeom>
                <a:avLst/>
                <a:gdLst>
                  <a:gd name="connsiteX0" fmla="*/ 146974 w 111156"/>
                  <a:gd name="connsiteY0" fmla="*/ 91395 h 111156"/>
                  <a:gd name="connsiteX1" fmla="*/ 58048 w 111156"/>
                  <a:gd name="connsiteY1" fmla="*/ 146974 h 111156"/>
                  <a:gd name="connsiteX2" fmla="*/ 2470 w 111156"/>
                  <a:gd name="connsiteY2" fmla="*/ 58048 h 111156"/>
                  <a:gd name="connsiteX3" fmla="*/ 91395 w 111156"/>
                  <a:gd name="connsiteY3" fmla="*/ 2470 h 111156"/>
                  <a:gd name="connsiteX4" fmla="*/ 146974 w 111156"/>
                  <a:gd name="connsiteY4" fmla="*/ 91395 h 111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156" h="111156">
                    <a:moveTo>
                      <a:pt x="146974" y="91395"/>
                    </a:moveTo>
                    <a:cubicBezTo>
                      <a:pt x="135858" y="130300"/>
                      <a:pt x="96953" y="158090"/>
                      <a:pt x="58048" y="146974"/>
                    </a:cubicBezTo>
                    <a:cubicBezTo>
                      <a:pt x="19143" y="135858"/>
                      <a:pt x="-8646" y="96953"/>
                      <a:pt x="2470" y="58048"/>
                    </a:cubicBezTo>
                    <a:cubicBezTo>
                      <a:pt x="13586" y="19143"/>
                      <a:pt x="52490" y="-8646"/>
                      <a:pt x="91395" y="2470"/>
                    </a:cubicBezTo>
                    <a:cubicBezTo>
                      <a:pt x="130300" y="13586"/>
                      <a:pt x="158090" y="52490"/>
                      <a:pt x="146974" y="91395"/>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44" name="任意多边形: 形状 567"/>
              <p:cNvSpPr/>
              <p:nvPr/>
            </p:nvSpPr>
            <p:spPr>
              <a:xfrm>
                <a:off x="7748577" y="2045158"/>
                <a:ext cx="411826" cy="449263"/>
              </a:xfrm>
              <a:custGeom>
                <a:avLst/>
                <a:gdLst>
                  <a:gd name="connsiteX0" fmla="*/ 410011 w 611363"/>
                  <a:gd name="connsiteY0" fmla="*/ 10392 h 666941"/>
                  <a:gd name="connsiteX1" fmla="*/ 65425 w 611363"/>
                  <a:gd name="connsiteY1" fmla="*/ 115991 h 666941"/>
                  <a:gd name="connsiteX2" fmla="*/ 9846 w 611363"/>
                  <a:gd name="connsiteY2" fmla="*/ 349420 h 666941"/>
                  <a:gd name="connsiteX3" fmla="*/ 176582 w 611363"/>
                  <a:gd name="connsiteY3" fmla="*/ 271611 h 666941"/>
                  <a:gd name="connsiteX4" fmla="*/ 193255 w 611363"/>
                  <a:gd name="connsiteY4" fmla="*/ 377210 h 666941"/>
                  <a:gd name="connsiteX5" fmla="*/ 221045 w 611363"/>
                  <a:gd name="connsiteY5" fmla="*/ 443904 h 666941"/>
                  <a:gd name="connsiteX6" fmla="*/ 282181 w 611363"/>
                  <a:gd name="connsiteY6" fmla="*/ 460577 h 666941"/>
                  <a:gd name="connsiteX7" fmla="*/ 337759 w 611363"/>
                  <a:gd name="connsiteY7" fmla="*/ 427230 h 666941"/>
                  <a:gd name="connsiteX8" fmla="*/ 321086 w 611363"/>
                  <a:gd name="connsiteY8" fmla="*/ 694007 h 666941"/>
                  <a:gd name="connsiteX9" fmla="*/ 632325 w 611363"/>
                  <a:gd name="connsiteY9" fmla="*/ 399441 h 666941"/>
                  <a:gd name="connsiteX10" fmla="*/ 410011 w 611363"/>
                  <a:gd name="connsiteY10" fmla="*/ 10392 h 666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1363" h="666941">
                    <a:moveTo>
                      <a:pt x="410011" y="10392"/>
                    </a:moveTo>
                    <a:cubicBezTo>
                      <a:pt x="293297" y="-22955"/>
                      <a:pt x="132119" y="27065"/>
                      <a:pt x="65425" y="115991"/>
                    </a:cubicBezTo>
                    <a:cubicBezTo>
                      <a:pt x="-34616" y="249379"/>
                      <a:pt x="9846" y="343863"/>
                      <a:pt x="9846" y="349420"/>
                    </a:cubicBezTo>
                    <a:cubicBezTo>
                      <a:pt x="-6827" y="382767"/>
                      <a:pt x="137677" y="249379"/>
                      <a:pt x="176582" y="271611"/>
                    </a:cubicBezTo>
                    <a:cubicBezTo>
                      <a:pt x="215487" y="299400"/>
                      <a:pt x="215487" y="277168"/>
                      <a:pt x="193255" y="377210"/>
                    </a:cubicBezTo>
                    <a:cubicBezTo>
                      <a:pt x="182140" y="416115"/>
                      <a:pt x="193255" y="432788"/>
                      <a:pt x="221045" y="443904"/>
                    </a:cubicBezTo>
                    <a:cubicBezTo>
                      <a:pt x="254392" y="455020"/>
                      <a:pt x="282181" y="460577"/>
                      <a:pt x="282181" y="460577"/>
                    </a:cubicBezTo>
                    <a:cubicBezTo>
                      <a:pt x="282181" y="460577"/>
                      <a:pt x="343317" y="404999"/>
                      <a:pt x="337759" y="427230"/>
                    </a:cubicBezTo>
                    <a:cubicBezTo>
                      <a:pt x="265507" y="660660"/>
                      <a:pt x="321086" y="694007"/>
                      <a:pt x="321086" y="694007"/>
                    </a:cubicBezTo>
                    <a:cubicBezTo>
                      <a:pt x="382222" y="710680"/>
                      <a:pt x="587863" y="582850"/>
                      <a:pt x="632325" y="399441"/>
                    </a:cubicBezTo>
                    <a:cubicBezTo>
                      <a:pt x="676788" y="210474"/>
                      <a:pt x="598978" y="54855"/>
                      <a:pt x="410011" y="10392"/>
                    </a:cubicBezTo>
                    <a:close/>
                  </a:path>
                </a:pathLst>
              </a:custGeom>
              <a:solidFill>
                <a:srgbClr val="0377F8">
                  <a:lumMod val="75000"/>
                </a:srgbClr>
              </a:solidFill>
              <a:ln w="32657"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45" name="任意多边形: 形状 568"/>
              <p:cNvSpPr/>
              <p:nvPr/>
            </p:nvSpPr>
            <p:spPr>
              <a:xfrm>
                <a:off x="7754609" y="2181398"/>
                <a:ext cx="224633" cy="374386"/>
              </a:xfrm>
              <a:custGeom>
                <a:avLst/>
                <a:gdLst>
                  <a:gd name="connsiteX0" fmla="*/ 178743 w 333470"/>
                  <a:gd name="connsiteY0" fmla="*/ 8226 h 555784"/>
                  <a:gd name="connsiteX1" fmla="*/ 892 w 333470"/>
                  <a:gd name="connsiteY1" fmla="*/ 113825 h 555784"/>
                  <a:gd name="connsiteX2" fmla="*/ 17566 w 333470"/>
                  <a:gd name="connsiteY2" fmla="*/ 352812 h 555784"/>
                  <a:gd name="connsiteX3" fmla="*/ 100933 w 333470"/>
                  <a:gd name="connsiteY3" fmla="*/ 558452 h 555784"/>
                  <a:gd name="connsiteX4" fmla="*/ 351036 w 333470"/>
                  <a:gd name="connsiteY4" fmla="*/ 491758 h 555784"/>
                  <a:gd name="connsiteX5" fmla="*/ 367710 w 333470"/>
                  <a:gd name="connsiteY5" fmla="*/ 330581 h 555784"/>
                  <a:gd name="connsiteX6" fmla="*/ 351036 w 333470"/>
                  <a:gd name="connsiteY6" fmla="*/ 230539 h 555784"/>
                  <a:gd name="connsiteX7" fmla="*/ 178743 w 333470"/>
                  <a:gd name="connsiteY7" fmla="*/ 8226 h 55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470" h="555784">
                    <a:moveTo>
                      <a:pt x="178743" y="8226"/>
                    </a:moveTo>
                    <a:cubicBezTo>
                      <a:pt x="23123" y="-19564"/>
                      <a:pt x="12008" y="24899"/>
                      <a:pt x="892" y="113825"/>
                    </a:cubicBezTo>
                    <a:cubicBezTo>
                      <a:pt x="-4666" y="186077"/>
                      <a:pt x="17566" y="352812"/>
                      <a:pt x="17566" y="352812"/>
                    </a:cubicBezTo>
                    <a:cubicBezTo>
                      <a:pt x="28681" y="452853"/>
                      <a:pt x="56470" y="525105"/>
                      <a:pt x="100933" y="558452"/>
                    </a:cubicBezTo>
                    <a:cubicBezTo>
                      <a:pt x="167627" y="608473"/>
                      <a:pt x="250995" y="586242"/>
                      <a:pt x="351036" y="491758"/>
                    </a:cubicBezTo>
                    <a:cubicBezTo>
                      <a:pt x="428846" y="413948"/>
                      <a:pt x="362152" y="341696"/>
                      <a:pt x="367710" y="330581"/>
                    </a:cubicBezTo>
                    <a:cubicBezTo>
                      <a:pt x="367710" y="330581"/>
                      <a:pt x="362152" y="269444"/>
                      <a:pt x="351036" y="230539"/>
                    </a:cubicBezTo>
                    <a:cubicBezTo>
                      <a:pt x="334363" y="174961"/>
                      <a:pt x="267669" y="19341"/>
                      <a:pt x="178743" y="8226"/>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46" name="任意多边形: 形状 569"/>
              <p:cNvSpPr/>
              <p:nvPr/>
            </p:nvSpPr>
            <p:spPr>
              <a:xfrm>
                <a:off x="7822601" y="2108319"/>
                <a:ext cx="149753" cy="262070"/>
              </a:xfrm>
              <a:custGeom>
                <a:avLst/>
                <a:gdLst>
                  <a:gd name="connsiteX0" fmla="*/ 105599 w 222313"/>
                  <a:gd name="connsiteY0" fmla="*/ 50021 h 389049"/>
                  <a:gd name="connsiteX1" fmla="*/ 27789 w 222313"/>
                  <a:gd name="connsiteY1" fmla="*/ 0 h 389049"/>
                  <a:gd name="connsiteX2" fmla="*/ 0 w 222313"/>
                  <a:gd name="connsiteY2" fmla="*/ 144504 h 389049"/>
                  <a:gd name="connsiteX3" fmla="*/ 261219 w 222313"/>
                  <a:gd name="connsiteY3" fmla="*/ 411281 h 389049"/>
                  <a:gd name="connsiteX4" fmla="*/ 105599 w 222313"/>
                  <a:gd name="connsiteY4" fmla="*/ 50021 h 389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13" h="389049">
                    <a:moveTo>
                      <a:pt x="105599" y="50021"/>
                    </a:moveTo>
                    <a:lnTo>
                      <a:pt x="27789" y="0"/>
                    </a:lnTo>
                    <a:cubicBezTo>
                      <a:pt x="27789" y="0"/>
                      <a:pt x="0" y="83368"/>
                      <a:pt x="0" y="144504"/>
                    </a:cubicBezTo>
                    <a:cubicBezTo>
                      <a:pt x="11116" y="411281"/>
                      <a:pt x="261219" y="411281"/>
                      <a:pt x="261219" y="411281"/>
                    </a:cubicBezTo>
                    <a:cubicBezTo>
                      <a:pt x="55578" y="350144"/>
                      <a:pt x="105599" y="50021"/>
                      <a:pt x="105599" y="50021"/>
                    </a:cubicBezTo>
                    <a:close/>
                  </a:path>
                </a:pathLst>
              </a:custGeom>
              <a:solidFill>
                <a:srgbClr val="0377F8">
                  <a:lumMod val="75000"/>
                </a:srgbClr>
              </a:solidFill>
              <a:ln w="32657"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47" name="任意多边形: 形状 570"/>
              <p:cNvSpPr/>
              <p:nvPr/>
            </p:nvSpPr>
            <p:spPr>
              <a:xfrm>
                <a:off x="7975199" y="2317432"/>
                <a:ext cx="74876" cy="112317"/>
              </a:xfrm>
              <a:custGeom>
                <a:avLst/>
                <a:gdLst>
                  <a:gd name="connsiteX0" fmla="*/ 118050 w 111156"/>
                  <a:gd name="connsiteY0" fmla="*/ 6362 h 166735"/>
                  <a:gd name="connsiteX1" fmla="*/ 23567 w 111156"/>
                  <a:gd name="connsiteY1" fmla="*/ 50825 h 166735"/>
                  <a:gd name="connsiteX2" fmla="*/ 1335 w 111156"/>
                  <a:gd name="connsiteY2" fmla="*/ 167539 h 166735"/>
                  <a:gd name="connsiteX3" fmla="*/ 79145 w 111156"/>
                  <a:gd name="connsiteY3" fmla="*/ 161981 h 166735"/>
                  <a:gd name="connsiteX4" fmla="*/ 118050 w 111156"/>
                  <a:gd name="connsiteY4" fmla="*/ 128634 h 166735"/>
                  <a:gd name="connsiteX5" fmla="*/ 118050 w 111156"/>
                  <a:gd name="connsiteY5" fmla="*/ 6362 h 16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156" h="166735">
                    <a:moveTo>
                      <a:pt x="118050" y="6362"/>
                    </a:moveTo>
                    <a:cubicBezTo>
                      <a:pt x="68029" y="-21427"/>
                      <a:pt x="23567" y="50825"/>
                      <a:pt x="23567" y="50825"/>
                    </a:cubicBezTo>
                    <a:cubicBezTo>
                      <a:pt x="23567" y="50825"/>
                      <a:pt x="12451" y="128634"/>
                      <a:pt x="1335" y="167539"/>
                    </a:cubicBezTo>
                    <a:cubicBezTo>
                      <a:pt x="-9780" y="189771"/>
                      <a:pt x="51356" y="189771"/>
                      <a:pt x="79145" y="161981"/>
                    </a:cubicBezTo>
                    <a:cubicBezTo>
                      <a:pt x="79145" y="161981"/>
                      <a:pt x="112492" y="128634"/>
                      <a:pt x="118050" y="128634"/>
                    </a:cubicBezTo>
                    <a:cubicBezTo>
                      <a:pt x="145839" y="95287"/>
                      <a:pt x="162513" y="34151"/>
                      <a:pt x="118050" y="6362"/>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48" name="任意多边形: 形状 571"/>
              <p:cNvSpPr/>
              <p:nvPr/>
            </p:nvSpPr>
            <p:spPr>
              <a:xfrm>
                <a:off x="8009193" y="2355179"/>
                <a:ext cx="37440" cy="74876"/>
              </a:xfrm>
              <a:custGeom>
                <a:avLst/>
                <a:gdLst>
                  <a:gd name="connsiteX0" fmla="*/ 39797 w 55578"/>
                  <a:gd name="connsiteY0" fmla="*/ 347 h 111156"/>
                  <a:gd name="connsiteX1" fmla="*/ 892 w 55578"/>
                  <a:gd name="connsiteY1" fmla="*/ 28137 h 111156"/>
                  <a:gd name="connsiteX2" fmla="*/ 17566 w 55578"/>
                  <a:gd name="connsiteY2" fmla="*/ 122620 h 111156"/>
                  <a:gd name="connsiteX3" fmla="*/ 50913 w 55578"/>
                  <a:gd name="connsiteY3" fmla="*/ 89273 h 111156"/>
                  <a:gd name="connsiteX4" fmla="*/ 39797 w 55578"/>
                  <a:gd name="connsiteY4" fmla="*/ 347 h 111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78" h="111156">
                    <a:moveTo>
                      <a:pt x="39797" y="347"/>
                    </a:moveTo>
                    <a:cubicBezTo>
                      <a:pt x="39797" y="347"/>
                      <a:pt x="6450" y="-5210"/>
                      <a:pt x="892" y="28137"/>
                    </a:cubicBezTo>
                    <a:cubicBezTo>
                      <a:pt x="-4666" y="61484"/>
                      <a:pt x="17566" y="94831"/>
                      <a:pt x="17566" y="122620"/>
                    </a:cubicBezTo>
                    <a:cubicBezTo>
                      <a:pt x="17566" y="150409"/>
                      <a:pt x="56470" y="144851"/>
                      <a:pt x="50913" y="89273"/>
                    </a:cubicBezTo>
                    <a:cubicBezTo>
                      <a:pt x="50913" y="39252"/>
                      <a:pt x="73144" y="11463"/>
                      <a:pt x="39797" y="347"/>
                    </a:cubicBezTo>
                    <a:close/>
                  </a:path>
                </a:pathLst>
              </a:custGeom>
              <a:solidFill>
                <a:srgbClr val="0377F8">
                  <a:lumMod val="75000"/>
                </a:srgbClr>
              </a:solidFill>
              <a:ln w="32657"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49" name="任意多边形: 形状 572"/>
              <p:cNvSpPr/>
              <p:nvPr/>
            </p:nvSpPr>
            <p:spPr>
              <a:xfrm>
                <a:off x="7985816" y="2396593"/>
                <a:ext cx="449263" cy="1310351"/>
              </a:xfrm>
              <a:custGeom>
                <a:avLst/>
                <a:gdLst>
                  <a:gd name="connsiteX0" fmla="*/ 24482 w 666941"/>
                  <a:gd name="connsiteY0" fmla="*/ 728078 h 1945246"/>
                  <a:gd name="connsiteX1" fmla="*/ 57829 w 666941"/>
                  <a:gd name="connsiteY1" fmla="*/ 5558 h 1945246"/>
                  <a:gd name="connsiteX2" fmla="*/ 80060 w 666941"/>
                  <a:gd name="connsiteY2" fmla="*/ 0 h 1945246"/>
                  <a:gd name="connsiteX3" fmla="*/ 46713 w 666941"/>
                  <a:gd name="connsiteY3" fmla="*/ 728078 h 1945246"/>
                  <a:gd name="connsiteX4" fmla="*/ 118965 w 666941"/>
                  <a:gd name="connsiteY4" fmla="*/ 1884110 h 1945246"/>
                  <a:gd name="connsiteX5" fmla="*/ 296816 w 666941"/>
                  <a:gd name="connsiteY5" fmla="*/ 1967478 h 1945246"/>
                  <a:gd name="connsiteX6" fmla="*/ 563593 w 666941"/>
                  <a:gd name="connsiteY6" fmla="*/ 1828532 h 1945246"/>
                  <a:gd name="connsiteX7" fmla="*/ 691423 w 666941"/>
                  <a:gd name="connsiteY7" fmla="*/ 1717375 h 1945246"/>
                  <a:gd name="connsiteX8" fmla="*/ 702539 w 666941"/>
                  <a:gd name="connsiteY8" fmla="*/ 1717375 h 1945246"/>
                  <a:gd name="connsiteX9" fmla="*/ 696981 w 666941"/>
                  <a:gd name="connsiteY9" fmla="*/ 1734048 h 1945246"/>
                  <a:gd name="connsiteX10" fmla="*/ 580266 w 666941"/>
                  <a:gd name="connsiteY10" fmla="*/ 1839647 h 1945246"/>
                  <a:gd name="connsiteX11" fmla="*/ 296816 w 666941"/>
                  <a:gd name="connsiteY11" fmla="*/ 1989709 h 1945246"/>
                  <a:gd name="connsiteX12" fmla="*/ 285701 w 666941"/>
                  <a:gd name="connsiteY12" fmla="*/ 1989709 h 1945246"/>
                  <a:gd name="connsiteX13" fmla="*/ 96734 w 666941"/>
                  <a:gd name="connsiteY13" fmla="*/ 1895226 h 1945246"/>
                  <a:gd name="connsiteX14" fmla="*/ 24482 w 666941"/>
                  <a:gd name="connsiteY14" fmla="*/ 728078 h 1945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66941" h="1945246">
                    <a:moveTo>
                      <a:pt x="24482" y="728078"/>
                    </a:moveTo>
                    <a:cubicBezTo>
                      <a:pt x="46713" y="516880"/>
                      <a:pt x="80060" y="83368"/>
                      <a:pt x="57829" y="5558"/>
                    </a:cubicBezTo>
                    <a:lnTo>
                      <a:pt x="80060" y="0"/>
                    </a:lnTo>
                    <a:cubicBezTo>
                      <a:pt x="102292" y="83368"/>
                      <a:pt x="68944" y="544669"/>
                      <a:pt x="46713" y="728078"/>
                    </a:cubicBezTo>
                    <a:cubicBezTo>
                      <a:pt x="18924" y="967065"/>
                      <a:pt x="-14423" y="1706259"/>
                      <a:pt x="118965" y="1884110"/>
                    </a:cubicBezTo>
                    <a:cubicBezTo>
                      <a:pt x="163428" y="1945246"/>
                      <a:pt x="224564" y="1973035"/>
                      <a:pt x="296816" y="1967478"/>
                    </a:cubicBezTo>
                    <a:cubicBezTo>
                      <a:pt x="407973" y="1961920"/>
                      <a:pt x="524688" y="1878552"/>
                      <a:pt x="563593" y="1828532"/>
                    </a:cubicBezTo>
                    <a:cubicBezTo>
                      <a:pt x="608056" y="1761837"/>
                      <a:pt x="663634" y="1734048"/>
                      <a:pt x="691423" y="1717375"/>
                    </a:cubicBezTo>
                    <a:cubicBezTo>
                      <a:pt x="696981" y="1717375"/>
                      <a:pt x="696981" y="1717375"/>
                      <a:pt x="702539" y="1717375"/>
                    </a:cubicBezTo>
                    <a:cubicBezTo>
                      <a:pt x="702539" y="1722932"/>
                      <a:pt x="702539" y="1734048"/>
                      <a:pt x="696981" y="1734048"/>
                    </a:cubicBezTo>
                    <a:cubicBezTo>
                      <a:pt x="663634" y="1756280"/>
                      <a:pt x="624729" y="1784069"/>
                      <a:pt x="580266" y="1839647"/>
                    </a:cubicBezTo>
                    <a:cubicBezTo>
                      <a:pt x="519130" y="1917457"/>
                      <a:pt x="407973" y="1984151"/>
                      <a:pt x="296816" y="1989709"/>
                    </a:cubicBezTo>
                    <a:cubicBezTo>
                      <a:pt x="291258" y="1989709"/>
                      <a:pt x="291258" y="1989709"/>
                      <a:pt x="285701" y="1989709"/>
                    </a:cubicBezTo>
                    <a:cubicBezTo>
                      <a:pt x="207891" y="1989709"/>
                      <a:pt x="146754" y="1956362"/>
                      <a:pt x="96734" y="1895226"/>
                    </a:cubicBezTo>
                    <a:cubicBezTo>
                      <a:pt x="-47770" y="1706259"/>
                      <a:pt x="7808" y="872582"/>
                      <a:pt x="24482" y="728078"/>
                    </a:cubicBezTo>
                    <a:close/>
                  </a:path>
                </a:pathLst>
              </a:custGeom>
              <a:solidFill>
                <a:srgbClr val="0259BA"/>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50" name="组合 573"/>
              <p:cNvGrpSpPr/>
              <p:nvPr/>
            </p:nvGrpSpPr>
            <p:grpSpPr>
              <a:xfrm>
                <a:off x="8432157" y="3403693"/>
                <a:ext cx="313441" cy="226907"/>
                <a:chOff x="8432157" y="3403693"/>
                <a:chExt cx="313441" cy="226907"/>
              </a:xfrm>
            </p:grpSpPr>
            <p:sp>
              <p:nvSpPr>
                <p:cNvPr id="51" name="任意多边形: 形状 574"/>
                <p:cNvSpPr/>
                <p:nvPr/>
              </p:nvSpPr>
              <p:spPr>
                <a:xfrm>
                  <a:off x="8432157" y="3403693"/>
                  <a:ext cx="149753" cy="224633"/>
                </a:xfrm>
                <a:custGeom>
                  <a:avLst/>
                  <a:gdLst>
                    <a:gd name="connsiteX0" fmla="*/ 28821 w 222313"/>
                    <a:gd name="connsiteY0" fmla="*/ 22231 h 333470"/>
                    <a:gd name="connsiteX1" fmla="*/ 89957 w 222313"/>
                    <a:gd name="connsiteY1" fmla="*/ 0 h 333470"/>
                    <a:gd name="connsiteX2" fmla="*/ 212230 w 222313"/>
                    <a:gd name="connsiteY2" fmla="*/ 127830 h 333470"/>
                    <a:gd name="connsiteX3" fmla="*/ 234461 w 222313"/>
                    <a:gd name="connsiteY3" fmla="*/ 294566 h 333470"/>
                    <a:gd name="connsiteX4" fmla="*/ 167767 w 222313"/>
                    <a:gd name="connsiteY4" fmla="*/ 333471 h 333470"/>
                    <a:gd name="connsiteX5" fmla="*/ 106631 w 222313"/>
                    <a:gd name="connsiteY5" fmla="*/ 294566 h 333470"/>
                    <a:gd name="connsiteX6" fmla="*/ 78842 w 222313"/>
                    <a:gd name="connsiteY6" fmla="*/ 205640 h 333470"/>
                    <a:gd name="connsiteX7" fmla="*/ 28821 w 222313"/>
                    <a:gd name="connsiteY7" fmla="*/ 22231 h 333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313" h="333470">
                      <a:moveTo>
                        <a:pt x="28821" y="22231"/>
                      </a:moveTo>
                      <a:lnTo>
                        <a:pt x="89957" y="0"/>
                      </a:lnTo>
                      <a:lnTo>
                        <a:pt x="212230" y="127830"/>
                      </a:lnTo>
                      <a:cubicBezTo>
                        <a:pt x="212230" y="127830"/>
                        <a:pt x="245577" y="166735"/>
                        <a:pt x="234461" y="294566"/>
                      </a:cubicBezTo>
                      <a:cubicBezTo>
                        <a:pt x="234461" y="327913"/>
                        <a:pt x="206672" y="333471"/>
                        <a:pt x="167767" y="333471"/>
                      </a:cubicBezTo>
                      <a:cubicBezTo>
                        <a:pt x="128862" y="333471"/>
                        <a:pt x="106631" y="294566"/>
                        <a:pt x="106631" y="294566"/>
                      </a:cubicBezTo>
                      <a:lnTo>
                        <a:pt x="78842" y="205640"/>
                      </a:lnTo>
                      <a:cubicBezTo>
                        <a:pt x="-15642" y="122273"/>
                        <a:pt x="-15642" y="38905"/>
                        <a:pt x="28821" y="22231"/>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52" name="任意多边形: 形状 575"/>
                <p:cNvSpPr/>
                <p:nvPr/>
              </p:nvSpPr>
              <p:spPr>
                <a:xfrm>
                  <a:off x="8433921" y="3480847"/>
                  <a:ext cx="299510" cy="149753"/>
                </a:xfrm>
                <a:custGeom>
                  <a:avLst/>
                  <a:gdLst>
                    <a:gd name="connsiteX0" fmla="*/ 466859 w 444627"/>
                    <a:gd name="connsiteY0" fmla="*/ 130011 h 222313"/>
                    <a:gd name="connsiteX1" fmla="*/ 350144 w 444627"/>
                    <a:gd name="connsiteY1" fmla="*/ 13296 h 222313"/>
                    <a:gd name="connsiteX2" fmla="*/ 311239 w 444627"/>
                    <a:gd name="connsiteY2" fmla="*/ 2180 h 222313"/>
                    <a:gd name="connsiteX3" fmla="*/ 16674 w 444627"/>
                    <a:gd name="connsiteY3" fmla="*/ 74432 h 222313"/>
                    <a:gd name="connsiteX4" fmla="*/ 5558 w 444627"/>
                    <a:gd name="connsiteY4" fmla="*/ 85548 h 222313"/>
                    <a:gd name="connsiteX5" fmla="*/ 5558 w 444627"/>
                    <a:gd name="connsiteY5" fmla="*/ 85548 h 222313"/>
                    <a:gd name="connsiteX6" fmla="*/ 0 w 444627"/>
                    <a:gd name="connsiteY6" fmla="*/ 96664 h 222313"/>
                    <a:gd name="connsiteX7" fmla="*/ 5558 w 444627"/>
                    <a:gd name="connsiteY7" fmla="*/ 107780 h 222313"/>
                    <a:gd name="connsiteX8" fmla="*/ 122273 w 444627"/>
                    <a:gd name="connsiteY8" fmla="*/ 224494 h 222313"/>
                    <a:gd name="connsiteX9" fmla="*/ 161178 w 444627"/>
                    <a:gd name="connsiteY9" fmla="*/ 235610 h 222313"/>
                    <a:gd name="connsiteX10" fmla="*/ 455743 w 444627"/>
                    <a:gd name="connsiteY10" fmla="*/ 157800 h 222313"/>
                    <a:gd name="connsiteX11" fmla="*/ 466859 w 444627"/>
                    <a:gd name="connsiteY11" fmla="*/ 146684 h 222313"/>
                    <a:gd name="connsiteX12" fmla="*/ 472417 w 444627"/>
                    <a:gd name="connsiteY12" fmla="*/ 135569 h 222313"/>
                    <a:gd name="connsiteX13" fmla="*/ 472417 w 444627"/>
                    <a:gd name="connsiteY13" fmla="*/ 135569 h 222313"/>
                    <a:gd name="connsiteX14" fmla="*/ 466859 w 444627"/>
                    <a:gd name="connsiteY14" fmla="*/ 130011 h 22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44627" h="222313">
                      <a:moveTo>
                        <a:pt x="466859" y="130011"/>
                      </a:moveTo>
                      <a:lnTo>
                        <a:pt x="350144" y="13296"/>
                      </a:lnTo>
                      <a:cubicBezTo>
                        <a:pt x="339029" y="2180"/>
                        <a:pt x="322355" y="-3377"/>
                        <a:pt x="311239" y="2180"/>
                      </a:cubicBezTo>
                      <a:lnTo>
                        <a:pt x="16674" y="74432"/>
                      </a:lnTo>
                      <a:cubicBezTo>
                        <a:pt x="11116" y="74432"/>
                        <a:pt x="5558" y="79990"/>
                        <a:pt x="5558" y="85548"/>
                      </a:cubicBezTo>
                      <a:lnTo>
                        <a:pt x="5558" y="85548"/>
                      </a:lnTo>
                      <a:cubicBezTo>
                        <a:pt x="5558" y="91106"/>
                        <a:pt x="5558" y="91106"/>
                        <a:pt x="0" y="96664"/>
                      </a:cubicBezTo>
                      <a:cubicBezTo>
                        <a:pt x="0" y="102222"/>
                        <a:pt x="0" y="107780"/>
                        <a:pt x="5558" y="107780"/>
                      </a:cubicBezTo>
                      <a:lnTo>
                        <a:pt x="122273" y="224494"/>
                      </a:lnTo>
                      <a:cubicBezTo>
                        <a:pt x="133388" y="235610"/>
                        <a:pt x="150062" y="241168"/>
                        <a:pt x="161178" y="235610"/>
                      </a:cubicBezTo>
                      <a:lnTo>
                        <a:pt x="455743" y="157800"/>
                      </a:lnTo>
                      <a:cubicBezTo>
                        <a:pt x="461301" y="157800"/>
                        <a:pt x="466859" y="152242"/>
                        <a:pt x="466859" y="146684"/>
                      </a:cubicBezTo>
                      <a:cubicBezTo>
                        <a:pt x="466859" y="141126"/>
                        <a:pt x="466859" y="141126"/>
                        <a:pt x="472417" y="135569"/>
                      </a:cubicBezTo>
                      <a:cubicBezTo>
                        <a:pt x="472417" y="135569"/>
                        <a:pt x="472417" y="135569"/>
                        <a:pt x="472417" y="135569"/>
                      </a:cubicBezTo>
                      <a:cubicBezTo>
                        <a:pt x="472417" y="135569"/>
                        <a:pt x="472417" y="135569"/>
                        <a:pt x="466859" y="130011"/>
                      </a:cubicBezTo>
                      <a:close/>
                    </a:path>
                  </a:pathLst>
                </a:custGeom>
                <a:solidFill>
                  <a:srgbClr val="0377F8"/>
                </a:soli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53" name="任意多边形: 形状 576"/>
                <p:cNvSpPr/>
                <p:nvPr/>
              </p:nvSpPr>
              <p:spPr>
                <a:xfrm>
                  <a:off x="8437327" y="3480847"/>
                  <a:ext cx="299510" cy="149753"/>
                </a:xfrm>
                <a:custGeom>
                  <a:avLst/>
                  <a:gdLst>
                    <a:gd name="connsiteX0" fmla="*/ 461802 w 444627"/>
                    <a:gd name="connsiteY0" fmla="*/ 130011 h 222313"/>
                    <a:gd name="connsiteX1" fmla="*/ 456245 w 444627"/>
                    <a:gd name="connsiteY1" fmla="*/ 152242 h 222313"/>
                    <a:gd name="connsiteX2" fmla="*/ 161679 w 444627"/>
                    <a:gd name="connsiteY2" fmla="*/ 230052 h 222313"/>
                    <a:gd name="connsiteX3" fmla="*/ 122774 w 444627"/>
                    <a:gd name="connsiteY3" fmla="*/ 218936 h 222313"/>
                    <a:gd name="connsiteX4" fmla="*/ 6059 w 444627"/>
                    <a:gd name="connsiteY4" fmla="*/ 96664 h 222313"/>
                    <a:gd name="connsiteX5" fmla="*/ 11617 w 444627"/>
                    <a:gd name="connsiteY5" fmla="*/ 74432 h 222313"/>
                    <a:gd name="connsiteX6" fmla="*/ 306183 w 444627"/>
                    <a:gd name="connsiteY6" fmla="*/ 2180 h 222313"/>
                    <a:gd name="connsiteX7" fmla="*/ 345088 w 444627"/>
                    <a:gd name="connsiteY7" fmla="*/ 13296 h 222313"/>
                    <a:gd name="connsiteX8" fmla="*/ 461802 w 444627"/>
                    <a:gd name="connsiteY8" fmla="*/ 130011 h 22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627" h="222313">
                      <a:moveTo>
                        <a:pt x="461802" y="130011"/>
                      </a:moveTo>
                      <a:cubicBezTo>
                        <a:pt x="472918" y="141126"/>
                        <a:pt x="467360" y="152242"/>
                        <a:pt x="456245" y="152242"/>
                      </a:cubicBezTo>
                      <a:lnTo>
                        <a:pt x="161679" y="230052"/>
                      </a:lnTo>
                      <a:cubicBezTo>
                        <a:pt x="150563" y="235610"/>
                        <a:pt x="133889" y="230052"/>
                        <a:pt x="122774" y="218936"/>
                      </a:cubicBezTo>
                      <a:lnTo>
                        <a:pt x="6059" y="96664"/>
                      </a:lnTo>
                      <a:cubicBezTo>
                        <a:pt x="-5057" y="85548"/>
                        <a:pt x="501" y="74432"/>
                        <a:pt x="11617" y="74432"/>
                      </a:cubicBezTo>
                      <a:lnTo>
                        <a:pt x="306183" y="2180"/>
                      </a:lnTo>
                      <a:cubicBezTo>
                        <a:pt x="317298" y="-3377"/>
                        <a:pt x="333972" y="2180"/>
                        <a:pt x="345088" y="13296"/>
                      </a:cubicBezTo>
                      <a:lnTo>
                        <a:pt x="461802" y="130011"/>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54" name="任意多边形: 形状 577"/>
                <p:cNvSpPr/>
                <p:nvPr/>
              </p:nvSpPr>
              <p:spPr>
                <a:xfrm>
                  <a:off x="8692249" y="3519753"/>
                  <a:ext cx="37438" cy="37438"/>
                </a:xfrm>
                <a:custGeom>
                  <a:avLst/>
                  <a:gdLst>
                    <a:gd name="connsiteX0" fmla="*/ 16673 w 0"/>
                    <a:gd name="connsiteY0" fmla="*/ 16673 h 0"/>
                    <a:gd name="connsiteX1" fmla="*/ 16673 w 0"/>
                    <a:gd name="connsiteY1" fmla="*/ 16673 h 0"/>
                    <a:gd name="connsiteX2" fmla="*/ 16673 w 0"/>
                    <a:gd name="connsiteY2" fmla="*/ 16673 h 0"/>
                    <a:gd name="connsiteX3" fmla="*/ 0 w 0"/>
                    <a:gd name="connsiteY3" fmla="*/ 0 h 0"/>
                    <a:gd name="connsiteX4" fmla="*/ 0 w 0"/>
                    <a:gd name="connsiteY4" fmla="*/ 0 h 0"/>
                    <a:gd name="connsiteX5" fmla="*/ 5558 w 0"/>
                    <a:gd name="connsiteY5" fmla="*/ 0 h 0"/>
                    <a:gd name="connsiteX6" fmla="*/ 16673 w 0"/>
                    <a:gd name="connsiteY6" fmla="*/ 16673 h 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a:moveTo>
                        <a:pt x="16673" y="16673"/>
                      </a:moveTo>
                      <a:cubicBezTo>
                        <a:pt x="22231" y="16673"/>
                        <a:pt x="22231" y="16673"/>
                        <a:pt x="16673" y="16673"/>
                      </a:cubicBezTo>
                      <a:cubicBezTo>
                        <a:pt x="16673" y="16673"/>
                        <a:pt x="16673" y="16673"/>
                        <a:pt x="16673" y="16673"/>
                      </a:cubicBezTo>
                      <a:lnTo>
                        <a:pt x="0" y="0"/>
                      </a:lnTo>
                      <a:cubicBezTo>
                        <a:pt x="0" y="0"/>
                        <a:pt x="0" y="0"/>
                        <a:pt x="0" y="0"/>
                      </a:cubicBezTo>
                      <a:cubicBezTo>
                        <a:pt x="0" y="0"/>
                        <a:pt x="0" y="0"/>
                        <a:pt x="5558" y="0"/>
                      </a:cubicBezTo>
                      <a:lnTo>
                        <a:pt x="16673" y="16673"/>
                      </a:lnTo>
                      <a:close/>
                    </a:path>
                  </a:pathLst>
                </a:custGeom>
                <a:solidFill>
                  <a:srgbClr val="604BE0">
                    <a:alpha val="50000"/>
                  </a:srgbClr>
                </a:solidFill>
                <a:ln w="55469"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55" name="任意多边形: 形状 578"/>
                <p:cNvSpPr/>
                <p:nvPr/>
              </p:nvSpPr>
              <p:spPr>
                <a:xfrm>
                  <a:off x="8708160" y="3533065"/>
                  <a:ext cx="37438" cy="37438"/>
                </a:xfrm>
                <a:custGeom>
                  <a:avLst/>
                  <a:gdLst>
                    <a:gd name="connsiteX0" fmla="*/ 4168 w 0"/>
                    <a:gd name="connsiteY0" fmla="*/ 2470 h 0"/>
                    <a:gd name="connsiteX1" fmla="*/ 4168 w 0"/>
                    <a:gd name="connsiteY1" fmla="*/ 2470 h 0"/>
                    <a:gd name="connsiteX2" fmla="*/ 4168 w 0"/>
                    <a:gd name="connsiteY2" fmla="*/ 2470 h 0"/>
                    <a:gd name="connsiteX3" fmla="*/ 4168 w 0"/>
                    <a:gd name="connsiteY3" fmla="*/ 2470 h 0"/>
                    <a:gd name="connsiteX4" fmla="*/ 4168 w 0"/>
                    <a:gd name="connsiteY4" fmla="*/ 2470 h 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a:moveTo>
                        <a:pt x="4168" y="2470"/>
                      </a:moveTo>
                      <a:cubicBezTo>
                        <a:pt x="4168" y="2470"/>
                        <a:pt x="4168" y="2470"/>
                        <a:pt x="4168" y="2470"/>
                      </a:cubicBezTo>
                      <a:cubicBezTo>
                        <a:pt x="4168" y="2470"/>
                        <a:pt x="-1389" y="2470"/>
                        <a:pt x="4168" y="2470"/>
                      </a:cubicBezTo>
                      <a:cubicBezTo>
                        <a:pt x="-1389" y="2470"/>
                        <a:pt x="-1389" y="2470"/>
                        <a:pt x="4168" y="2470"/>
                      </a:cubicBezTo>
                      <a:cubicBezTo>
                        <a:pt x="-1389" y="-3088"/>
                        <a:pt x="4168" y="2470"/>
                        <a:pt x="4168" y="2470"/>
                      </a:cubicBezTo>
                      <a:close/>
                    </a:path>
                  </a:pathLst>
                </a:custGeom>
                <a:solidFill>
                  <a:srgbClr val="604BE0">
                    <a:alpha val="50000"/>
                  </a:srgbClr>
                </a:solidFill>
                <a:ln w="55469"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56" name="任意多边形: 形状 579"/>
                <p:cNvSpPr/>
                <p:nvPr/>
              </p:nvSpPr>
              <p:spPr>
                <a:xfrm>
                  <a:off x="8457669" y="3486059"/>
                  <a:ext cx="262071" cy="112314"/>
                </a:xfrm>
                <a:custGeom>
                  <a:avLst/>
                  <a:gdLst>
                    <a:gd name="connsiteX0" fmla="*/ 409374 w 389049"/>
                    <a:gd name="connsiteY0" fmla="*/ 122272 h 166735"/>
                    <a:gd name="connsiteX1" fmla="*/ 403816 w 389049"/>
                    <a:gd name="connsiteY1" fmla="*/ 133388 h 166735"/>
                    <a:gd name="connsiteX2" fmla="*/ 137039 w 389049"/>
                    <a:gd name="connsiteY2" fmla="*/ 205640 h 166735"/>
                    <a:gd name="connsiteX3" fmla="*/ 114808 w 389049"/>
                    <a:gd name="connsiteY3" fmla="*/ 200082 h 166735"/>
                    <a:gd name="connsiteX4" fmla="*/ 3651 w 389049"/>
                    <a:gd name="connsiteY4" fmla="*/ 83368 h 166735"/>
                    <a:gd name="connsiteX5" fmla="*/ 9209 w 389049"/>
                    <a:gd name="connsiteY5" fmla="*/ 72252 h 166735"/>
                    <a:gd name="connsiteX6" fmla="*/ 281543 w 389049"/>
                    <a:gd name="connsiteY6" fmla="*/ 0 h 166735"/>
                    <a:gd name="connsiteX7" fmla="*/ 303774 w 389049"/>
                    <a:gd name="connsiteY7" fmla="*/ 5558 h 166735"/>
                    <a:gd name="connsiteX8" fmla="*/ 409374 w 389049"/>
                    <a:gd name="connsiteY8" fmla="*/ 122272 h 16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9049" h="166735">
                      <a:moveTo>
                        <a:pt x="409374" y="122272"/>
                      </a:moveTo>
                      <a:cubicBezTo>
                        <a:pt x="414931" y="127830"/>
                        <a:pt x="414931" y="133388"/>
                        <a:pt x="403816" y="133388"/>
                      </a:cubicBezTo>
                      <a:lnTo>
                        <a:pt x="137039" y="205640"/>
                      </a:lnTo>
                      <a:cubicBezTo>
                        <a:pt x="131481" y="205640"/>
                        <a:pt x="120366" y="205640"/>
                        <a:pt x="114808" y="200082"/>
                      </a:cubicBezTo>
                      <a:lnTo>
                        <a:pt x="3651" y="83368"/>
                      </a:lnTo>
                      <a:cubicBezTo>
                        <a:pt x="-1907" y="77810"/>
                        <a:pt x="-1907" y="72252"/>
                        <a:pt x="9209" y="72252"/>
                      </a:cubicBezTo>
                      <a:lnTo>
                        <a:pt x="281543" y="0"/>
                      </a:lnTo>
                      <a:cubicBezTo>
                        <a:pt x="287101" y="0"/>
                        <a:pt x="298217" y="0"/>
                        <a:pt x="303774" y="5558"/>
                      </a:cubicBezTo>
                      <a:lnTo>
                        <a:pt x="409374" y="122272"/>
                      </a:lnTo>
                      <a:close/>
                    </a:path>
                  </a:pathLst>
                </a:custGeom>
                <a:gradFill>
                  <a:gsLst>
                    <a:gs pos="0">
                      <a:srgbClr val="5101C1">
                        <a:alpha val="33000"/>
                      </a:srgbClr>
                    </a:gs>
                    <a:gs pos="100000">
                      <a:srgbClr val="19008A">
                        <a:alpha val="63000"/>
                      </a:srgbClr>
                    </a:gs>
                  </a:gsLst>
                  <a:lin ang="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57" name="任意多边形: 形状 580"/>
                <p:cNvSpPr/>
                <p:nvPr/>
              </p:nvSpPr>
              <p:spPr>
                <a:xfrm>
                  <a:off x="8478848" y="3575911"/>
                  <a:ext cx="37438" cy="37438"/>
                </a:xfrm>
                <a:custGeom>
                  <a:avLst/>
                  <a:gdLst>
                    <a:gd name="connsiteX0" fmla="*/ 27789 w 0"/>
                    <a:gd name="connsiteY0" fmla="*/ 16673 h 0"/>
                    <a:gd name="connsiteX1" fmla="*/ 27789 w 0"/>
                    <a:gd name="connsiteY1" fmla="*/ 22231 h 0"/>
                    <a:gd name="connsiteX2" fmla="*/ 16673 w 0"/>
                    <a:gd name="connsiteY2" fmla="*/ 22231 h 0"/>
                    <a:gd name="connsiteX3" fmla="*/ 0 w 0"/>
                    <a:gd name="connsiteY3" fmla="*/ 5558 h 0"/>
                    <a:gd name="connsiteX4" fmla="*/ 0 w 0"/>
                    <a:gd name="connsiteY4" fmla="*/ 0 h 0"/>
                    <a:gd name="connsiteX5" fmla="*/ 11116 w 0"/>
                    <a:gd name="connsiteY5" fmla="*/ 5558 h 0"/>
                    <a:gd name="connsiteX6" fmla="*/ 27789 w 0"/>
                    <a:gd name="connsiteY6" fmla="*/ 16673 h 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a:moveTo>
                        <a:pt x="27789" y="16673"/>
                      </a:moveTo>
                      <a:cubicBezTo>
                        <a:pt x="27789" y="16673"/>
                        <a:pt x="27789" y="22231"/>
                        <a:pt x="27789" y="22231"/>
                      </a:cubicBezTo>
                      <a:cubicBezTo>
                        <a:pt x="22231" y="22231"/>
                        <a:pt x="22231" y="22231"/>
                        <a:pt x="16673" y="22231"/>
                      </a:cubicBezTo>
                      <a:lnTo>
                        <a:pt x="0" y="5558"/>
                      </a:lnTo>
                      <a:cubicBezTo>
                        <a:pt x="0" y="5558"/>
                        <a:pt x="0" y="0"/>
                        <a:pt x="0" y="0"/>
                      </a:cubicBezTo>
                      <a:cubicBezTo>
                        <a:pt x="5558" y="0"/>
                        <a:pt x="5558" y="0"/>
                        <a:pt x="11116" y="5558"/>
                      </a:cubicBezTo>
                      <a:lnTo>
                        <a:pt x="27789" y="16673"/>
                      </a:lnTo>
                      <a:close/>
                    </a:path>
                  </a:pathLst>
                </a:custGeom>
                <a:solidFill>
                  <a:srgbClr val="C9F9FF"/>
                </a:solidFill>
                <a:ln w="55469"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58" name="任意多边形: 形状 581"/>
                <p:cNvSpPr/>
                <p:nvPr/>
              </p:nvSpPr>
              <p:spPr>
                <a:xfrm>
                  <a:off x="8465793" y="3414573"/>
                  <a:ext cx="74876" cy="149753"/>
                </a:xfrm>
                <a:custGeom>
                  <a:avLst/>
                  <a:gdLst>
                    <a:gd name="connsiteX0" fmla="*/ 17793 w 111156"/>
                    <a:gd name="connsiteY0" fmla="*/ 83891 h 222313"/>
                    <a:gd name="connsiteX1" fmla="*/ 101161 w 111156"/>
                    <a:gd name="connsiteY1" fmla="*/ 139470 h 222313"/>
                    <a:gd name="connsiteX2" fmla="*/ 117834 w 111156"/>
                    <a:gd name="connsiteY2" fmla="*/ 222838 h 222313"/>
                    <a:gd name="connsiteX3" fmla="*/ 156739 w 111156"/>
                    <a:gd name="connsiteY3" fmla="*/ 239511 h 222313"/>
                    <a:gd name="connsiteX4" fmla="*/ 156739 w 111156"/>
                    <a:gd name="connsiteY4" fmla="*/ 106123 h 222313"/>
                    <a:gd name="connsiteX5" fmla="*/ 28909 w 111156"/>
                    <a:gd name="connsiteY5" fmla="*/ 524 h 222313"/>
                    <a:gd name="connsiteX6" fmla="*/ 17793 w 111156"/>
                    <a:gd name="connsiteY6" fmla="*/ 83891 h 22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56" h="222313">
                      <a:moveTo>
                        <a:pt x="17793" y="83891"/>
                      </a:moveTo>
                      <a:cubicBezTo>
                        <a:pt x="40024" y="111681"/>
                        <a:pt x="90045" y="128354"/>
                        <a:pt x="101161" y="139470"/>
                      </a:cubicBezTo>
                      <a:cubicBezTo>
                        <a:pt x="112276" y="156143"/>
                        <a:pt x="112276" y="161701"/>
                        <a:pt x="117834" y="222838"/>
                      </a:cubicBezTo>
                      <a:cubicBezTo>
                        <a:pt x="117834" y="261743"/>
                        <a:pt x="156739" y="261743"/>
                        <a:pt x="156739" y="239511"/>
                      </a:cubicBezTo>
                      <a:cubicBezTo>
                        <a:pt x="156739" y="233953"/>
                        <a:pt x="173413" y="128354"/>
                        <a:pt x="156739" y="106123"/>
                      </a:cubicBezTo>
                      <a:cubicBezTo>
                        <a:pt x="101161" y="33871"/>
                        <a:pt x="51140" y="-5034"/>
                        <a:pt x="28909" y="524"/>
                      </a:cubicBezTo>
                      <a:cubicBezTo>
                        <a:pt x="-4439" y="11640"/>
                        <a:pt x="-9996" y="50544"/>
                        <a:pt x="17793" y="83891"/>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grpSp>
      <p:grpSp>
        <p:nvGrpSpPr>
          <p:cNvPr id="70" name="组合 592"/>
          <p:cNvGrpSpPr/>
          <p:nvPr/>
        </p:nvGrpSpPr>
        <p:grpSpPr>
          <a:xfrm>
            <a:off x="931235" y="1283719"/>
            <a:ext cx="1364908" cy="889871"/>
            <a:chOff x="3596640" y="3199849"/>
            <a:chExt cx="1811020" cy="1180721"/>
          </a:xfrm>
        </p:grpSpPr>
        <p:grpSp>
          <p:nvGrpSpPr>
            <p:cNvPr id="71" name="组合 593"/>
            <p:cNvGrpSpPr/>
            <p:nvPr/>
          </p:nvGrpSpPr>
          <p:grpSpPr>
            <a:xfrm>
              <a:off x="3596640" y="3199849"/>
              <a:ext cx="1313180" cy="889259"/>
              <a:chOff x="4599747" y="2971239"/>
              <a:chExt cx="1313180" cy="889259"/>
            </a:xfrm>
          </p:grpSpPr>
          <p:sp>
            <p:nvSpPr>
              <p:cNvPr id="82" name="文本框 604"/>
              <p:cNvSpPr txBox="1"/>
              <p:nvPr/>
            </p:nvSpPr>
            <p:spPr>
              <a:xfrm>
                <a:off x="4599747" y="3091057"/>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基本</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3" name="文本框 605"/>
              <p:cNvSpPr txBox="1"/>
              <p:nvPr/>
            </p:nvSpPr>
            <p:spPr>
              <a:xfrm>
                <a:off x="4599747" y="3075216"/>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基本</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4" name="文本框 606"/>
              <p:cNvSpPr txBox="1"/>
              <p:nvPr/>
            </p:nvSpPr>
            <p:spPr>
              <a:xfrm>
                <a:off x="4599747" y="3059374"/>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基本</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5" name="文本框 607"/>
              <p:cNvSpPr txBox="1"/>
              <p:nvPr/>
            </p:nvSpPr>
            <p:spPr>
              <a:xfrm>
                <a:off x="4599747" y="3043533"/>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基本</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6" name="文本框 608"/>
              <p:cNvSpPr txBox="1"/>
              <p:nvPr/>
            </p:nvSpPr>
            <p:spPr>
              <a:xfrm>
                <a:off x="4599747" y="3027692"/>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基本</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7" name="文本框 609"/>
              <p:cNvSpPr txBox="1"/>
              <p:nvPr/>
            </p:nvSpPr>
            <p:spPr>
              <a:xfrm>
                <a:off x="4599747" y="3011851"/>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基本</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8" name="文本框 610"/>
              <p:cNvSpPr txBox="1"/>
              <p:nvPr/>
            </p:nvSpPr>
            <p:spPr>
              <a:xfrm>
                <a:off x="4599747" y="2996009"/>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基本</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9" name="文本框 611"/>
              <p:cNvSpPr txBox="1"/>
              <p:nvPr/>
            </p:nvSpPr>
            <p:spPr>
              <a:xfrm>
                <a:off x="4599747" y="2980168"/>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基本</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0" name="文本框 612"/>
              <p:cNvSpPr txBox="1"/>
              <p:nvPr/>
            </p:nvSpPr>
            <p:spPr>
              <a:xfrm>
                <a:off x="4599747" y="2971239"/>
                <a:ext cx="1313180" cy="769441"/>
              </a:xfrm>
              <a:prstGeom prst="rect">
                <a:avLst/>
              </a:prstGeom>
              <a:noFill/>
              <a:effectLst/>
              <a:scene3d>
                <a:camera prst="isometricTopUp"/>
                <a:lightRig rig="threePt" dir="t"/>
              </a:scene3d>
              <a:sp3d extrusionH="457200">
                <a:bevelT w="0" h="0"/>
                <a:bevelB w="0" h="0"/>
                <a:contourClr>
                  <a:srgbClr val="000000"/>
                </a:contourClr>
              </a:sp3d>
            </p:spPr>
            <p:txBody>
              <a:bodyPr wrap="none" rtlCol="0">
                <a:spAutoFit/>
              </a:bodyPr>
              <a:lstStyle/>
              <a:p>
                <a:pPr algn="ctr"/>
                <a:r>
                  <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基本</a:t>
                </a:r>
                <a:endPar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72" name="组合 594"/>
            <p:cNvGrpSpPr/>
            <p:nvPr/>
          </p:nvGrpSpPr>
          <p:grpSpPr>
            <a:xfrm>
              <a:off x="4094480" y="3491311"/>
              <a:ext cx="1313180" cy="889259"/>
              <a:chOff x="4599747" y="2971239"/>
              <a:chExt cx="1313180" cy="889259"/>
            </a:xfrm>
          </p:grpSpPr>
          <p:sp>
            <p:nvSpPr>
              <p:cNvPr id="73" name="文本框 595"/>
              <p:cNvSpPr txBox="1"/>
              <p:nvPr/>
            </p:nvSpPr>
            <p:spPr>
              <a:xfrm>
                <a:off x="4599747" y="3091057"/>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福利</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4" name="文本框 596"/>
              <p:cNvSpPr txBox="1"/>
              <p:nvPr/>
            </p:nvSpPr>
            <p:spPr>
              <a:xfrm>
                <a:off x="4599747" y="3075216"/>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福利</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5" name="文本框 597"/>
              <p:cNvSpPr txBox="1"/>
              <p:nvPr/>
            </p:nvSpPr>
            <p:spPr>
              <a:xfrm>
                <a:off x="4599747" y="3059374"/>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福利</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6" name="文本框 598"/>
              <p:cNvSpPr txBox="1"/>
              <p:nvPr/>
            </p:nvSpPr>
            <p:spPr>
              <a:xfrm>
                <a:off x="4599747" y="3043533"/>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福利</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7" name="文本框 599"/>
              <p:cNvSpPr txBox="1"/>
              <p:nvPr/>
            </p:nvSpPr>
            <p:spPr>
              <a:xfrm>
                <a:off x="4599747" y="3027692"/>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福利</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8" name="文本框 600"/>
              <p:cNvSpPr txBox="1"/>
              <p:nvPr/>
            </p:nvSpPr>
            <p:spPr>
              <a:xfrm>
                <a:off x="4599747" y="3011851"/>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福利</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9" name="文本框 601"/>
              <p:cNvSpPr txBox="1"/>
              <p:nvPr/>
            </p:nvSpPr>
            <p:spPr>
              <a:xfrm>
                <a:off x="4599747" y="2996009"/>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福利</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0" name="文本框 602"/>
              <p:cNvSpPr txBox="1"/>
              <p:nvPr/>
            </p:nvSpPr>
            <p:spPr>
              <a:xfrm>
                <a:off x="4599747" y="2980168"/>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福利</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1" name="文本框 603"/>
              <p:cNvSpPr txBox="1"/>
              <p:nvPr/>
            </p:nvSpPr>
            <p:spPr>
              <a:xfrm>
                <a:off x="4599747" y="2971239"/>
                <a:ext cx="1313180" cy="769441"/>
              </a:xfrm>
              <a:prstGeom prst="rect">
                <a:avLst/>
              </a:prstGeom>
              <a:noFill/>
              <a:effectLst/>
              <a:scene3d>
                <a:camera prst="isometricTopUp"/>
                <a:lightRig rig="threePt" dir="t"/>
              </a:scene3d>
              <a:sp3d extrusionH="457200">
                <a:bevelT w="0" h="0"/>
                <a:bevelB w="0" h="0"/>
                <a:contourClr>
                  <a:srgbClr val="000000"/>
                </a:contourClr>
              </a:sp3d>
            </p:spPr>
            <p:txBody>
              <a:bodyPr wrap="none" rtlCol="0">
                <a:spAutoFit/>
              </a:bodyPr>
              <a:lstStyle/>
              <a:p>
                <a:pPr algn="ctr"/>
                <a:r>
                  <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福利</a:t>
                </a:r>
                <a:endPar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sp>
        <p:nvSpPr>
          <p:cNvPr id="91" name="矩形 90"/>
          <p:cNvSpPr/>
          <p:nvPr/>
        </p:nvSpPr>
        <p:spPr>
          <a:xfrm>
            <a:off x="797573" y="2457232"/>
            <a:ext cx="1296000" cy="1181862"/>
          </a:xfrm>
          <a:prstGeom prst="rect">
            <a:avLst/>
          </a:prstGeom>
        </p:spPr>
        <p:txBody>
          <a:bodyPr wrap="square" lIns="0" tIns="0" rIns="0" bIns="0">
            <a:spAutoFit/>
          </a:bodyPr>
          <a:lstStyle/>
          <a:p>
            <a:pPr>
              <a:lnSpc>
                <a:spcPct val="120000"/>
              </a:lnSpc>
            </a:pP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五险一金</a:t>
            </a:r>
            <a:endPar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nSpc>
                <a:spcPct val="120000"/>
              </a:lnSpc>
            </a:pP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带薪假期</a:t>
            </a:r>
            <a:endPar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nSpc>
                <a:spcPct val="120000"/>
              </a:lnSpc>
            </a:pP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节日礼品</a:t>
            </a:r>
            <a:endPar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nSpc>
                <a:spcPct val="120000"/>
              </a:lnSpc>
            </a:pP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自保基金</a:t>
            </a:r>
            <a:endPar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2" name="矩形 91"/>
          <p:cNvSpPr/>
          <p:nvPr/>
        </p:nvSpPr>
        <p:spPr>
          <a:xfrm>
            <a:off x="2456093" y="3282220"/>
            <a:ext cx="1908000" cy="886397"/>
          </a:xfrm>
          <a:prstGeom prst="rect">
            <a:avLst/>
          </a:prstGeom>
        </p:spPr>
        <p:txBody>
          <a:bodyPr wrap="square" lIns="0" tIns="0" rIns="0" bIns="0">
            <a:spAutoFit/>
          </a:bodyPr>
          <a:lstStyle/>
          <a:p>
            <a:pPr>
              <a:lnSpc>
                <a:spcPct val="120000"/>
              </a:lnSpc>
            </a:pPr>
            <a:r>
              <a:rPr lang="zh-CN" altLang="zh-CN"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调</a:t>
            </a:r>
            <a:r>
              <a:rPr lang="zh-CN"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薪机</a:t>
            </a:r>
            <a:r>
              <a:rPr lang="zh-CN" altLang="zh-CN"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会</a:t>
            </a:r>
            <a:r>
              <a:rPr lang="en-US" altLang="zh-CN"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1</a:t>
            </a:r>
            <a:r>
              <a:rPr lang="zh-CN" altLang="en-US"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次</a:t>
            </a:r>
            <a:r>
              <a:rPr lang="en-US" altLang="zh-CN"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a:t>
            </a:r>
            <a:r>
              <a:rPr lang="zh-CN" altLang="en-US"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年</a:t>
            </a:r>
            <a:endParaRPr lang="zh-CN"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nSpc>
                <a:spcPct val="120000"/>
              </a:lnSpc>
            </a:pPr>
            <a:r>
              <a:rPr lang="zh-CN" altLang="zh-CN"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晋</a:t>
            </a:r>
            <a:r>
              <a:rPr lang="zh-CN"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升机</a:t>
            </a:r>
            <a:r>
              <a:rPr lang="zh-CN" altLang="zh-CN"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会</a:t>
            </a:r>
            <a:r>
              <a:rPr lang="en-US"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1</a:t>
            </a:r>
            <a:r>
              <a:rPr lang="zh-CN" altLang="en-US"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次</a:t>
            </a:r>
            <a:r>
              <a:rPr lang="en-US" altLang="zh-CN"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a:t>
            </a:r>
            <a:r>
              <a:rPr lang="zh-CN" altLang="en-US"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年</a:t>
            </a:r>
            <a:endParaRPr lang="zh-CN"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nSpc>
                <a:spcPct val="120000"/>
              </a:lnSpc>
            </a:pPr>
            <a:r>
              <a:rPr lang="zh-CN"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双轨晋升</a:t>
            </a:r>
            <a:endParaRPr lang="zh-CN"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3" name="矩形 92"/>
          <p:cNvSpPr/>
          <p:nvPr/>
        </p:nvSpPr>
        <p:spPr>
          <a:xfrm>
            <a:off x="4730621" y="2337779"/>
            <a:ext cx="1548000" cy="1218795"/>
          </a:xfrm>
          <a:prstGeom prst="rect">
            <a:avLst/>
          </a:prstGeom>
        </p:spPr>
        <p:txBody>
          <a:bodyPr wrap="square" lIns="0" tIns="0" rIns="0" bIns="0">
            <a:spAutoFit/>
          </a:bodyPr>
          <a:lstStyle/>
          <a:p>
            <a:pPr>
              <a:lnSpc>
                <a:spcPct val="120000"/>
              </a:lnSpc>
            </a:pP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年</a:t>
            </a:r>
            <a:r>
              <a:rPr lang="zh-CN" altLang="en-US"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终绩效奖</a:t>
            </a: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金</a:t>
            </a:r>
            <a:endParaRPr lang="en-US"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nSpc>
                <a:spcPct val="120000"/>
              </a:lnSpc>
            </a:pP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持续服务奖金</a:t>
            </a:r>
            <a:endParaRPr lang="en-US"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nSpc>
                <a:spcPct val="120000"/>
              </a:lnSpc>
            </a:pP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研发技术奖金</a:t>
            </a:r>
            <a:endParaRPr lang="en-US"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nSpc>
                <a:spcPct val="120000"/>
              </a:lnSpc>
            </a:pPr>
            <a:r>
              <a:rPr lang="zh-CN" altLang="en-US"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岗位津贴奖</a:t>
            </a: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金</a:t>
            </a:r>
            <a:endParaRPr lang="en-US"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94" name="组合 616"/>
          <p:cNvGrpSpPr/>
          <p:nvPr/>
        </p:nvGrpSpPr>
        <p:grpSpPr>
          <a:xfrm>
            <a:off x="6841198" y="2039468"/>
            <a:ext cx="1786513" cy="1117315"/>
            <a:chOff x="3168900" y="1510550"/>
            <a:chExt cx="5823438" cy="3642080"/>
          </a:xfrm>
        </p:grpSpPr>
        <p:sp>
          <p:nvSpPr>
            <p:cNvPr id="95" name="Freeform 6"/>
            <p:cNvSpPr/>
            <p:nvPr/>
          </p:nvSpPr>
          <p:spPr bwMode="auto">
            <a:xfrm>
              <a:off x="3201782" y="1802908"/>
              <a:ext cx="5790556" cy="3349722"/>
            </a:xfrm>
            <a:custGeom>
              <a:avLst/>
              <a:gdLst>
                <a:gd name="T0" fmla="*/ 4354 w 4393"/>
                <a:gd name="T1" fmla="*/ 1232 h 2544"/>
                <a:gd name="T2" fmla="*/ 4355 w 4393"/>
                <a:gd name="T3" fmla="*/ 1312 h 2544"/>
                <a:gd name="T4" fmla="*/ 2273 w 4393"/>
                <a:gd name="T5" fmla="*/ 2522 h 2544"/>
                <a:gd name="T6" fmla="*/ 2134 w 4393"/>
                <a:gd name="T7" fmla="*/ 2522 h 2544"/>
                <a:gd name="T8" fmla="*/ 38 w 4393"/>
                <a:gd name="T9" fmla="*/ 1312 h 2544"/>
                <a:gd name="T10" fmla="*/ 38 w 4393"/>
                <a:gd name="T11" fmla="*/ 1232 h 2544"/>
                <a:gd name="T12" fmla="*/ 2120 w 4393"/>
                <a:gd name="T13" fmla="*/ 22 h 2544"/>
                <a:gd name="T14" fmla="*/ 2259 w 4393"/>
                <a:gd name="T15" fmla="*/ 22 h 2544"/>
                <a:gd name="T16" fmla="*/ 4354 w 4393"/>
                <a:gd name="T17" fmla="*/ 1232 h 2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4">
                  <a:moveTo>
                    <a:pt x="4354" y="1232"/>
                  </a:moveTo>
                  <a:cubicBezTo>
                    <a:pt x="4392" y="1254"/>
                    <a:pt x="4393" y="1290"/>
                    <a:pt x="4355" y="1312"/>
                  </a:cubicBezTo>
                  <a:cubicBezTo>
                    <a:pt x="2273" y="2522"/>
                    <a:pt x="2273" y="2522"/>
                    <a:pt x="2273" y="2522"/>
                  </a:cubicBezTo>
                  <a:cubicBezTo>
                    <a:pt x="2235" y="2544"/>
                    <a:pt x="2172" y="2544"/>
                    <a:pt x="2134" y="2522"/>
                  </a:cubicBezTo>
                  <a:cubicBezTo>
                    <a:pt x="38" y="1312"/>
                    <a:pt x="38" y="1312"/>
                    <a:pt x="38" y="1312"/>
                  </a:cubicBezTo>
                  <a:cubicBezTo>
                    <a:pt x="0" y="1290"/>
                    <a:pt x="0" y="1254"/>
                    <a:pt x="38" y="1232"/>
                  </a:cubicBezTo>
                  <a:cubicBezTo>
                    <a:pt x="2120" y="22"/>
                    <a:pt x="2120" y="22"/>
                    <a:pt x="2120" y="22"/>
                  </a:cubicBezTo>
                  <a:cubicBezTo>
                    <a:pt x="2158" y="0"/>
                    <a:pt x="2220" y="0"/>
                    <a:pt x="2259" y="22"/>
                  </a:cubicBezTo>
                  <a:lnTo>
                    <a:pt x="4354" y="1232"/>
                  </a:lnTo>
                  <a:close/>
                </a:path>
              </a:pathLst>
            </a:custGeom>
            <a:gradFill flip="none" rotWithShape="1">
              <a:gsLst>
                <a:gs pos="100000">
                  <a:schemeClr val="accent2"/>
                </a:gs>
                <a:gs pos="0">
                  <a:srgbClr val="0058A5"/>
                </a:gs>
              </a:gsLst>
              <a:lin ang="10800000" scaled="1"/>
              <a:tileRect/>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kern="0">
                <a:solidFill>
                  <a:srgbClr val="000000"/>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6" name="Freeform 8"/>
            <p:cNvSpPr/>
            <p:nvPr/>
          </p:nvSpPr>
          <p:spPr bwMode="auto">
            <a:xfrm>
              <a:off x="3168900" y="1510550"/>
              <a:ext cx="5790556" cy="3350565"/>
            </a:xfrm>
            <a:custGeom>
              <a:avLst/>
              <a:gdLst>
                <a:gd name="T0" fmla="*/ 4354 w 4393"/>
                <a:gd name="T1" fmla="*/ 1232 h 2545"/>
                <a:gd name="T2" fmla="*/ 4355 w 4393"/>
                <a:gd name="T3" fmla="*/ 1313 h 2545"/>
                <a:gd name="T4" fmla="*/ 2273 w 4393"/>
                <a:gd name="T5" fmla="*/ 2523 h 2545"/>
                <a:gd name="T6" fmla="*/ 2134 w 4393"/>
                <a:gd name="T7" fmla="*/ 2523 h 2545"/>
                <a:gd name="T8" fmla="*/ 39 w 4393"/>
                <a:gd name="T9" fmla="*/ 1313 h 2545"/>
                <a:gd name="T10" fmla="*/ 38 w 4393"/>
                <a:gd name="T11" fmla="*/ 1232 h 2545"/>
                <a:gd name="T12" fmla="*/ 2120 w 4393"/>
                <a:gd name="T13" fmla="*/ 22 h 2545"/>
                <a:gd name="T14" fmla="*/ 2259 w 4393"/>
                <a:gd name="T15" fmla="*/ 22 h 2545"/>
                <a:gd name="T16" fmla="*/ 4354 w 4393"/>
                <a:gd name="T17" fmla="*/ 1232 h 2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5">
                  <a:moveTo>
                    <a:pt x="4354" y="1232"/>
                  </a:moveTo>
                  <a:cubicBezTo>
                    <a:pt x="4393" y="1254"/>
                    <a:pt x="4393" y="1290"/>
                    <a:pt x="4355" y="1313"/>
                  </a:cubicBezTo>
                  <a:cubicBezTo>
                    <a:pt x="2273" y="2523"/>
                    <a:pt x="2273" y="2523"/>
                    <a:pt x="2273" y="2523"/>
                  </a:cubicBezTo>
                  <a:cubicBezTo>
                    <a:pt x="2235" y="2545"/>
                    <a:pt x="2173" y="2545"/>
                    <a:pt x="2134" y="2523"/>
                  </a:cubicBezTo>
                  <a:cubicBezTo>
                    <a:pt x="39" y="1313"/>
                    <a:pt x="39" y="1313"/>
                    <a:pt x="39" y="1313"/>
                  </a:cubicBezTo>
                  <a:cubicBezTo>
                    <a:pt x="0" y="1290"/>
                    <a:pt x="0" y="1254"/>
                    <a:pt x="38" y="1232"/>
                  </a:cubicBezTo>
                  <a:cubicBezTo>
                    <a:pt x="2120" y="22"/>
                    <a:pt x="2120" y="22"/>
                    <a:pt x="2120" y="22"/>
                  </a:cubicBezTo>
                  <a:cubicBezTo>
                    <a:pt x="2158" y="0"/>
                    <a:pt x="2221" y="0"/>
                    <a:pt x="2259" y="22"/>
                  </a:cubicBezTo>
                  <a:lnTo>
                    <a:pt x="4354" y="1232"/>
                  </a:lnTo>
                  <a:close/>
                </a:path>
              </a:pathLst>
            </a:custGeom>
            <a:gradFill>
              <a:gsLst>
                <a:gs pos="100000">
                  <a:srgbClr val="00F7FF"/>
                </a:gs>
                <a:gs pos="0">
                  <a:srgbClr val="0377F8">
                    <a:alpha val="49000"/>
                  </a:srgbClr>
                </a:gs>
              </a:gsLst>
              <a:lin ang="1080000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7" name="Freeform 9"/>
            <p:cNvSpPr/>
            <p:nvPr/>
          </p:nvSpPr>
          <p:spPr bwMode="auto">
            <a:xfrm>
              <a:off x="3345113" y="1598028"/>
              <a:ext cx="5438131" cy="3146528"/>
            </a:xfrm>
            <a:custGeom>
              <a:avLst/>
              <a:gdLst>
                <a:gd name="T0" fmla="*/ 4089 w 4125"/>
                <a:gd name="T1" fmla="*/ 1157 h 2389"/>
                <a:gd name="T2" fmla="*/ 4089 w 4125"/>
                <a:gd name="T3" fmla="*/ 1232 h 2389"/>
                <a:gd name="T4" fmla="*/ 2134 w 4125"/>
                <a:gd name="T5" fmla="*/ 2368 h 2389"/>
                <a:gd name="T6" fmla="*/ 2004 w 4125"/>
                <a:gd name="T7" fmla="*/ 2368 h 2389"/>
                <a:gd name="T8" fmla="*/ 36 w 4125"/>
                <a:gd name="T9" fmla="*/ 1232 h 2389"/>
                <a:gd name="T10" fmla="*/ 36 w 4125"/>
                <a:gd name="T11" fmla="*/ 1157 h 2389"/>
                <a:gd name="T12" fmla="*/ 1991 w 4125"/>
                <a:gd name="T13" fmla="*/ 21 h 2389"/>
                <a:gd name="T14" fmla="*/ 2121 w 4125"/>
                <a:gd name="T15" fmla="*/ 21 h 2389"/>
                <a:gd name="T16" fmla="*/ 4089 w 4125"/>
                <a:gd name="T17" fmla="*/ 1157 h 2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5" h="2389">
                  <a:moveTo>
                    <a:pt x="4089" y="1157"/>
                  </a:moveTo>
                  <a:cubicBezTo>
                    <a:pt x="4125" y="1177"/>
                    <a:pt x="4125" y="1211"/>
                    <a:pt x="4089" y="1232"/>
                  </a:cubicBezTo>
                  <a:cubicBezTo>
                    <a:pt x="2134" y="2368"/>
                    <a:pt x="2134" y="2368"/>
                    <a:pt x="2134" y="2368"/>
                  </a:cubicBezTo>
                  <a:cubicBezTo>
                    <a:pt x="2099" y="2389"/>
                    <a:pt x="2040" y="2389"/>
                    <a:pt x="2004" y="2368"/>
                  </a:cubicBezTo>
                  <a:cubicBezTo>
                    <a:pt x="36" y="1232"/>
                    <a:pt x="36" y="1232"/>
                    <a:pt x="36" y="1232"/>
                  </a:cubicBezTo>
                  <a:cubicBezTo>
                    <a:pt x="0" y="1211"/>
                    <a:pt x="0" y="1177"/>
                    <a:pt x="36" y="1157"/>
                  </a:cubicBezTo>
                  <a:cubicBezTo>
                    <a:pt x="1991" y="21"/>
                    <a:pt x="1991" y="21"/>
                    <a:pt x="1991" y="21"/>
                  </a:cubicBezTo>
                  <a:cubicBezTo>
                    <a:pt x="2027" y="0"/>
                    <a:pt x="2085" y="0"/>
                    <a:pt x="2121" y="21"/>
                  </a:cubicBezTo>
                  <a:lnTo>
                    <a:pt x="4089" y="1157"/>
                  </a:lnTo>
                  <a:close/>
                </a:path>
              </a:pathLst>
            </a:custGeom>
            <a:gradFill>
              <a:gsLst>
                <a:gs pos="0">
                  <a:srgbClr val="00F7FF">
                    <a:alpha val="40000"/>
                  </a:srgbClr>
                </a:gs>
                <a:gs pos="100000">
                  <a:srgbClr val="0377F8">
                    <a:alpha val="36000"/>
                  </a:srgbClr>
                </a:gs>
              </a:gsLst>
              <a:lin ang="1080000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8" name="任意多边形: 形状 620"/>
            <p:cNvSpPr/>
            <p:nvPr/>
          </p:nvSpPr>
          <p:spPr bwMode="auto">
            <a:xfrm>
              <a:off x="3182391" y="3178355"/>
              <a:ext cx="5764419" cy="1749161"/>
            </a:xfrm>
            <a:custGeom>
              <a:avLst/>
              <a:gdLst>
                <a:gd name="connsiteX0" fmla="*/ 5035425 w 5035425"/>
                <a:gd name="connsiteY0" fmla="*/ 0 h 1527954"/>
                <a:gd name="connsiteX1" fmla="*/ 5035425 w 5035425"/>
                <a:gd name="connsiteY1" fmla="*/ 3739 h 1527954"/>
                <a:gd name="connsiteX2" fmla="*/ 5035425 w 5035425"/>
                <a:gd name="connsiteY2" fmla="*/ 70184 h 1527954"/>
                <a:gd name="connsiteX3" fmla="*/ 5035425 w 5035425"/>
                <a:gd name="connsiteY3" fmla="*/ 71335 h 1527954"/>
                <a:gd name="connsiteX4" fmla="*/ 5035425 w 5035425"/>
                <a:gd name="connsiteY4" fmla="*/ 75937 h 1527954"/>
                <a:gd name="connsiteX5" fmla="*/ 5035425 w 5035425"/>
                <a:gd name="connsiteY5" fmla="*/ 77088 h 1527954"/>
                <a:gd name="connsiteX6" fmla="*/ 5034274 w 5035425"/>
                <a:gd name="connsiteY6" fmla="*/ 78238 h 1527954"/>
                <a:gd name="connsiteX7" fmla="*/ 5033122 w 5035425"/>
                <a:gd name="connsiteY7" fmla="*/ 82840 h 1527954"/>
                <a:gd name="connsiteX8" fmla="*/ 5033122 w 5035425"/>
                <a:gd name="connsiteY8" fmla="*/ 83991 h 1527954"/>
                <a:gd name="connsiteX9" fmla="*/ 5030819 w 5035425"/>
                <a:gd name="connsiteY9" fmla="*/ 88593 h 1527954"/>
                <a:gd name="connsiteX10" fmla="*/ 5030819 w 5035425"/>
                <a:gd name="connsiteY10" fmla="*/ 89744 h 1527954"/>
                <a:gd name="connsiteX11" fmla="*/ 5029668 w 5035425"/>
                <a:gd name="connsiteY11" fmla="*/ 90894 h 1527954"/>
                <a:gd name="connsiteX12" fmla="*/ 5027364 w 5035425"/>
                <a:gd name="connsiteY12" fmla="*/ 94346 h 1527954"/>
                <a:gd name="connsiteX13" fmla="*/ 5027364 w 5035425"/>
                <a:gd name="connsiteY13" fmla="*/ 95497 h 1527954"/>
                <a:gd name="connsiteX14" fmla="*/ 5025062 w 5035425"/>
                <a:gd name="connsiteY14" fmla="*/ 97798 h 1527954"/>
                <a:gd name="connsiteX15" fmla="*/ 5022758 w 5035425"/>
                <a:gd name="connsiteY15" fmla="*/ 100099 h 1527954"/>
                <a:gd name="connsiteX16" fmla="*/ 5022758 w 5035425"/>
                <a:gd name="connsiteY16" fmla="*/ 101250 h 1527954"/>
                <a:gd name="connsiteX17" fmla="*/ 5018153 w 5035425"/>
                <a:gd name="connsiteY17" fmla="*/ 104701 h 1527954"/>
                <a:gd name="connsiteX18" fmla="*/ 5017002 w 5035425"/>
                <a:gd name="connsiteY18" fmla="*/ 105852 h 1527954"/>
                <a:gd name="connsiteX19" fmla="*/ 5017002 w 5035425"/>
                <a:gd name="connsiteY19" fmla="*/ 107002 h 1527954"/>
                <a:gd name="connsiteX20" fmla="*/ 5011244 w 5035425"/>
                <a:gd name="connsiteY20" fmla="*/ 111605 h 1527954"/>
                <a:gd name="connsiteX21" fmla="*/ 5010092 w 5035425"/>
                <a:gd name="connsiteY21" fmla="*/ 111605 h 1527954"/>
                <a:gd name="connsiteX22" fmla="*/ 5004335 w 5035425"/>
                <a:gd name="connsiteY22" fmla="*/ 115056 h 1527954"/>
                <a:gd name="connsiteX23" fmla="*/ 5003184 w 5035425"/>
                <a:gd name="connsiteY23" fmla="*/ 116207 h 1527954"/>
                <a:gd name="connsiteX24" fmla="*/ 2605801 w 5035425"/>
                <a:gd name="connsiteY24" fmla="*/ 1508395 h 1527954"/>
                <a:gd name="connsiteX25" fmla="*/ 2597741 w 5035425"/>
                <a:gd name="connsiteY25" fmla="*/ 1511846 h 1527954"/>
                <a:gd name="connsiteX26" fmla="*/ 2595438 w 5035425"/>
                <a:gd name="connsiteY26" fmla="*/ 1512997 h 1527954"/>
                <a:gd name="connsiteX27" fmla="*/ 2588529 w 5035425"/>
                <a:gd name="connsiteY27" fmla="*/ 1516449 h 1527954"/>
                <a:gd name="connsiteX28" fmla="*/ 2587377 w 5035425"/>
                <a:gd name="connsiteY28" fmla="*/ 1516449 h 1527954"/>
                <a:gd name="connsiteX29" fmla="*/ 2580468 w 5035425"/>
                <a:gd name="connsiteY29" fmla="*/ 1518750 h 1527954"/>
                <a:gd name="connsiteX30" fmla="*/ 2579317 w 5035425"/>
                <a:gd name="connsiteY30" fmla="*/ 1519900 h 1527954"/>
                <a:gd name="connsiteX31" fmla="*/ 2573559 w 5035425"/>
                <a:gd name="connsiteY31" fmla="*/ 1521051 h 1527954"/>
                <a:gd name="connsiteX32" fmla="*/ 2568954 w 5035425"/>
                <a:gd name="connsiteY32" fmla="*/ 1522201 h 1527954"/>
                <a:gd name="connsiteX33" fmla="*/ 2563196 w 5035425"/>
                <a:gd name="connsiteY33" fmla="*/ 1523352 h 1527954"/>
                <a:gd name="connsiteX34" fmla="*/ 2559742 w 5035425"/>
                <a:gd name="connsiteY34" fmla="*/ 1524502 h 1527954"/>
                <a:gd name="connsiteX35" fmla="*/ 2558590 w 5035425"/>
                <a:gd name="connsiteY35" fmla="*/ 1524502 h 1527954"/>
                <a:gd name="connsiteX36" fmla="*/ 2556287 w 5035425"/>
                <a:gd name="connsiteY36" fmla="*/ 1524502 h 1527954"/>
                <a:gd name="connsiteX37" fmla="*/ 2548227 w 5035425"/>
                <a:gd name="connsiteY37" fmla="*/ 1525653 h 1527954"/>
                <a:gd name="connsiteX38" fmla="*/ 2547075 w 5035425"/>
                <a:gd name="connsiteY38" fmla="*/ 1526804 h 1527954"/>
                <a:gd name="connsiteX39" fmla="*/ 2544772 w 5035425"/>
                <a:gd name="connsiteY39" fmla="*/ 1526804 h 1527954"/>
                <a:gd name="connsiteX40" fmla="*/ 2542469 w 5035425"/>
                <a:gd name="connsiteY40" fmla="*/ 1526804 h 1527954"/>
                <a:gd name="connsiteX41" fmla="*/ 2534409 w 5035425"/>
                <a:gd name="connsiteY41" fmla="*/ 1526804 h 1527954"/>
                <a:gd name="connsiteX42" fmla="*/ 2532106 w 5035425"/>
                <a:gd name="connsiteY42" fmla="*/ 1526804 h 1527954"/>
                <a:gd name="connsiteX43" fmla="*/ 2529803 w 5035425"/>
                <a:gd name="connsiteY43" fmla="*/ 1526804 h 1527954"/>
                <a:gd name="connsiteX44" fmla="*/ 2522894 w 5035425"/>
                <a:gd name="connsiteY44" fmla="*/ 1527954 h 1527954"/>
                <a:gd name="connsiteX45" fmla="*/ 2520591 w 5035425"/>
                <a:gd name="connsiteY45" fmla="*/ 1527954 h 1527954"/>
                <a:gd name="connsiteX46" fmla="*/ 2518288 w 5035425"/>
                <a:gd name="connsiteY46" fmla="*/ 1526804 h 1527954"/>
                <a:gd name="connsiteX47" fmla="*/ 2512531 w 5035425"/>
                <a:gd name="connsiteY47" fmla="*/ 1526804 h 1527954"/>
                <a:gd name="connsiteX48" fmla="*/ 2510228 w 5035425"/>
                <a:gd name="connsiteY48" fmla="*/ 1526804 h 1527954"/>
                <a:gd name="connsiteX49" fmla="*/ 2506774 w 5035425"/>
                <a:gd name="connsiteY49" fmla="*/ 1526804 h 1527954"/>
                <a:gd name="connsiteX50" fmla="*/ 2501016 w 5035425"/>
                <a:gd name="connsiteY50" fmla="*/ 1525653 h 1527954"/>
                <a:gd name="connsiteX51" fmla="*/ 2498713 w 5035425"/>
                <a:gd name="connsiteY51" fmla="*/ 1525653 h 1527954"/>
                <a:gd name="connsiteX52" fmla="*/ 2496410 w 5035425"/>
                <a:gd name="connsiteY52" fmla="*/ 1525653 h 1527954"/>
                <a:gd name="connsiteX53" fmla="*/ 2490653 w 5035425"/>
                <a:gd name="connsiteY53" fmla="*/ 1524502 h 1527954"/>
                <a:gd name="connsiteX54" fmla="*/ 2487198 w 5035425"/>
                <a:gd name="connsiteY54" fmla="*/ 1523352 h 1527954"/>
                <a:gd name="connsiteX55" fmla="*/ 2486047 w 5035425"/>
                <a:gd name="connsiteY55" fmla="*/ 1523352 h 1527954"/>
                <a:gd name="connsiteX56" fmla="*/ 2479138 w 5035425"/>
                <a:gd name="connsiteY56" fmla="*/ 1521051 h 1527954"/>
                <a:gd name="connsiteX57" fmla="*/ 2475684 w 5035425"/>
                <a:gd name="connsiteY57" fmla="*/ 1521051 h 1527954"/>
                <a:gd name="connsiteX58" fmla="*/ 2474532 w 5035425"/>
                <a:gd name="connsiteY58" fmla="*/ 1519900 h 1527954"/>
                <a:gd name="connsiteX59" fmla="*/ 2472229 w 5035425"/>
                <a:gd name="connsiteY59" fmla="*/ 1519900 h 1527954"/>
                <a:gd name="connsiteX60" fmla="*/ 2465320 w 5035425"/>
                <a:gd name="connsiteY60" fmla="*/ 1517599 h 1527954"/>
                <a:gd name="connsiteX61" fmla="*/ 2463017 w 5035425"/>
                <a:gd name="connsiteY61" fmla="*/ 1516449 h 1527954"/>
                <a:gd name="connsiteX62" fmla="*/ 2461866 w 5035425"/>
                <a:gd name="connsiteY62" fmla="*/ 1516449 h 1527954"/>
                <a:gd name="connsiteX63" fmla="*/ 2457260 w 5035425"/>
                <a:gd name="connsiteY63" fmla="*/ 1514147 h 1527954"/>
                <a:gd name="connsiteX64" fmla="*/ 2453805 w 5035425"/>
                <a:gd name="connsiteY64" fmla="*/ 1512997 h 1527954"/>
                <a:gd name="connsiteX65" fmla="*/ 2445745 w 5035425"/>
                <a:gd name="connsiteY65" fmla="*/ 1508395 h 1527954"/>
                <a:gd name="connsiteX66" fmla="*/ 32242 w 5035425"/>
                <a:gd name="connsiteY66" fmla="*/ 116207 h 1527954"/>
                <a:gd name="connsiteX67" fmla="*/ 0 w 5035425"/>
                <a:gd name="connsiteY67" fmla="*/ 70184 h 1527954"/>
                <a:gd name="connsiteX68" fmla="*/ 0 w 5035425"/>
                <a:gd name="connsiteY68" fmla="*/ 37663 h 1527954"/>
                <a:gd name="connsiteX69" fmla="*/ 0 w 5035425"/>
                <a:gd name="connsiteY69" fmla="*/ 8140 h 1527954"/>
                <a:gd name="connsiteX70" fmla="*/ 7844 w 5035425"/>
                <a:gd name="connsiteY70" fmla="*/ 30953 h 1527954"/>
                <a:gd name="connsiteX71" fmla="*/ 33122 w 5035425"/>
                <a:gd name="connsiteY71" fmla="*/ 53109 h 1527954"/>
                <a:gd name="connsiteX72" fmla="*/ 2445379 w 5035425"/>
                <a:gd name="connsiteY72" fmla="*/ 1444650 h 1527954"/>
                <a:gd name="connsiteX73" fmla="*/ 2605429 w 5035425"/>
                <a:gd name="connsiteY73" fmla="*/ 1444650 h 1527954"/>
                <a:gd name="connsiteX74" fmla="*/ 5002718 w 5035425"/>
                <a:gd name="connsiteY74" fmla="*/ 53109 h 1527954"/>
                <a:gd name="connsiteX75" fmla="*/ 5035390 w 5035425"/>
                <a:gd name="connsiteY75" fmla="*/ 6101 h 1527954"/>
                <a:gd name="connsiteX76" fmla="*/ 5034638 w 5035425"/>
                <a:gd name="connsiteY76" fmla="*/ 3933 h 1527954"/>
                <a:gd name="connsiteX77" fmla="*/ 5035425 w 5035425"/>
                <a:gd name="connsiteY77" fmla="*/ 0 h 152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035425" h="1527954">
                  <a:moveTo>
                    <a:pt x="5035425" y="0"/>
                  </a:moveTo>
                  <a:lnTo>
                    <a:pt x="5035425" y="3739"/>
                  </a:lnTo>
                  <a:cubicBezTo>
                    <a:pt x="5035425" y="13231"/>
                    <a:pt x="5035425" y="32216"/>
                    <a:pt x="5035425" y="70184"/>
                  </a:cubicBezTo>
                  <a:cubicBezTo>
                    <a:pt x="5035425" y="71335"/>
                    <a:pt x="5035425" y="71335"/>
                    <a:pt x="5035425" y="71335"/>
                  </a:cubicBezTo>
                  <a:cubicBezTo>
                    <a:pt x="5035425" y="72485"/>
                    <a:pt x="5035425" y="74786"/>
                    <a:pt x="5035425" y="75937"/>
                  </a:cubicBezTo>
                  <a:cubicBezTo>
                    <a:pt x="5035425" y="75937"/>
                    <a:pt x="5035425" y="77088"/>
                    <a:pt x="5035425" y="77088"/>
                  </a:cubicBezTo>
                  <a:cubicBezTo>
                    <a:pt x="5034274" y="77088"/>
                    <a:pt x="5034274" y="77088"/>
                    <a:pt x="5034274" y="78238"/>
                  </a:cubicBezTo>
                  <a:cubicBezTo>
                    <a:pt x="5034274" y="79389"/>
                    <a:pt x="5034274" y="80539"/>
                    <a:pt x="5033122" y="82840"/>
                  </a:cubicBezTo>
                  <a:cubicBezTo>
                    <a:pt x="5033122" y="83991"/>
                    <a:pt x="5033122" y="83991"/>
                    <a:pt x="5033122" y="83991"/>
                  </a:cubicBezTo>
                  <a:cubicBezTo>
                    <a:pt x="5031970" y="86292"/>
                    <a:pt x="5031970" y="87443"/>
                    <a:pt x="5030819" y="88593"/>
                  </a:cubicBezTo>
                  <a:cubicBezTo>
                    <a:pt x="5030819" y="88593"/>
                    <a:pt x="5030819" y="88593"/>
                    <a:pt x="5030819" y="89744"/>
                  </a:cubicBezTo>
                  <a:cubicBezTo>
                    <a:pt x="5030819" y="89744"/>
                    <a:pt x="5029668" y="89744"/>
                    <a:pt x="5029668" y="90894"/>
                  </a:cubicBezTo>
                  <a:cubicBezTo>
                    <a:pt x="5029668" y="92045"/>
                    <a:pt x="5028516" y="93196"/>
                    <a:pt x="5027364" y="94346"/>
                  </a:cubicBezTo>
                  <a:cubicBezTo>
                    <a:pt x="5027364" y="94346"/>
                    <a:pt x="5027364" y="95497"/>
                    <a:pt x="5027364" y="95497"/>
                  </a:cubicBezTo>
                  <a:cubicBezTo>
                    <a:pt x="5026213" y="95497"/>
                    <a:pt x="5026213" y="96647"/>
                    <a:pt x="5025062" y="97798"/>
                  </a:cubicBezTo>
                  <a:cubicBezTo>
                    <a:pt x="5025062" y="97798"/>
                    <a:pt x="5023910" y="98948"/>
                    <a:pt x="5022758" y="100099"/>
                  </a:cubicBezTo>
                  <a:cubicBezTo>
                    <a:pt x="5022758" y="100099"/>
                    <a:pt x="5022758" y="100099"/>
                    <a:pt x="5022758" y="101250"/>
                  </a:cubicBezTo>
                  <a:cubicBezTo>
                    <a:pt x="5021607" y="102400"/>
                    <a:pt x="5019304" y="103551"/>
                    <a:pt x="5018153" y="104701"/>
                  </a:cubicBezTo>
                  <a:cubicBezTo>
                    <a:pt x="5018153" y="104701"/>
                    <a:pt x="5018153" y="105852"/>
                    <a:pt x="5017002" y="105852"/>
                  </a:cubicBezTo>
                  <a:cubicBezTo>
                    <a:pt x="5017002" y="105852"/>
                    <a:pt x="5017002" y="105852"/>
                    <a:pt x="5017002" y="107002"/>
                  </a:cubicBezTo>
                  <a:cubicBezTo>
                    <a:pt x="5014698" y="108153"/>
                    <a:pt x="5012396" y="109304"/>
                    <a:pt x="5011244" y="111605"/>
                  </a:cubicBezTo>
                  <a:cubicBezTo>
                    <a:pt x="5010092" y="111605"/>
                    <a:pt x="5010092" y="111605"/>
                    <a:pt x="5010092" y="111605"/>
                  </a:cubicBezTo>
                  <a:cubicBezTo>
                    <a:pt x="5007790" y="112755"/>
                    <a:pt x="5006638" y="113906"/>
                    <a:pt x="5004335" y="115056"/>
                  </a:cubicBezTo>
                  <a:cubicBezTo>
                    <a:pt x="5004335" y="116207"/>
                    <a:pt x="5003184" y="116207"/>
                    <a:pt x="5003184" y="116207"/>
                  </a:cubicBezTo>
                  <a:cubicBezTo>
                    <a:pt x="5003184" y="116207"/>
                    <a:pt x="5003184" y="116207"/>
                    <a:pt x="2605801" y="1508395"/>
                  </a:cubicBezTo>
                  <a:cubicBezTo>
                    <a:pt x="2603498" y="1509545"/>
                    <a:pt x="2600043" y="1510696"/>
                    <a:pt x="2597741" y="1511846"/>
                  </a:cubicBezTo>
                  <a:cubicBezTo>
                    <a:pt x="2596589" y="1512997"/>
                    <a:pt x="2596589" y="1512997"/>
                    <a:pt x="2595438" y="1512997"/>
                  </a:cubicBezTo>
                  <a:cubicBezTo>
                    <a:pt x="2593135" y="1514147"/>
                    <a:pt x="2590832" y="1515298"/>
                    <a:pt x="2588529" y="1516449"/>
                  </a:cubicBezTo>
                  <a:cubicBezTo>
                    <a:pt x="2588529" y="1516449"/>
                    <a:pt x="2587377" y="1516449"/>
                    <a:pt x="2587377" y="1516449"/>
                  </a:cubicBezTo>
                  <a:cubicBezTo>
                    <a:pt x="2585074" y="1517599"/>
                    <a:pt x="2582771" y="1518750"/>
                    <a:pt x="2580468" y="1518750"/>
                  </a:cubicBezTo>
                  <a:cubicBezTo>
                    <a:pt x="2580468" y="1519900"/>
                    <a:pt x="2580468" y="1519900"/>
                    <a:pt x="2579317" y="1519900"/>
                  </a:cubicBezTo>
                  <a:cubicBezTo>
                    <a:pt x="2578165" y="1519900"/>
                    <a:pt x="2575862" y="1521051"/>
                    <a:pt x="2573559" y="1521051"/>
                  </a:cubicBezTo>
                  <a:cubicBezTo>
                    <a:pt x="2572408" y="1521051"/>
                    <a:pt x="2571256" y="1522201"/>
                    <a:pt x="2568954" y="1522201"/>
                  </a:cubicBezTo>
                  <a:cubicBezTo>
                    <a:pt x="2567802" y="1523352"/>
                    <a:pt x="2565499" y="1523352"/>
                    <a:pt x="2563196" y="1523352"/>
                  </a:cubicBezTo>
                  <a:cubicBezTo>
                    <a:pt x="2562045" y="1524502"/>
                    <a:pt x="2560893" y="1524502"/>
                    <a:pt x="2559742" y="1524502"/>
                  </a:cubicBezTo>
                  <a:cubicBezTo>
                    <a:pt x="2559742" y="1524502"/>
                    <a:pt x="2558590" y="1524502"/>
                    <a:pt x="2558590" y="1524502"/>
                  </a:cubicBezTo>
                  <a:cubicBezTo>
                    <a:pt x="2557439" y="1524502"/>
                    <a:pt x="2557439" y="1524502"/>
                    <a:pt x="2556287" y="1524502"/>
                  </a:cubicBezTo>
                  <a:cubicBezTo>
                    <a:pt x="2553984" y="1525653"/>
                    <a:pt x="2551681" y="1525653"/>
                    <a:pt x="2548227" y="1525653"/>
                  </a:cubicBezTo>
                  <a:cubicBezTo>
                    <a:pt x="2548227" y="1525653"/>
                    <a:pt x="2547075" y="1526804"/>
                    <a:pt x="2547075" y="1526804"/>
                  </a:cubicBezTo>
                  <a:cubicBezTo>
                    <a:pt x="2545924" y="1526804"/>
                    <a:pt x="2545924" y="1526804"/>
                    <a:pt x="2544772" y="1526804"/>
                  </a:cubicBezTo>
                  <a:cubicBezTo>
                    <a:pt x="2543621" y="1526804"/>
                    <a:pt x="2543621" y="1526804"/>
                    <a:pt x="2542469" y="1526804"/>
                  </a:cubicBezTo>
                  <a:cubicBezTo>
                    <a:pt x="2539015" y="1526804"/>
                    <a:pt x="2536712" y="1526804"/>
                    <a:pt x="2534409" y="1526804"/>
                  </a:cubicBezTo>
                  <a:cubicBezTo>
                    <a:pt x="2533258" y="1526804"/>
                    <a:pt x="2533258" y="1526804"/>
                    <a:pt x="2532106" y="1526804"/>
                  </a:cubicBezTo>
                  <a:cubicBezTo>
                    <a:pt x="2530955" y="1526804"/>
                    <a:pt x="2530955" y="1526804"/>
                    <a:pt x="2529803" y="1526804"/>
                  </a:cubicBezTo>
                  <a:cubicBezTo>
                    <a:pt x="2527500" y="1527954"/>
                    <a:pt x="2525197" y="1527954"/>
                    <a:pt x="2522894" y="1527954"/>
                  </a:cubicBezTo>
                  <a:cubicBezTo>
                    <a:pt x="2522894" y="1526804"/>
                    <a:pt x="2521743" y="1527954"/>
                    <a:pt x="2520591" y="1527954"/>
                  </a:cubicBezTo>
                  <a:cubicBezTo>
                    <a:pt x="2519440" y="1526804"/>
                    <a:pt x="2519440" y="1526804"/>
                    <a:pt x="2518288" y="1526804"/>
                  </a:cubicBezTo>
                  <a:cubicBezTo>
                    <a:pt x="2515985" y="1526804"/>
                    <a:pt x="2513682" y="1526804"/>
                    <a:pt x="2512531" y="1526804"/>
                  </a:cubicBezTo>
                  <a:cubicBezTo>
                    <a:pt x="2511379" y="1526804"/>
                    <a:pt x="2510228" y="1526804"/>
                    <a:pt x="2510228" y="1526804"/>
                  </a:cubicBezTo>
                  <a:cubicBezTo>
                    <a:pt x="2509077" y="1526804"/>
                    <a:pt x="2507925" y="1526804"/>
                    <a:pt x="2506774" y="1526804"/>
                  </a:cubicBezTo>
                  <a:cubicBezTo>
                    <a:pt x="2505622" y="1526804"/>
                    <a:pt x="2503319" y="1525653"/>
                    <a:pt x="2501016" y="1525653"/>
                  </a:cubicBezTo>
                  <a:cubicBezTo>
                    <a:pt x="2501016" y="1525653"/>
                    <a:pt x="2499865" y="1525653"/>
                    <a:pt x="2498713" y="1525653"/>
                  </a:cubicBezTo>
                  <a:cubicBezTo>
                    <a:pt x="2497562" y="1525653"/>
                    <a:pt x="2497562" y="1525653"/>
                    <a:pt x="2496410" y="1525653"/>
                  </a:cubicBezTo>
                  <a:cubicBezTo>
                    <a:pt x="2494107" y="1524502"/>
                    <a:pt x="2491804" y="1524502"/>
                    <a:pt x="2490653" y="1524502"/>
                  </a:cubicBezTo>
                  <a:cubicBezTo>
                    <a:pt x="2489501" y="1524502"/>
                    <a:pt x="2488350" y="1523352"/>
                    <a:pt x="2487198" y="1523352"/>
                  </a:cubicBezTo>
                  <a:cubicBezTo>
                    <a:pt x="2487198" y="1523352"/>
                    <a:pt x="2486047" y="1523352"/>
                    <a:pt x="2486047" y="1523352"/>
                  </a:cubicBezTo>
                  <a:cubicBezTo>
                    <a:pt x="2483744" y="1522201"/>
                    <a:pt x="2481441" y="1522201"/>
                    <a:pt x="2479138" y="1521051"/>
                  </a:cubicBezTo>
                  <a:cubicBezTo>
                    <a:pt x="2477987" y="1521051"/>
                    <a:pt x="2476835" y="1521051"/>
                    <a:pt x="2475684" y="1521051"/>
                  </a:cubicBezTo>
                  <a:cubicBezTo>
                    <a:pt x="2475684" y="1521051"/>
                    <a:pt x="2474532" y="1519900"/>
                    <a:pt x="2474532" y="1519900"/>
                  </a:cubicBezTo>
                  <a:cubicBezTo>
                    <a:pt x="2473381" y="1519900"/>
                    <a:pt x="2472229" y="1519900"/>
                    <a:pt x="2472229" y="1519900"/>
                  </a:cubicBezTo>
                  <a:cubicBezTo>
                    <a:pt x="2469926" y="1518750"/>
                    <a:pt x="2467623" y="1517599"/>
                    <a:pt x="2465320" y="1517599"/>
                  </a:cubicBezTo>
                  <a:cubicBezTo>
                    <a:pt x="2464169" y="1516449"/>
                    <a:pt x="2464169" y="1516449"/>
                    <a:pt x="2463017" y="1516449"/>
                  </a:cubicBezTo>
                  <a:cubicBezTo>
                    <a:pt x="2463017" y="1516449"/>
                    <a:pt x="2461866" y="1516449"/>
                    <a:pt x="2461866" y="1516449"/>
                  </a:cubicBezTo>
                  <a:cubicBezTo>
                    <a:pt x="2460714" y="1515298"/>
                    <a:pt x="2458411" y="1514147"/>
                    <a:pt x="2457260" y="1514147"/>
                  </a:cubicBezTo>
                  <a:cubicBezTo>
                    <a:pt x="2456108" y="1512997"/>
                    <a:pt x="2454957" y="1512997"/>
                    <a:pt x="2453805" y="1512997"/>
                  </a:cubicBezTo>
                  <a:cubicBezTo>
                    <a:pt x="2451502" y="1511846"/>
                    <a:pt x="2448048" y="1509545"/>
                    <a:pt x="2445745" y="1508395"/>
                  </a:cubicBezTo>
                  <a:cubicBezTo>
                    <a:pt x="2445745" y="1508395"/>
                    <a:pt x="2445745" y="1508395"/>
                    <a:pt x="32242" y="116207"/>
                  </a:cubicBezTo>
                  <a:cubicBezTo>
                    <a:pt x="10363" y="103551"/>
                    <a:pt x="0" y="86292"/>
                    <a:pt x="0" y="70184"/>
                  </a:cubicBezTo>
                  <a:cubicBezTo>
                    <a:pt x="0" y="70184"/>
                    <a:pt x="0" y="70184"/>
                    <a:pt x="0" y="37663"/>
                  </a:cubicBezTo>
                  <a:lnTo>
                    <a:pt x="0" y="8140"/>
                  </a:lnTo>
                  <a:lnTo>
                    <a:pt x="7844" y="30953"/>
                  </a:lnTo>
                  <a:cubicBezTo>
                    <a:pt x="13476" y="38949"/>
                    <a:pt x="21896" y="46496"/>
                    <a:pt x="33122" y="53109"/>
                  </a:cubicBezTo>
                  <a:cubicBezTo>
                    <a:pt x="33122" y="53109"/>
                    <a:pt x="33122" y="53109"/>
                    <a:pt x="2445379" y="1444650"/>
                  </a:cubicBezTo>
                  <a:cubicBezTo>
                    <a:pt x="2490285" y="1469951"/>
                    <a:pt x="2561674" y="1469951"/>
                    <a:pt x="2605429" y="1444650"/>
                  </a:cubicBezTo>
                  <a:cubicBezTo>
                    <a:pt x="2605429" y="1444650"/>
                    <a:pt x="2605429" y="1444650"/>
                    <a:pt x="5002718" y="53109"/>
                  </a:cubicBezTo>
                  <a:cubicBezTo>
                    <a:pt x="5024595" y="39884"/>
                    <a:pt x="5035534" y="22921"/>
                    <a:pt x="5035390" y="6101"/>
                  </a:cubicBezTo>
                  <a:lnTo>
                    <a:pt x="5034638" y="3933"/>
                  </a:lnTo>
                  <a:lnTo>
                    <a:pt x="5035425" y="0"/>
                  </a:lnTo>
                  <a:close/>
                </a:path>
              </a:pathLst>
            </a:custGeom>
            <a:gradFill>
              <a:gsLst>
                <a:gs pos="1000">
                  <a:srgbClr val="00F7FF"/>
                </a:gs>
                <a:gs pos="100000">
                  <a:srgbClr val="0377F8">
                    <a:alpha val="0"/>
                  </a:srgbClr>
                </a:gs>
              </a:gsLst>
              <a:lin ang="3600000" scaled="0"/>
            </a:gradFill>
            <a:ln w="9525"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99" name="组合 621"/>
          <p:cNvGrpSpPr/>
          <p:nvPr/>
        </p:nvGrpSpPr>
        <p:grpSpPr>
          <a:xfrm>
            <a:off x="7037649" y="2566144"/>
            <a:ext cx="58176" cy="33588"/>
            <a:chOff x="3809266" y="3227342"/>
            <a:chExt cx="189634" cy="109486"/>
          </a:xfrm>
        </p:grpSpPr>
        <p:sp>
          <p:nvSpPr>
            <p:cNvPr id="100" name="任意多边形: 形状 622"/>
            <p:cNvSpPr/>
            <p:nvPr/>
          </p:nvSpPr>
          <p:spPr>
            <a:xfrm>
              <a:off x="3809266" y="3227342"/>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1" name="任意多边形: 形状 623"/>
            <p:cNvSpPr/>
            <p:nvPr/>
          </p:nvSpPr>
          <p:spPr>
            <a:xfrm>
              <a:off x="3856228" y="3254456"/>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02" name="任意多边形: 形状 624"/>
          <p:cNvSpPr/>
          <p:nvPr/>
        </p:nvSpPr>
        <p:spPr>
          <a:xfrm>
            <a:off x="7741635" y="2940243"/>
            <a:ext cx="58176" cy="3358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3" name="任意多边形: 形状 625"/>
          <p:cNvSpPr/>
          <p:nvPr/>
        </p:nvSpPr>
        <p:spPr>
          <a:xfrm>
            <a:off x="7756040" y="2948565"/>
            <a:ext cx="29361" cy="16952"/>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04" name="组合 626"/>
          <p:cNvGrpSpPr/>
          <p:nvPr/>
        </p:nvGrpSpPr>
        <p:grpSpPr>
          <a:xfrm>
            <a:off x="8384913" y="2509796"/>
            <a:ext cx="58176" cy="33588"/>
            <a:chOff x="8200898" y="3043667"/>
            <a:chExt cx="189634" cy="109486"/>
          </a:xfrm>
        </p:grpSpPr>
        <p:sp>
          <p:nvSpPr>
            <p:cNvPr id="105" name="任意多边形: 形状 627"/>
            <p:cNvSpPr/>
            <p:nvPr/>
          </p:nvSpPr>
          <p:spPr>
            <a:xfrm>
              <a:off x="8200898" y="3043667"/>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6" name="任意多边形: 形状 628"/>
            <p:cNvSpPr/>
            <p:nvPr/>
          </p:nvSpPr>
          <p:spPr>
            <a:xfrm>
              <a:off x="8247860" y="3070781"/>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07" name="任意多边形: 形状 629"/>
          <p:cNvSpPr/>
          <p:nvPr/>
        </p:nvSpPr>
        <p:spPr>
          <a:xfrm>
            <a:off x="6908945" y="2522571"/>
            <a:ext cx="162467" cy="202262"/>
          </a:xfrm>
          <a:custGeom>
            <a:avLst/>
            <a:gdLst>
              <a:gd name="connsiteX0" fmla="*/ 445414 w 529590"/>
              <a:gd name="connsiteY0" fmla="*/ 178 h 659309"/>
              <a:gd name="connsiteX1" fmla="*/ 487680 w 529590"/>
              <a:gd name="connsiteY1" fmla="*/ 14466 h 659309"/>
              <a:gd name="connsiteX2" fmla="*/ 529590 w 529590"/>
              <a:gd name="connsiteY2" fmla="*/ 90666 h 659309"/>
              <a:gd name="connsiteX3" fmla="*/ 529590 w 529590"/>
              <a:gd name="connsiteY3" fmla="*/ 189726 h 659309"/>
              <a:gd name="connsiteX4" fmla="*/ 510540 w 529590"/>
              <a:gd name="connsiteY4" fmla="*/ 208776 h 659309"/>
              <a:gd name="connsiteX5" fmla="*/ 491490 w 529590"/>
              <a:gd name="connsiteY5" fmla="*/ 189726 h 659309"/>
              <a:gd name="connsiteX6" fmla="*/ 491490 w 529590"/>
              <a:gd name="connsiteY6" fmla="*/ 90666 h 659309"/>
              <a:gd name="connsiteX7" fmla="*/ 467678 w 529590"/>
              <a:gd name="connsiteY7" fmla="*/ 46851 h 659309"/>
              <a:gd name="connsiteX8" fmla="*/ 418148 w 529590"/>
              <a:gd name="connsiteY8" fmla="*/ 43041 h 659309"/>
              <a:gd name="connsiteX9" fmla="*/ 207645 w 529590"/>
              <a:gd name="connsiteY9" fmla="*/ 174486 h 659309"/>
              <a:gd name="connsiteX10" fmla="*/ 147638 w 529590"/>
              <a:gd name="connsiteY10" fmla="*/ 209729 h 659309"/>
              <a:gd name="connsiteX11" fmla="*/ 38100 w 529590"/>
              <a:gd name="connsiteY11" fmla="*/ 401181 h 659309"/>
              <a:gd name="connsiteX12" fmla="*/ 38100 w 529590"/>
              <a:gd name="connsiteY12" fmla="*/ 639307 h 659309"/>
              <a:gd name="connsiteX13" fmla="*/ 19050 w 529590"/>
              <a:gd name="connsiteY13" fmla="*/ 659309 h 659309"/>
              <a:gd name="connsiteX14" fmla="*/ 0 w 529590"/>
              <a:gd name="connsiteY14" fmla="*/ 640259 h 659309"/>
              <a:gd name="connsiteX15" fmla="*/ 0 w 529590"/>
              <a:gd name="connsiteY15" fmla="*/ 401181 h 659309"/>
              <a:gd name="connsiteX16" fmla="*/ 0 w 529590"/>
              <a:gd name="connsiteY16" fmla="*/ 398324 h 659309"/>
              <a:gd name="connsiteX17" fmla="*/ 551 w 529590"/>
              <a:gd name="connsiteY17" fmla="*/ 397000 h 659309"/>
              <a:gd name="connsiteX18" fmla="*/ 8826 w 529590"/>
              <a:gd name="connsiteY18" fmla="*/ 334193 h 659309"/>
              <a:gd name="connsiteX19" fmla="*/ 127635 w 529590"/>
              <a:gd name="connsiteY19" fmla="*/ 177344 h 659309"/>
              <a:gd name="connsiteX20" fmla="*/ 187643 w 529590"/>
              <a:gd name="connsiteY20" fmla="*/ 142101 h 659309"/>
              <a:gd name="connsiteX21" fmla="*/ 399098 w 529590"/>
              <a:gd name="connsiteY21" fmla="*/ 9704 h 659309"/>
              <a:gd name="connsiteX22" fmla="*/ 401003 w 529590"/>
              <a:gd name="connsiteY22" fmla="*/ 8751 h 659309"/>
              <a:gd name="connsiteX23" fmla="*/ 445414 w 529590"/>
              <a:gd name="connsiteY23" fmla="*/ 178 h 65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29590" h="659309">
                <a:moveTo>
                  <a:pt x="445414" y="178"/>
                </a:moveTo>
                <a:cubicBezTo>
                  <a:pt x="460296" y="1131"/>
                  <a:pt x="474822" y="5893"/>
                  <a:pt x="487680" y="14466"/>
                </a:cubicBezTo>
                <a:cubicBezTo>
                  <a:pt x="514350" y="31611"/>
                  <a:pt x="529590" y="60186"/>
                  <a:pt x="529590" y="90666"/>
                </a:cubicBezTo>
                <a:lnTo>
                  <a:pt x="529590" y="189726"/>
                </a:lnTo>
                <a:cubicBezTo>
                  <a:pt x="529590" y="200204"/>
                  <a:pt x="521018" y="208776"/>
                  <a:pt x="510540" y="208776"/>
                </a:cubicBezTo>
                <a:cubicBezTo>
                  <a:pt x="500063" y="208776"/>
                  <a:pt x="491490" y="200204"/>
                  <a:pt x="491490" y="189726"/>
                </a:cubicBezTo>
                <a:lnTo>
                  <a:pt x="491490" y="90666"/>
                </a:lnTo>
                <a:cubicBezTo>
                  <a:pt x="491490" y="72569"/>
                  <a:pt x="482918" y="56376"/>
                  <a:pt x="467678" y="46851"/>
                </a:cubicBezTo>
                <a:cubicBezTo>
                  <a:pt x="452438" y="37326"/>
                  <a:pt x="434340" y="36374"/>
                  <a:pt x="418148" y="43041"/>
                </a:cubicBezTo>
                <a:lnTo>
                  <a:pt x="207645" y="174486"/>
                </a:lnTo>
                <a:lnTo>
                  <a:pt x="147638" y="209729"/>
                </a:lnTo>
                <a:cubicBezTo>
                  <a:pt x="80010" y="249734"/>
                  <a:pt x="38100" y="323076"/>
                  <a:pt x="38100" y="401181"/>
                </a:cubicBezTo>
                <a:lnTo>
                  <a:pt x="38100" y="639307"/>
                </a:lnTo>
                <a:cubicBezTo>
                  <a:pt x="38100" y="650737"/>
                  <a:pt x="29528" y="659309"/>
                  <a:pt x="19050" y="659309"/>
                </a:cubicBezTo>
                <a:cubicBezTo>
                  <a:pt x="8573" y="659309"/>
                  <a:pt x="0" y="650737"/>
                  <a:pt x="0" y="640259"/>
                </a:cubicBezTo>
                <a:lnTo>
                  <a:pt x="0" y="401181"/>
                </a:lnTo>
                <a:lnTo>
                  <a:pt x="0" y="398324"/>
                </a:lnTo>
                <a:lnTo>
                  <a:pt x="551" y="397000"/>
                </a:lnTo>
                <a:lnTo>
                  <a:pt x="8826" y="334193"/>
                </a:lnTo>
                <a:cubicBezTo>
                  <a:pt x="26194" y="269319"/>
                  <a:pt x="68343" y="212348"/>
                  <a:pt x="127635" y="177344"/>
                </a:cubicBezTo>
                <a:lnTo>
                  <a:pt x="187643" y="142101"/>
                </a:lnTo>
                <a:lnTo>
                  <a:pt x="399098" y="9704"/>
                </a:lnTo>
                <a:cubicBezTo>
                  <a:pt x="400050" y="9704"/>
                  <a:pt x="400050" y="8751"/>
                  <a:pt x="401003" y="8751"/>
                </a:cubicBezTo>
                <a:cubicBezTo>
                  <a:pt x="415291" y="2083"/>
                  <a:pt x="430531" y="-774"/>
                  <a:pt x="445414" y="178"/>
                </a:cubicBezTo>
                <a:close/>
              </a:path>
            </a:pathLst>
          </a:custGeom>
          <a:gradFill>
            <a:gsLst>
              <a:gs pos="0">
                <a:srgbClr val="00F7FF">
                  <a:alpha val="73000"/>
                </a:srgbClr>
              </a:gs>
              <a:gs pos="100000">
                <a:srgbClr val="00F7FF">
                  <a:alpha val="0"/>
                </a:srgbClr>
              </a:gs>
            </a:gsLst>
            <a:lin ang="5400000" scaled="1"/>
          </a:gra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8" name="任意多边形: 形状 630"/>
          <p:cNvSpPr/>
          <p:nvPr/>
        </p:nvSpPr>
        <p:spPr>
          <a:xfrm>
            <a:off x="7765114" y="2897525"/>
            <a:ext cx="162760" cy="202262"/>
          </a:xfrm>
          <a:custGeom>
            <a:avLst/>
            <a:gdLst>
              <a:gd name="connsiteX0" fmla="*/ 84891 w 530543"/>
              <a:gd name="connsiteY0" fmla="*/ 178 h 659309"/>
              <a:gd name="connsiteX1" fmla="*/ 128588 w 530543"/>
              <a:gd name="connsiteY1" fmla="*/ 8751 h 659309"/>
              <a:gd name="connsiteX2" fmla="*/ 130493 w 530543"/>
              <a:gd name="connsiteY2" fmla="*/ 9704 h 659309"/>
              <a:gd name="connsiteX3" fmla="*/ 342900 w 530543"/>
              <a:gd name="connsiteY3" fmla="*/ 142101 h 659309"/>
              <a:gd name="connsiteX4" fmla="*/ 402908 w 530543"/>
              <a:gd name="connsiteY4" fmla="*/ 177344 h 659309"/>
              <a:gd name="connsiteX5" fmla="*/ 521718 w 530543"/>
              <a:gd name="connsiteY5" fmla="*/ 334193 h 659309"/>
              <a:gd name="connsiteX6" fmla="*/ 529992 w 530543"/>
              <a:gd name="connsiteY6" fmla="*/ 397000 h 659309"/>
              <a:gd name="connsiteX7" fmla="*/ 530543 w 530543"/>
              <a:gd name="connsiteY7" fmla="*/ 398324 h 659309"/>
              <a:gd name="connsiteX8" fmla="*/ 530543 w 530543"/>
              <a:gd name="connsiteY8" fmla="*/ 401181 h 659309"/>
              <a:gd name="connsiteX9" fmla="*/ 530543 w 530543"/>
              <a:gd name="connsiteY9" fmla="*/ 639307 h 659309"/>
              <a:gd name="connsiteX10" fmla="*/ 511493 w 530543"/>
              <a:gd name="connsiteY10" fmla="*/ 659309 h 659309"/>
              <a:gd name="connsiteX11" fmla="*/ 492443 w 530543"/>
              <a:gd name="connsiteY11" fmla="*/ 640259 h 659309"/>
              <a:gd name="connsiteX12" fmla="*/ 492443 w 530543"/>
              <a:gd name="connsiteY12" fmla="*/ 401181 h 659309"/>
              <a:gd name="connsiteX13" fmla="*/ 383858 w 530543"/>
              <a:gd name="connsiteY13" fmla="*/ 210681 h 659309"/>
              <a:gd name="connsiteX14" fmla="*/ 323850 w 530543"/>
              <a:gd name="connsiteY14" fmla="*/ 175439 h 659309"/>
              <a:gd name="connsiteX15" fmla="*/ 111443 w 530543"/>
              <a:gd name="connsiteY15" fmla="*/ 43041 h 659309"/>
              <a:gd name="connsiteX16" fmla="*/ 61913 w 530543"/>
              <a:gd name="connsiteY16" fmla="*/ 46851 h 659309"/>
              <a:gd name="connsiteX17" fmla="*/ 38100 w 530543"/>
              <a:gd name="connsiteY17" fmla="*/ 90666 h 659309"/>
              <a:gd name="connsiteX18" fmla="*/ 38100 w 530543"/>
              <a:gd name="connsiteY18" fmla="*/ 189726 h 659309"/>
              <a:gd name="connsiteX19" fmla="*/ 19050 w 530543"/>
              <a:gd name="connsiteY19" fmla="*/ 208776 h 659309"/>
              <a:gd name="connsiteX20" fmla="*/ 0 w 530543"/>
              <a:gd name="connsiteY20" fmla="*/ 189726 h 659309"/>
              <a:gd name="connsiteX21" fmla="*/ 0 w 530543"/>
              <a:gd name="connsiteY21" fmla="*/ 90666 h 659309"/>
              <a:gd name="connsiteX22" fmla="*/ 41910 w 530543"/>
              <a:gd name="connsiteY22" fmla="*/ 14466 h 659309"/>
              <a:gd name="connsiteX23" fmla="*/ 84891 w 530543"/>
              <a:gd name="connsiteY23" fmla="*/ 178 h 65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0543" h="659309">
                <a:moveTo>
                  <a:pt x="84891" y="178"/>
                </a:moveTo>
                <a:cubicBezTo>
                  <a:pt x="99774" y="-774"/>
                  <a:pt x="114776" y="2083"/>
                  <a:pt x="128588" y="8751"/>
                </a:cubicBezTo>
                <a:cubicBezTo>
                  <a:pt x="129540" y="8751"/>
                  <a:pt x="129540" y="9704"/>
                  <a:pt x="130493" y="9704"/>
                </a:cubicBezTo>
                <a:lnTo>
                  <a:pt x="342900" y="142101"/>
                </a:lnTo>
                <a:lnTo>
                  <a:pt x="402908" y="177344"/>
                </a:lnTo>
                <a:cubicBezTo>
                  <a:pt x="462200" y="212348"/>
                  <a:pt x="504349" y="269319"/>
                  <a:pt x="521718" y="334193"/>
                </a:cubicBezTo>
                <a:lnTo>
                  <a:pt x="529992" y="397000"/>
                </a:lnTo>
                <a:lnTo>
                  <a:pt x="530543" y="398324"/>
                </a:lnTo>
                <a:lnTo>
                  <a:pt x="530543" y="401181"/>
                </a:lnTo>
                <a:lnTo>
                  <a:pt x="530543" y="639307"/>
                </a:lnTo>
                <a:cubicBezTo>
                  <a:pt x="530543" y="650737"/>
                  <a:pt x="521970" y="659309"/>
                  <a:pt x="511493" y="659309"/>
                </a:cubicBezTo>
                <a:cubicBezTo>
                  <a:pt x="501015" y="659309"/>
                  <a:pt x="492443" y="650737"/>
                  <a:pt x="492443" y="640259"/>
                </a:cubicBezTo>
                <a:lnTo>
                  <a:pt x="492443" y="401181"/>
                </a:lnTo>
                <a:cubicBezTo>
                  <a:pt x="492443" y="323076"/>
                  <a:pt x="450533" y="249734"/>
                  <a:pt x="383858" y="210681"/>
                </a:cubicBezTo>
                <a:lnTo>
                  <a:pt x="323850" y="175439"/>
                </a:lnTo>
                <a:lnTo>
                  <a:pt x="111443" y="43041"/>
                </a:lnTo>
                <a:cubicBezTo>
                  <a:pt x="95250" y="36374"/>
                  <a:pt x="77153" y="37326"/>
                  <a:pt x="61913" y="46851"/>
                </a:cubicBezTo>
                <a:cubicBezTo>
                  <a:pt x="47625" y="56376"/>
                  <a:pt x="38100" y="72569"/>
                  <a:pt x="38100" y="90666"/>
                </a:cubicBezTo>
                <a:lnTo>
                  <a:pt x="38100" y="189726"/>
                </a:lnTo>
                <a:cubicBezTo>
                  <a:pt x="38100" y="200204"/>
                  <a:pt x="29528" y="208776"/>
                  <a:pt x="19050" y="208776"/>
                </a:cubicBezTo>
                <a:cubicBezTo>
                  <a:pt x="8573" y="208776"/>
                  <a:pt x="0" y="200204"/>
                  <a:pt x="0" y="189726"/>
                </a:cubicBezTo>
                <a:lnTo>
                  <a:pt x="0" y="90666"/>
                </a:lnTo>
                <a:cubicBezTo>
                  <a:pt x="0" y="59234"/>
                  <a:pt x="15240" y="30659"/>
                  <a:pt x="41910" y="14466"/>
                </a:cubicBezTo>
                <a:cubicBezTo>
                  <a:pt x="55245" y="5893"/>
                  <a:pt x="70009" y="1131"/>
                  <a:pt x="84891" y="178"/>
                </a:cubicBezTo>
                <a:close/>
              </a:path>
            </a:pathLst>
          </a:custGeom>
          <a:gradFill>
            <a:gsLst>
              <a:gs pos="0">
                <a:srgbClr val="00F7FF">
                  <a:alpha val="73000"/>
                </a:srgbClr>
              </a:gs>
              <a:gs pos="100000">
                <a:srgbClr val="00F7FF">
                  <a:alpha val="0"/>
                </a:srgb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9" name="图形 64"/>
          <p:cNvSpPr/>
          <p:nvPr/>
        </p:nvSpPr>
        <p:spPr>
          <a:xfrm>
            <a:off x="8409326" y="2421872"/>
            <a:ext cx="140260" cy="108117"/>
          </a:xfrm>
          <a:custGeom>
            <a:avLst/>
            <a:gdLst>
              <a:gd name="connsiteX0" fmla="*/ 19050 w 457200"/>
              <a:gd name="connsiteY0" fmla="*/ 354848 h 352425"/>
              <a:gd name="connsiteX1" fmla="*/ 0 w 457200"/>
              <a:gd name="connsiteY1" fmla="*/ 335798 h 352425"/>
              <a:gd name="connsiteX2" fmla="*/ 0 w 457200"/>
              <a:gd name="connsiteY2" fmla="*/ 244358 h 352425"/>
              <a:gd name="connsiteX3" fmla="*/ 72390 w 457200"/>
              <a:gd name="connsiteY3" fmla="*/ 128153 h 352425"/>
              <a:gd name="connsiteX4" fmla="*/ 273368 w 457200"/>
              <a:gd name="connsiteY4" fmla="*/ 13853 h 352425"/>
              <a:gd name="connsiteX5" fmla="*/ 274320 w 457200"/>
              <a:gd name="connsiteY5" fmla="*/ 12901 h 352425"/>
              <a:gd name="connsiteX6" fmla="*/ 399098 w 457200"/>
              <a:gd name="connsiteY6" fmla="*/ 19568 h 352425"/>
              <a:gd name="connsiteX7" fmla="*/ 459105 w 457200"/>
              <a:gd name="connsiteY7" fmla="*/ 128153 h 352425"/>
              <a:gd name="connsiteX8" fmla="*/ 440055 w 457200"/>
              <a:gd name="connsiteY8" fmla="*/ 147203 h 352425"/>
              <a:gd name="connsiteX9" fmla="*/ 421005 w 457200"/>
              <a:gd name="connsiteY9" fmla="*/ 128153 h 352425"/>
              <a:gd name="connsiteX10" fmla="*/ 379095 w 457200"/>
              <a:gd name="connsiteY10" fmla="*/ 51953 h 352425"/>
              <a:gd name="connsiteX11" fmla="*/ 292418 w 457200"/>
              <a:gd name="connsiteY11" fmla="*/ 47191 h 352425"/>
              <a:gd name="connsiteX12" fmla="*/ 90488 w 457200"/>
              <a:gd name="connsiteY12" fmla="*/ 162443 h 352425"/>
              <a:gd name="connsiteX13" fmla="*/ 89535 w 457200"/>
              <a:gd name="connsiteY13" fmla="*/ 163396 h 352425"/>
              <a:gd name="connsiteX14" fmla="*/ 38100 w 457200"/>
              <a:gd name="connsiteY14" fmla="*/ 244358 h 352425"/>
              <a:gd name="connsiteX15" fmla="*/ 38100 w 457200"/>
              <a:gd name="connsiteY15" fmla="*/ 335798 h 352425"/>
              <a:gd name="connsiteX16" fmla="*/ 19050 w 457200"/>
              <a:gd name="connsiteY16" fmla="*/ 354848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 h="352425">
                <a:moveTo>
                  <a:pt x="19050" y="354848"/>
                </a:moveTo>
                <a:cubicBezTo>
                  <a:pt x="8573" y="354848"/>
                  <a:pt x="0" y="346276"/>
                  <a:pt x="0" y="335798"/>
                </a:cubicBezTo>
                <a:lnTo>
                  <a:pt x="0" y="244358"/>
                </a:lnTo>
                <a:cubicBezTo>
                  <a:pt x="0" y="195781"/>
                  <a:pt x="28575" y="150061"/>
                  <a:pt x="72390" y="128153"/>
                </a:cubicBezTo>
                <a:lnTo>
                  <a:pt x="273368" y="13853"/>
                </a:lnTo>
                <a:cubicBezTo>
                  <a:pt x="273368" y="13853"/>
                  <a:pt x="274320" y="13853"/>
                  <a:pt x="274320" y="12901"/>
                </a:cubicBezTo>
                <a:cubicBezTo>
                  <a:pt x="314325" y="-6149"/>
                  <a:pt x="360998" y="-4244"/>
                  <a:pt x="399098" y="19568"/>
                </a:cubicBezTo>
                <a:cubicBezTo>
                  <a:pt x="437198" y="43381"/>
                  <a:pt x="459105" y="84338"/>
                  <a:pt x="459105" y="128153"/>
                </a:cubicBezTo>
                <a:cubicBezTo>
                  <a:pt x="459105" y="138631"/>
                  <a:pt x="450533" y="147203"/>
                  <a:pt x="440055" y="147203"/>
                </a:cubicBezTo>
                <a:cubicBezTo>
                  <a:pt x="429578" y="147203"/>
                  <a:pt x="421005" y="138631"/>
                  <a:pt x="421005" y="128153"/>
                </a:cubicBezTo>
                <a:cubicBezTo>
                  <a:pt x="421005" y="96721"/>
                  <a:pt x="404813" y="68146"/>
                  <a:pt x="379095" y="51953"/>
                </a:cubicBezTo>
                <a:cubicBezTo>
                  <a:pt x="352425" y="35761"/>
                  <a:pt x="320040" y="33856"/>
                  <a:pt x="292418" y="47191"/>
                </a:cubicBezTo>
                <a:lnTo>
                  <a:pt x="90488" y="162443"/>
                </a:lnTo>
                <a:cubicBezTo>
                  <a:pt x="90488" y="162443"/>
                  <a:pt x="89535" y="162443"/>
                  <a:pt x="89535" y="163396"/>
                </a:cubicBezTo>
                <a:cubicBezTo>
                  <a:pt x="58103" y="178636"/>
                  <a:pt x="38100" y="210068"/>
                  <a:pt x="38100" y="244358"/>
                </a:cubicBezTo>
                <a:lnTo>
                  <a:pt x="38100" y="335798"/>
                </a:lnTo>
                <a:cubicBezTo>
                  <a:pt x="38100" y="346276"/>
                  <a:pt x="29528" y="354848"/>
                  <a:pt x="19050" y="354848"/>
                </a:cubicBezTo>
                <a:close/>
              </a:path>
            </a:pathLst>
          </a:custGeom>
          <a:gradFill>
            <a:gsLst>
              <a:gs pos="0">
                <a:srgbClr val="00F7FF">
                  <a:alpha val="73000"/>
                </a:srgbClr>
              </a:gs>
              <a:gs pos="100000">
                <a:srgbClr val="00F7FF">
                  <a:alpha val="0"/>
                </a:srgb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10" name="图形 64"/>
          <p:cNvSpPr/>
          <p:nvPr/>
        </p:nvSpPr>
        <p:spPr>
          <a:xfrm flipH="1">
            <a:off x="7446986" y="2066730"/>
            <a:ext cx="140260" cy="108117"/>
          </a:xfrm>
          <a:custGeom>
            <a:avLst/>
            <a:gdLst>
              <a:gd name="connsiteX0" fmla="*/ 19050 w 457200"/>
              <a:gd name="connsiteY0" fmla="*/ 354848 h 352425"/>
              <a:gd name="connsiteX1" fmla="*/ 0 w 457200"/>
              <a:gd name="connsiteY1" fmla="*/ 335798 h 352425"/>
              <a:gd name="connsiteX2" fmla="*/ 0 w 457200"/>
              <a:gd name="connsiteY2" fmla="*/ 244358 h 352425"/>
              <a:gd name="connsiteX3" fmla="*/ 72390 w 457200"/>
              <a:gd name="connsiteY3" fmla="*/ 128153 h 352425"/>
              <a:gd name="connsiteX4" fmla="*/ 273368 w 457200"/>
              <a:gd name="connsiteY4" fmla="*/ 13853 h 352425"/>
              <a:gd name="connsiteX5" fmla="*/ 274320 w 457200"/>
              <a:gd name="connsiteY5" fmla="*/ 12901 h 352425"/>
              <a:gd name="connsiteX6" fmla="*/ 399098 w 457200"/>
              <a:gd name="connsiteY6" fmla="*/ 19568 h 352425"/>
              <a:gd name="connsiteX7" fmla="*/ 459105 w 457200"/>
              <a:gd name="connsiteY7" fmla="*/ 128153 h 352425"/>
              <a:gd name="connsiteX8" fmla="*/ 440055 w 457200"/>
              <a:gd name="connsiteY8" fmla="*/ 147203 h 352425"/>
              <a:gd name="connsiteX9" fmla="*/ 421005 w 457200"/>
              <a:gd name="connsiteY9" fmla="*/ 128153 h 352425"/>
              <a:gd name="connsiteX10" fmla="*/ 379095 w 457200"/>
              <a:gd name="connsiteY10" fmla="*/ 51953 h 352425"/>
              <a:gd name="connsiteX11" fmla="*/ 292418 w 457200"/>
              <a:gd name="connsiteY11" fmla="*/ 47191 h 352425"/>
              <a:gd name="connsiteX12" fmla="*/ 90488 w 457200"/>
              <a:gd name="connsiteY12" fmla="*/ 162443 h 352425"/>
              <a:gd name="connsiteX13" fmla="*/ 89535 w 457200"/>
              <a:gd name="connsiteY13" fmla="*/ 163396 h 352425"/>
              <a:gd name="connsiteX14" fmla="*/ 38100 w 457200"/>
              <a:gd name="connsiteY14" fmla="*/ 244358 h 352425"/>
              <a:gd name="connsiteX15" fmla="*/ 38100 w 457200"/>
              <a:gd name="connsiteY15" fmla="*/ 335798 h 352425"/>
              <a:gd name="connsiteX16" fmla="*/ 19050 w 457200"/>
              <a:gd name="connsiteY16" fmla="*/ 354848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 h="352425">
                <a:moveTo>
                  <a:pt x="19050" y="354848"/>
                </a:moveTo>
                <a:cubicBezTo>
                  <a:pt x="8573" y="354848"/>
                  <a:pt x="0" y="346276"/>
                  <a:pt x="0" y="335798"/>
                </a:cubicBezTo>
                <a:lnTo>
                  <a:pt x="0" y="244358"/>
                </a:lnTo>
                <a:cubicBezTo>
                  <a:pt x="0" y="195781"/>
                  <a:pt x="28575" y="150061"/>
                  <a:pt x="72390" y="128153"/>
                </a:cubicBezTo>
                <a:lnTo>
                  <a:pt x="273368" y="13853"/>
                </a:lnTo>
                <a:cubicBezTo>
                  <a:pt x="273368" y="13853"/>
                  <a:pt x="274320" y="13853"/>
                  <a:pt x="274320" y="12901"/>
                </a:cubicBezTo>
                <a:cubicBezTo>
                  <a:pt x="314325" y="-6149"/>
                  <a:pt x="360998" y="-4244"/>
                  <a:pt x="399098" y="19568"/>
                </a:cubicBezTo>
                <a:cubicBezTo>
                  <a:pt x="437198" y="43381"/>
                  <a:pt x="459105" y="84338"/>
                  <a:pt x="459105" y="128153"/>
                </a:cubicBezTo>
                <a:cubicBezTo>
                  <a:pt x="459105" y="138631"/>
                  <a:pt x="450533" y="147203"/>
                  <a:pt x="440055" y="147203"/>
                </a:cubicBezTo>
                <a:cubicBezTo>
                  <a:pt x="429578" y="147203"/>
                  <a:pt x="421005" y="138631"/>
                  <a:pt x="421005" y="128153"/>
                </a:cubicBezTo>
                <a:cubicBezTo>
                  <a:pt x="421005" y="96721"/>
                  <a:pt x="404813" y="68146"/>
                  <a:pt x="379095" y="51953"/>
                </a:cubicBezTo>
                <a:cubicBezTo>
                  <a:pt x="352425" y="35761"/>
                  <a:pt x="320040" y="33856"/>
                  <a:pt x="292418" y="47191"/>
                </a:cubicBezTo>
                <a:lnTo>
                  <a:pt x="90488" y="162443"/>
                </a:lnTo>
                <a:cubicBezTo>
                  <a:pt x="90488" y="162443"/>
                  <a:pt x="89535" y="162443"/>
                  <a:pt x="89535" y="163396"/>
                </a:cubicBezTo>
                <a:cubicBezTo>
                  <a:pt x="58103" y="178636"/>
                  <a:pt x="38100" y="210068"/>
                  <a:pt x="38100" y="244358"/>
                </a:cubicBezTo>
                <a:lnTo>
                  <a:pt x="38100" y="335798"/>
                </a:lnTo>
                <a:cubicBezTo>
                  <a:pt x="38100" y="346276"/>
                  <a:pt x="29528" y="354848"/>
                  <a:pt x="19050" y="354848"/>
                </a:cubicBezTo>
                <a:close/>
              </a:path>
            </a:pathLst>
          </a:custGeom>
          <a:gradFill>
            <a:gsLst>
              <a:gs pos="0">
                <a:srgbClr val="00F7FF">
                  <a:alpha val="73000"/>
                </a:srgbClr>
              </a:gs>
              <a:gs pos="100000">
                <a:srgbClr val="00F7FF">
                  <a:alpha val="0"/>
                </a:srgb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11" name="组合 633"/>
          <p:cNvGrpSpPr/>
          <p:nvPr/>
        </p:nvGrpSpPr>
        <p:grpSpPr>
          <a:xfrm>
            <a:off x="7553482" y="2154654"/>
            <a:ext cx="58176" cy="33588"/>
            <a:chOff x="5490711" y="1886020"/>
            <a:chExt cx="189634" cy="109486"/>
          </a:xfrm>
        </p:grpSpPr>
        <p:sp>
          <p:nvSpPr>
            <p:cNvPr id="112" name="任意多边形: 形状 634"/>
            <p:cNvSpPr/>
            <p:nvPr/>
          </p:nvSpPr>
          <p:spPr>
            <a:xfrm flipH="1">
              <a:off x="5490711" y="1886020"/>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13" name="任意多边形: 形状 635"/>
            <p:cNvSpPr/>
            <p:nvPr/>
          </p:nvSpPr>
          <p:spPr>
            <a:xfrm flipH="1">
              <a:off x="5537674" y="1913134"/>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14" name="矩形 113"/>
          <p:cNvSpPr/>
          <p:nvPr/>
        </p:nvSpPr>
        <p:spPr>
          <a:xfrm>
            <a:off x="7116913" y="3266377"/>
            <a:ext cx="1631551" cy="1218795"/>
          </a:xfrm>
          <a:prstGeom prst="rect">
            <a:avLst/>
          </a:prstGeom>
        </p:spPr>
        <p:txBody>
          <a:bodyPr wrap="square" lIns="0" tIns="0" rIns="0" bIns="0">
            <a:spAutoFit/>
          </a:bodyPr>
          <a:lstStyle/>
          <a:p>
            <a:pPr>
              <a:lnSpc>
                <a:spcPct val="120000"/>
              </a:lnSpc>
            </a:pP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公司各类培训</a:t>
            </a:r>
            <a:endParaRPr lang="en-US"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nSpc>
                <a:spcPct val="120000"/>
              </a:lnSpc>
            </a:pP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外出培训机会</a:t>
            </a:r>
            <a:endParaRPr lang="en-US"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nSpc>
                <a:spcPct val="120000"/>
              </a:lnSpc>
            </a:pP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英</a:t>
            </a:r>
            <a:r>
              <a:rPr lang="zh-CN" altLang="en-US" sz="1600" b="1" dirty="0" smtClean="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语学</a:t>
            </a: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习</a:t>
            </a:r>
            <a:endParaRPr lang="en-US" altLang="zh-CN"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pPr>
              <a:lnSpc>
                <a:spcPct val="120000"/>
              </a:lnSpc>
            </a:pPr>
            <a:r>
              <a:rPr lang="zh-CN"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出国学习</a:t>
            </a:r>
            <a:endParaRPr lang="zh-TW" altLang="en-US" sz="16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15" name="组合 637"/>
          <p:cNvGrpSpPr/>
          <p:nvPr/>
        </p:nvGrpSpPr>
        <p:grpSpPr>
          <a:xfrm>
            <a:off x="2410441" y="2039468"/>
            <a:ext cx="1786513" cy="1117315"/>
            <a:chOff x="3237373" y="3257755"/>
            <a:chExt cx="2370425" cy="1482505"/>
          </a:xfrm>
        </p:grpSpPr>
        <p:grpSp>
          <p:nvGrpSpPr>
            <p:cNvPr id="116" name="组合 638"/>
            <p:cNvGrpSpPr/>
            <p:nvPr/>
          </p:nvGrpSpPr>
          <p:grpSpPr>
            <a:xfrm>
              <a:off x="3237373" y="3257755"/>
              <a:ext cx="2370425" cy="1482505"/>
              <a:chOff x="3168900" y="1510550"/>
              <a:chExt cx="5823438" cy="3642080"/>
            </a:xfrm>
          </p:grpSpPr>
          <p:sp>
            <p:nvSpPr>
              <p:cNvPr id="185" name="Freeform 6"/>
              <p:cNvSpPr/>
              <p:nvPr/>
            </p:nvSpPr>
            <p:spPr bwMode="auto">
              <a:xfrm>
                <a:off x="3201782" y="1802908"/>
                <a:ext cx="5790556" cy="3349722"/>
              </a:xfrm>
              <a:custGeom>
                <a:avLst/>
                <a:gdLst>
                  <a:gd name="T0" fmla="*/ 4354 w 4393"/>
                  <a:gd name="T1" fmla="*/ 1232 h 2544"/>
                  <a:gd name="T2" fmla="*/ 4355 w 4393"/>
                  <a:gd name="T3" fmla="*/ 1312 h 2544"/>
                  <a:gd name="T4" fmla="*/ 2273 w 4393"/>
                  <a:gd name="T5" fmla="*/ 2522 h 2544"/>
                  <a:gd name="T6" fmla="*/ 2134 w 4393"/>
                  <a:gd name="T7" fmla="*/ 2522 h 2544"/>
                  <a:gd name="T8" fmla="*/ 38 w 4393"/>
                  <a:gd name="T9" fmla="*/ 1312 h 2544"/>
                  <a:gd name="T10" fmla="*/ 38 w 4393"/>
                  <a:gd name="T11" fmla="*/ 1232 h 2544"/>
                  <a:gd name="T12" fmla="*/ 2120 w 4393"/>
                  <a:gd name="T13" fmla="*/ 22 h 2544"/>
                  <a:gd name="T14" fmla="*/ 2259 w 4393"/>
                  <a:gd name="T15" fmla="*/ 22 h 2544"/>
                  <a:gd name="T16" fmla="*/ 4354 w 4393"/>
                  <a:gd name="T17" fmla="*/ 1232 h 2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4">
                    <a:moveTo>
                      <a:pt x="4354" y="1232"/>
                    </a:moveTo>
                    <a:cubicBezTo>
                      <a:pt x="4392" y="1254"/>
                      <a:pt x="4393" y="1290"/>
                      <a:pt x="4355" y="1312"/>
                    </a:cubicBezTo>
                    <a:cubicBezTo>
                      <a:pt x="2273" y="2522"/>
                      <a:pt x="2273" y="2522"/>
                      <a:pt x="2273" y="2522"/>
                    </a:cubicBezTo>
                    <a:cubicBezTo>
                      <a:pt x="2235" y="2544"/>
                      <a:pt x="2172" y="2544"/>
                      <a:pt x="2134" y="2522"/>
                    </a:cubicBezTo>
                    <a:cubicBezTo>
                      <a:pt x="38" y="1312"/>
                      <a:pt x="38" y="1312"/>
                      <a:pt x="38" y="1312"/>
                    </a:cubicBezTo>
                    <a:cubicBezTo>
                      <a:pt x="0" y="1290"/>
                      <a:pt x="0" y="1254"/>
                      <a:pt x="38" y="1232"/>
                    </a:cubicBezTo>
                    <a:cubicBezTo>
                      <a:pt x="2120" y="22"/>
                      <a:pt x="2120" y="22"/>
                      <a:pt x="2120" y="22"/>
                    </a:cubicBezTo>
                    <a:cubicBezTo>
                      <a:pt x="2158" y="0"/>
                      <a:pt x="2220" y="0"/>
                      <a:pt x="2259" y="22"/>
                    </a:cubicBezTo>
                    <a:lnTo>
                      <a:pt x="4354" y="1232"/>
                    </a:lnTo>
                    <a:close/>
                  </a:path>
                </a:pathLst>
              </a:custGeom>
              <a:gradFill flip="none" rotWithShape="1">
                <a:gsLst>
                  <a:gs pos="100000">
                    <a:schemeClr val="accent2"/>
                  </a:gs>
                  <a:gs pos="0">
                    <a:srgbClr val="0058A5"/>
                  </a:gs>
                </a:gsLst>
                <a:lin ang="10800000" scaled="1"/>
                <a:tileRect/>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kern="0" dirty="0">
                  <a:solidFill>
                    <a:srgbClr val="000000"/>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86" name="Freeform 8"/>
              <p:cNvSpPr/>
              <p:nvPr/>
            </p:nvSpPr>
            <p:spPr bwMode="auto">
              <a:xfrm>
                <a:off x="3168900" y="1510550"/>
                <a:ext cx="5790556" cy="3350565"/>
              </a:xfrm>
              <a:custGeom>
                <a:avLst/>
                <a:gdLst>
                  <a:gd name="T0" fmla="*/ 4354 w 4393"/>
                  <a:gd name="T1" fmla="*/ 1232 h 2545"/>
                  <a:gd name="T2" fmla="*/ 4355 w 4393"/>
                  <a:gd name="T3" fmla="*/ 1313 h 2545"/>
                  <a:gd name="T4" fmla="*/ 2273 w 4393"/>
                  <a:gd name="T5" fmla="*/ 2523 h 2545"/>
                  <a:gd name="T6" fmla="*/ 2134 w 4393"/>
                  <a:gd name="T7" fmla="*/ 2523 h 2545"/>
                  <a:gd name="T8" fmla="*/ 39 w 4393"/>
                  <a:gd name="T9" fmla="*/ 1313 h 2545"/>
                  <a:gd name="T10" fmla="*/ 38 w 4393"/>
                  <a:gd name="T11" fmla="*/ 1232 h 2545"/>
                  <a:gd name="T12" fmla="*/ 2120 w 4393"/>
                  <a:gd name="T13" fmla="*/ 22 h 2545"/>
                  <a:gd name="T14" fmla="*/ 2259 w 4393"/>
                  <a:gd name="T15" fmla="*/ 22 h 2545"/>
                  <a:gd name="T16" fmla="*/ 4354 w 4393"/>
                  <a:gd name="T17" fmla="*/ 1232 h 2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5">
                    <a:moveTo>
                      <a:pt x="4354" y="1232"/>
                    </a:moveTo>
                    <a:cubicBezTo>
                      <a:pt x="4393" y="1254"/>
                      <a:pt x="4393" y="1290"/>
                      <a:pt x="4355" y="1313"/>
                    </a:cubicBezTo>
                    <a:cubicBezTo>
                      <a:pt x="2273" y="2523"/>
                      <a:pt x="2273" y="2523"/>
                      <a:pt x="2273" y="2523"/>
                    </a:cubicBezTo>
                    <a:cubicBezTo>
                      <a:pt x="2235" y="2545"/>
                      <a:pt x="2173" y="2545"/>
                      <a:pt x="2134" y="2523"/>
                    </a:cubicBezTo>
                    <a:cubicBezTo>
                      <a:pt x="39" y="1313"/>
                      <a:pt x="39" y="1313"/>
                      <a:pt x="39" y="1313"/>
                    </a:cubicBezTo>
                    <a:cubicBezTo>
                      <a:pt x="0" y="1290"/>
                      <a:pt x="0" y="1254"/>
                      <a:pt x="38" y="1232"/>
                    </a:cubicBezTo>
                    <a:cubicBezTo>
                      <a:pt x="2120" y="22"/>
                      <a:pt x="2120" y="22"/>
                      <a:pt x="2120" y="22"/>
                    </a:cubicBezTo>
                    <a:cubicBezTo>
                      <a:pt x="2158" y="0"/>
                      <a:pt x="2221" y="0"/>
                      <a:pt x="2259" y="22"/>
                    </a:cubicBezTo>
                    <a:lnTo>
                      <a:pt x="4354" y="1232"/>
                    </a:lnTo>
                    <a:close/>
                  </a:path>
                </a:pathLst>
              </a:custGeom>
              <a:gradFill>
                <a:gsLst>
                  <a:gs pos="100000">
                    <a:srgbClr val="00F7FF"/>
                  </a:gs>
                  <a:gs pos="0">
                    <a:srgbClr val="0377F8">
                      <a:alpha val="49000"/>
                    </a:srgbClr>
                  </a:gs>
                </a:gsLst>
                <a:lin ang="1080000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87" name="Freeform 9"/>
              <p:cNvSpPr/>
              <p:nvPr/>
            </p:nvSpPr>
            <p:spPr bwMode="auto">
              <a:xfrm>
                <a:off x="3345113" y="1598028"/>
                <a:ext cx="5438131" cy="3146528"/>
              </a:xfrm>
              <a:custGeom>
                <a:avLst/>
                <a:gdLst>
                  <a:gd name="T0" fmla="*/ 4089 w 4125"/>
                  <a:gd name="T1" fmla="*/ 1157 h 2389"/>
                  <a:gd name="T2" fmla="*/ 4089 w 4125"/>
                  <a:gd name="T3" fmla="*/ 1232 h 2389"/>
                  <a:gd name="T4" fmla="*/ 2134 w 4125"/>
                  <a:gd name="T5" fmla="*/ 2368 h 2389"/>
                  <a:gd name="T6" fmla="*/ 2004 w 4125"/>
                  <a:gd name="T7" fmla="*/ 2368 h 2389"/>
                  <a:gd name="T8" fmla="*/ 36 w 4125"/>
                  <a:gd name="T9" fmla="*/ 1232 h 2389"/>
                  <a:gd name="T10" fmla="*/ 36 w 4125"/>
                  <a:gd name="T11" fmla="*/ 1157 h 2389"/>
                  <a:gd name="T12" fmla="*/ 1991 w 4125"/>
                  <a:gd name="T13" fmla="*/ 21 h 2389"/>
                  <a:gd name="T14" fmla="*/ 2121 w 4125"/>
                  <a:gd name="T15" fmla="*/ 21 h 2389"/>
                  <a:gd name="T16" fmla="*/ 4089 w 4125"/>
                  <a:gd name="T17" fmla="*/ 1157 h 2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5" h="2389">
                    <a:moveTo>
                      <a:pt x="4089" y="1157"/>
                    </a:moveTo>
                    <a:cubicBezTo>
                      <a:pt x="4125" y="1177"/>
                      <a:pt x="4125" y="1211"/>
                      <a:pt x="4089" y="1232"/>
                    </a:cubicBezTo>
                    <a:cubicBezTo>
                      <a:pt x="2134" y="2368"/>
                      <a:pt x="2134" y="2368"/>
                      <a:pt x="2134" y="2368"/>
                    </a:cubicBezTo>
                    <a:cubicBezTo>
                      <a:pt x="2099" y="2389"/>
                      <a:pt x="2040" y="2389"/>
                      <a:pt x="2004" y="2368"/>
                    </a:cubicBezTo>
                    <a:cubicBezTo>
                      <a:pt x="36" y="1232"/>
                      <a:pt x="36" y="1232"/>
                      <a:pt x="36" y="1232"/>
                    </a:cubicBezTo>
                    <a:cubicBezTo>
                      <a:pt x="0" y="1211"/>
                      <a:pt x="0" y="1177"/>
                      <a:pt x="36" y="1157"/>
                    </a:cubicBezTo>
                    <a:cubicBezTo>
                      <a:pt x="1991" y="21"/>
                      <a:pt x="1991" y="21"/>
                      <a:pt x="1991" y="21"/>
                    </a:cubicBezTo>
                    <a:cubicBezTo>
                      <a:pt x="2027" y="0"/>
                      <a:pt x="2085" y="0"/>
                      <a:pt x="2121" y="21"/>
                    </a:cubicBezTo>
                    <a:lnTo>
                      <a:pt x="4089" y="1157"/>
                    </a:lnTo>
                    <a:close/>
                  </a:path>
                </a:pathLst>
              </a:custGeom>
              <a:gradFill>
                <a:gsLst>
                  <a:gs pos="0">
                    <a:srgbClr val="00F7FF">
                      <a:alpha val="40000"/>
                    </a:srgbClr>
                  </a:gs>
                  <a:gs pos="100000">
                    <a:srgbClr val="0377F8">
                      <a:alpha val="36000"/>
                    </a:srgbClr>
                  </a:gs>
                </a:gsLst>
                <a:lin ang="1080000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88" name="任意多边形: 形状 710"/>
              <p:cNvSpPr/>
              <p:nvPr/>
            </p:nvSpPr>
            <p:spPr bwMode="auto">
              <a:xfrm>
                <a:off x="3182391" y="3178355"/>
                <a:ext cx="5764419" cy="1749161"/>
              </a:xfrm>
              <a:custGeom>
                <a:avLst/>
                <a:gdLst>
                  <a:gd name="connsiteX0" fmla="*/ 5035425 w 5035425"/>
                  <a:gd name="connsiteY0" fmla="*/ 0 h 1527954"/>
                  <a:gd name="connsiteX1" fmla="*/ 5035425 w 5035425"/>
                  <a:gd name="connsiteY1" fmla="*/ 3739 h 1527954"/>
                  <a:gd name="connsiteX2" fmla="*/ 5035425 w 5035425"/>
                  <a:gd name="connsiteY2" fmla="*/ 70184 h 1527954"/>
                  <a:gd name="connsiteX3" fmla="*/ 5035425 w 5035425"/>
                  <a:gd name="connsiteY3" fmla="*/ 71335 h 1527954"/>
                  <a:gd name="connsiteX4" fmla="*/ 5035425 w 5035425"/>
                  <a:gd name="connsiteY4" fmla="*/ 75937 h 1527954"/>
                  <a:gd name="connsiteX5" fmla="*/ 5035425 w 5035425"/>
                  <a:gd name="connsiteY5" fmla="*/ 77088 h 1527954"/>
                  <a:gd name="connsiteX6" fmla="*/ 5034274 w 5035425"/>
                  <a:gd name="connsiteY6" fmla="*/ 78238 h 1527954"/>
                  <a:gd name="connsiteX7" fmla="*/ 5033122 w 5035425"/>
                  <a:gd name="connsiteY7" fmla="*/ 82840 h 1527954"/>
                  <a:gd name="connsiteX8" fmla="*/ 5033122 w 5035425"/>
                  <a:gd name="connsiteY8" fmla="*/ 83991 h 1527954"/>
                  <a:gd name="connsiteX9" fmla="*/ 5030819 w 5035425"/>
                  <a:gd name="connsiteY9" fmla="*/ 88593 h 1527954"/>
                  <a:gd name="connsiteX10" fmla="*/ 5030819 w 5035425"/>
                  <a:gd name="connsiteY10" fmla="*/ 89744 h 1527954"/>
                  <a:gd name="connsiteX11" fmla="*/ 5029668 w 5035425"/>
                  <a:gd name="connsiteY11" fmla="*/ 90894 h 1527954"/>
                  <a:gd name="connsiteX12" fmla="*/ 5027364 w 5035425"/>
                  <a:gd name="connsiteY12" fmla="*/ 94346 h 1527954"/>
                  <a:gd name="connsiteX13" fmla="*/ 5027364 w 5035425"/>
                  <a:gd name="connsiteY13" fmla="*/ 95497 h 1527954"/>
                  <a:gd name="connsiteX14" fmla="*/ 5025062 w 5035425"/>
                  <a:gd name="connsiteY14" fmla="*/ 97798 h 1527954"/>
                  <a:gd name="connsiteX15" fmla="*/ 5022758 w 5035425"/>
                  <a:gd name="connsiteY15" fmla="*/ 100099 h 1527954"/>
                  <a:gd name="connsiteX16" fmla="*/ 5022758 w 5035425"/>
                  <a:gd name="connsiteY16" fmla="*/ 101250 h 1527954"/>
                  <a:gd name="connsiteX17" fmla="*/ 5018153 w 5035425"/>
                  <a:gd name="connsiteY17" fmla="*/ 104701 h 1527954"/>
                  <a:gd name="connsiteX18" fmla="*/ 5017002 w 5035425"/>
                  <a:gd name="connsiteY18" fmla="*/ 105852 h 1527954"/>
                  <a:gd name="connsiteX19" fmla="*/ 5017002 w 5035425"/>
                  <a:gd name="connsiteY19" fmla="*/ 107002 h 1527954"/>
                  <a:gd name="connsiteX20" fmla="*/ 5011244 w 5035425"/>
                  <a:gd name="connsiteY20" fmla="*/ 111605 h 1527954"/>
                  <a:gd name="connsiteX21" fmla="*/ 5010092 w 5035425"/>
                  <a:gd name="connsiteY21" fmla="*/ 111605 h 1527954"/>
                  <a:gd name="connsiteX22" fmla="*/ 5004335 w 5035425"/>
                  <a:gd name="connsiteY22" fmla="*/ 115056 h 1527954"/>
                  <a:gd name="connsiteX23" fmla="*/ 5003184 w 5035425"/>
                  <a:gd name="connsiteY23" fmla="*/ 116207 h 1527954"/>
                  <a:gd name="connsiteX24" fmla="*/ 2605801 w 5035425"/>
                  <a:gd name="connsiteY24" fmla="*/ 1508395 h 1527954"/>
                  <a:gd name="connsiteX25" fmla="*/ 2597741 w 5035425"/>
                  <a:gd name="connsiteY25" fmla="*/ 1511846 h 1527954"/>
                  <a:gd name="connsiteX26" fmla="*/ 2595438 w 5035425"/>
                  <a:gd name="connsiteY26" fmla="*/ 1512997 h 1527954"/>
                  <a:gd name="connsiteX27" fmla="*/ 2588529 w 5035425"/>
                  <a:gd name="connsiteY27" fmla="*/ 1516449 h 1527954"/>
                  <a:gd name="connsiteX28" fmla="*/ 2587377 w 5035425"/>
                  <a:gd name="connsiteY28" fmla="*/ 1516449 h 1527954"/>
                  <a:gd name="connsiteX29" fmla="*/ 2580468 w 5035425"/>
                  <a:gd name="connsiteY29" fmla="*/ 1518750 h 1527954"/>
                  <a:gd name="connsiteX30" fmla="*/ 2579317 w 5035425"/>
                  <a:gd name="connsiteY30" fmla="*/ 1519900 h 1527954"/>
                  <a:gd name="connsiteX31" fmla="*/ 2573559 w 5035425"/>
                  <a:gd name="connsiteY31" fmla="*/ 1521051 h 1527954"/>
                  <a:gd name="connsiteX32" fmla="*/ 2568954 w 5035425"/>
                  <a:gd name="connsiteY32" fmla="*/ 1522201 h 1527954"/>
                  <a:gd name="connsiteX33" fmla="*/ 2563196 w 5035425"/>
                  <a:gd name="connsiteY33" fmla="*/ 1523352 h 1527954"/>
                  <a:gd name="connsiteX34" fmla="*/ 2559742 w 5035425"/>
                  <a:gd name="connsiteY34" fmla="*/ 1524502 h 1527954"/>
                  <a:gd name="connsiteX35" fmla="*/ 2558590 w 5035425"/>
                  <a:gd name="connsiteY35" fmla="*/ 1524502 h 1527954"/>
                  <a:gd name="connsiteX36" fmla="*/ 2556287 w 5035425"/>
                  <a:gd name="connsiteY36" fmla="*/ 1524502 h 1527954"/>
                  <a:gd name="connsiteX37" fmla="*/ 2548227 w 5035425"/>
                  <a:gd name="connsiteY37" fmla="*/ 1525653 h 1527954"/>
                  <a:gd name="connsiteX38" fmla="*/ 2547075 w 5035425"/>
                  <a:gd name="connsiteY38" fmla="*/ 1526804 h 1527954"/>
                  <a:gd name="connsiteX39" fmla="*/ 2544772 w 5035425"/>
                  <a:gd name="connsiteY39" fmla="*/ 1526804 h 1527954"/>
                  <a:gd name="connsiteX40" fmla="*/ 2542469 w 5035425"/>
                  <a:gd name="connsiteY40" fmla="*/ 1526804 h 1527954"/>
                  <a:gd name="connsiteX41" fmla="*/ 2534409 w 5035425"/>
                  <a:gd name="connsiteY41" fmla="*/ 1526804 h 1527954"/>
                  <a:gd name="connsiteX42" fmla="*/ 2532106 w 5035425"/>
                  <a:gd name="connsiteY42" fmla="*/ 1526804 h 1527954"/>
                  <a:gd name="connsiteX43" fmla="*/ 2529803 w 5035425"/>
                  <a:gd name="connsiteY43" fmla="*/ 1526804 h 1527954"/>
                  <a:gd name="connsiteX44" fmla="*/ 2522894 w 5035425"/>
                  <a:gd name="connsiteY44" fmla="*/ 1527954 h 1527954"/>
                  <a:gd name="connsiteX45" fmla="*/ 2520591 w 5035425"/>
                  <a:gd name="connsiteY45" fmla="*/ 1527954 h 1527954"/>
                  <a:gd name="connsiteX46" fmla="*/ 2518288 w 5035425"/>
                  <a:gd name="connsiteY46" fmla="*/ 1526804 h 1527954"/>
                  <a:gd name="connsiteX47" fmla="*/ 2512531 w 5035425"/>
                  <a:gd name="connsiteY47" fmla="*/ 1526804 h 1527954"/>
                  <a:gd name="connsiteX48" fmla="*/ 2510228 w 5035425"/>
                  <a:gd name="connsiteY48" fmla="*/ 1526804 h 1527954"/>
                  <a:gd name="connsiteX49" fmla="*/ 2506774 w 5035425"/>
                  <a:gd name="connsiteY49" fmla="*/ 1526804 h 1527954"/>
                  <a:gd name="connsiteX50" fmla="*/ 2501016 w 5035425"/>
                  <a:gd name="connsiteY50" fmla="*/ 1525653 h 1527954"/>
                  <a:gd name="connsiteX51" fmla="*/ 2498713 w 5035425"/>
                  <a:gd name="connsiteY51" fmla="*/ 1525653 h 1527954"/>
                  <a:gd name="connsiteX52" fmla="*/ 2496410 w 5035425"/>
                  <a:gd name="connsiteY52" fmla="*/ 1525653 h 1527954"/>
                  <a:gd name="connsiteX53" fmla="*/ 2490653 w 5035425"/>
                  <a:gd name="connsiteY53" fmla="*/ 1524502 h 1527954"/>
                  <a:gd name="connsiteX54" fmla="*/ 2487198 w 5035425"/>
                  <a:gd name="connsiteY54" fmla="*/ 1523352 h 1527954"/>
                  <a:gd name="connsiteX55" fmla="*/ 2486047 w 5035425"/>
                  <a:gd name="connsiteY55" fmla="*/ 1523352 h 1527954"/>
                  <a:gd name="connsiteX56" fmla="*/ 2479138 w 5035425"/>
                  <a:gd name="connsiteY56" fmla="*/ 1521051 h 1527954"/>
                  <a:gd name="connsiteX57" fmla="*/ 2475684 w 5035425"/>
                  <a:gd name="connsiteY57" fmla="*/ 1521051 h 1527954"/>
                  <a:gd name="connsiteX58" fmla="*/ 2474532 w 5035425"/>
                  <a:gd name="connsiteY58" fmla="*/ 1519900 h 1527954"/>
                  <a:gd name="connsiteX59" fmla="*/ 2472229 w 5035425"/>
                  <a:gd name="connsiteY59" fmla="*/ 1519900 h 1527954"/>
                  <a:gd name="connsiteX60" fmla="*/ 2465320 w 5035425"/>
                  <a:gd name="connsiteY60" fmla="*/ 1517599 h 1527954"/>
                  <a:gd name="connsiteX61" fmla="*/ 2463017 w 5035425"/>
                  <a:gd name="connsiteY61" fmla="*/ 1516449 h 1527954"/>
                  <a:gd name="connsiteX62" fmla="*/ 2461866 w 5035425"/>
                  <a:gd name="connsiteY62" fmla="*/ 1516449 h 1527954"/>
                  <a:gd name="connsiteX63" fmla="*/ 2457260 w 5035425"/>
                  <a:gd name="connsiteY63" fmla="*/ 1514147 h 1527954"/>
                  <a:gd name="connsiteX64" fmla="*/ 2453805 w 5035425"/>
                  <a:gd name="connsiteY64" fmla="*/ 1512997 h 1527954"/>
                  <a:gd name="connsiteX65" fmla="*/ 2445745 w 5035425"/>
                  <a:gd name="connsiteY65" fmla="*/ 1508395 h 1527954"/>
                  <a:gd name="connsiteX66" fmla="*/ 32242 w 5035425"/>
                  <a:gd name="connsiteY66" fmla="*/ 116207 h 1527954"/>
                  <a:gd name="connsiteX67" fmla="*/ 0 w 5035425"/>
                  <a:gd name="connsiteY67" fmla="*/ 70184 h 1527954"/>
                  <a:gd name="connsiteX68" fmla="*/ 0 w 5035425"/>
                  <a:gd name="connsiteY68" fmla="*/ 37663 h 1527954"/>
                  <a:gd name="connsiteX69" fmla="*/ 0 w 5035425"/>
                  <a:gd name="connsiteY69" fmla="*/ 8140 h 1527954"/>
                  <a:gd name="connsiteX70" fmla="*/ 7844 w 5035425"/>
                  <a:gd name="connsiteY70" fmla="*/ 30953 h 1527954"/>
                  <a:gd name="connsiteX71" fmla="*/ 33122 w 5035425"/>
                  <a:gd name="connsiteY71" fmla="*/ 53109 h 1527954"/>
                  <a:gd name="connsiteX72" fmla="*/ 2445379 w 5035425"/>
                  <a:gd name="connsiteY72" fmla="*/ 1444650 h 1527954"/>
                  <a:gd name="connsiteX73" fmla="*/ 2605429 w 5035425"/>
                  <a:gd name="connsiteY73" fmla="*/ 1444650 h 1527954"/>
                  <a:gd name="connsiteX74" fmla="*/ 5002718 w 5035425"/>
                  <a:gd name="connsiteY74" fmla="*/ 53109 h 1527954"/>
                  <a:gd name="connsiteX75" fmla="*/ 5035390 w 5035425"/>
                  <a:gd name="connsiteY75" fmla="*/ 6101 h 1527954"/>
                  <a:gd name="connsiteX76" fmla="*/ 5034638 w 5035425"/>
                  <a:gd name="connsiteY76" fmla="*/ 3933 h 1527954"/>
                  <a:gd name="connsiteX77" fmla="*/ 5035425 w 5035425"/>
                  <a:gd name="connsiteY77" fmla="*/ 0 h 152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035425" h="1527954">
                    <a:moveTo>
                      <a:pt x="5035425" y="0"/>
                    </a:moveTo>
                    <a:lnTo>
                      <a:pt x="5035425" y="3739"/>
                    </a:lnTo>
                    <a:cubicBezTo>
                      <a:pt x="5035425" y="13231"/>
                      <a:pt x="5035425" y="32216"/>
                      <a:pt x="5035425" y="70184"/>
                    </a:cubicBezTo>
                    <a:cubicBezTo>
                      <a:pt x="5035425" y="71335"/>
                      <a:pt x="5035425" y="71335"/>
                      <a:pt x="5035425" y="71335"/>
                    </a:cubicBezTo>
                    <a:cubicBezTo>
                      <a:pt x="5035425" y="72485"/>
                      <a:pt x="5035425" y="74786"/>
                      <a:pt x="5035425" y="75937"/>
                    </a:cubicBezTo>
                    <a:cubicBezTo>
                      <a:pt x="5035425" y="75937"/>
                      <a:pt x="5035425" y="77088"/>
                      <a:pt x="5035425" y="77088"/>
                    </a:cubicBezTo>
                    <a:cubicBezTo>
                      <a:pt x="5034274" y="77088"/>
                      <a:pt x="5034274" y="77088"/>
                      <a:pt x="5034274" y="78238"/>
                    </a:cubicBezTo>
                    <a:cubicBezTo>
                      <a:pt x="5034274" y="79389"/>
                      <a:pt x="5034274" y="80539"/>
                      <a:pt x="5033122" y="82840"/>
                    </a:cubicBezTo>
                    <a:cubicBezTo>
                      <a:pt x="5033122" y="83991"/>
                      <a:pt x="5033122" y="83991"/>
                      <a:pt x="5033122" y="83991"/>
                    </a:cubicBezTo>
                    <a:cubicBezTo>
                      <a:pt x="5031970" y="86292"/>
                      <a:pt x="5031970" y="87443"/>
                      <a:pt x="5030819" y="88593"/>
                    </a:cubicBezTo>
                    <a:cubicBezTo>
                      <a:pt x="5030819" y="88593"/>
                      <a:pt x="5030819" y="88593"/>
                      <a:pt x="5030819" y="89744"/>
                    </a:cubicBezTo>
                    <a:cubicBezTo>
                      <a:pt x="5030819" y="89744"/>
                      <a:pt x="5029668" y="89744"/>
                      <a:pt x="5029668" y="90894"/>
                    </a:cubicBezTo>
                    <a:cubicBezTo>
                      <a:pt x="5029668" y="92045"/>
                      <a:pt x="5028516" y="93196"/>
                      <a:pt x="5027364" y="94346"/>
                    </a:cubicBezTo>
                    <a:cubicBezTo>
                      <a:pt x="5027364" y="94346"/>
                      <a:pt x="5027364" y="95497"/>
                      <a:pt x="5027364" y="95497"/>
                    </a:cubicBezTo>
                    <a:cubicBezTo>
                      <a:pt x="5026213" y="95497"/>
                      <a:pt x="5026213" y="96647"/>
                      <a:pt x="5025062" y="97798"/>
                    </a:cubicBezTo>
                    <a:cubicBezTo>
                      <a:pt x="5025062" y="97798"/>
                      <a:pt x="5023910" y="98948"/>
                      <a:pt x="5022758" y="100099"/>
                    </a:cubicBezTo>
                    <a:cubicBezTo>
                      <a:pt x="5022758" y="100099"/>
                      <a:pt x="5022758" y="100099"/>
                      <a:pt x="5022758" y="101250"/>
                    </a:cubicBezTo>
                    <a:cubicBezTo>
                      <a:pt x="5021607" y="102400"/>
                      <a:pt x="5019304" y="103551"/>
                      <a:pt x="5018153" y="104701"/>
                    </a:cubicBezTo>
                    <a:cubicBezTo>
                      <a:pt x="5018153" y="104701"/>
                      <a:pt x="5018153" y="105852"/>
                      <a:pt x="5017002" y="105852"/>
                    </a:cubicBezTo>
                    <a:cubicBezTo>
                      <a:pt x="5017002" y="105852"/>
                      <a:pt x="5017002" y="105852"/>
                      <a:pt x="5017002" y="107002"/>
                    </a:cubicBezTo>
                    <a:cubicBezTo>
                      <a:pt x="5014698" y="108153"/>
                      <a:pt x="5012396" y="109304"/>
                      <a:pt x="5011244" y="111605"/>
                    </a:cubicBezTo>
                    <a:cubicBezTo>
                      <a:pt x="5010092" y="111605"/>
                      <a:pt x="5010092" y="111605"/>
                      <a:pt x="5010092" y="111605"/>
                    </a:cubicBezTo>
                    <a:cubicBezTo>
                      <a:pt x="5007790" y="112755"/>
                      <a:pt x="5006638" y="113906"/>
                      <a:pt x="5004335" y="115056"/>
                    </a:cubicBezTo>
                    <a:cubicBezTo>
                      <a:pt x="5004335" y="116207"/>
                      <a:pt x="5003184" y="116207"/>
                      <a:pt x="5003184" y="116207"/>
                    </a:cubicBezTo>
                    <a:cubicBezTo>
                      <a:pt x="5003184" y="116207"/>
                      <a:pt x="5003184" y="116207"/>
                      <a:pt x="2605801" y="1508395"/>
                    </a:cubicBezTo>
                    <a:cubicBezTo>
                      <a:pt x="2603498" y="1509545"/>
                      <a:pt x="2600043" y="1510696"/>
                      <a:pt x="2597741" y="1511846"/>
                    </a:cubicBezTo>
                    <a:cubicBezTo>
                      <a:pt x="2596589" y="1512997"/>
                      <a:pt x="2596589" y="1512997"/>
                      <a:pt x="2595438" y="1512997"/>
                    </a:cubicBezTo>
                    <a:cubicBezTo>
                      <a:pt x="2593135" y="1514147"/>
                      <a:pt x="2590832" y="1515298"/>
                      <a:pt x="2588529" y="1516449"/>
                    </a:cubicBezTo>
                    <a:cubicBezTo>
                      <a:pt x="2588529" y="1516449"/>
                      <a:pt x="2587377" y="1516449"/>
                      <a:pt x="2587377" y="1516449"/>
                    </a:cubicBezTo>
                    <a:cubicBezTo>
                      <a:pt x="2585074" y="1517599"/>
                      <a:pt x="2582771" y="1518750"/>
                      <a:pt x="2580468" y="1518750"/>
                    </a:cubicBezTo>
                    <a:cubicBezTo>
                      <a:pt x="2580468" y="1519900"/>
                      <a:pt x="2580468" y="1519900"/>
                      <a:pt x="2579317" y="1519900"/>
                    </a:cubicBezTo>
                    <a:cubicBezTo>
                      <a:pt x="2578165" y="1519900"/>
                      <a:pt x="2575862" y="1521051"/>
                      <a:pt x="2573559" y="1521051"/>
                    </a:cubicBezTo>
                    <a:cubicBezTo>
                      <a:pt x="2572408" y="1521051"/>
                      <a:pt x="2571256" y="1522201"/>
                      <a:pt x="2568954" y="1522201"/>
                    </a:cubicBezTo>
                    <a:cubicBezTo>
                      <a:pt x="2567802" y="1523352"/>
                      <a:pt x="2565499" y="1523352"/>
                      <a:pt x="2563196" y="1523352"/>
                    </a:cubicBezTo>
                    <a:cubicBezTo>
                      <a:pt x="2562045" y="1524502"/>
                      <a:pt x="2560893" y="1524502"/>
                      <a:pt x="2559742" y="1524502"/>
                    </a:cubicBezTo>
                    <a:cubicBezTo>
                      <a:pt x="2559742" y="1524502"/>
                      <a:pt x="2558590" y="1524502"/>
                      <a:pt x="2558590" y="1524502"/>
                    </a:cubicBezTo>
                    <a:cubicBezTo>
                      <a:pt x="2557439" y="1524502"/>
                      <a:pt x="2557439" y="1524502"/>
                      <a:pt x="2556287" y="1524502"/>
                    </a:cubicBezTo>
                    <a:cubicBezTo>
                      <a:pt x="2553984" y="1525653"/>
                      <a:pt x="2551681" y="1525653"/>
                      <a:pt x="2548227" y="1525653"/>
                    </a:cubicBezTo>
                    <a:cubicBezTo>
                      <a:pt x="2548227" y="1525653"/>
                      <a:pt x="2547075" y="1526804"/>
                      <a:pt x="2547075" y="1526804"/>
                    </a:cubicBezTo>
                    <a:cubicBezTo>
                      <a:pt x="2545924" y="1526804"/>
                      <a:pt x="2545924" y="1526804"/>
                      <a:pt x="2544772" y="1526804"/>
                    </a:cubicBezTo>
                    <a:cubicBezTo>
                      <a:pt x="2543621" y="1526804"/>
                      <a:pt x="2543621" y="1526804"/>
                      <a:pt x="2542469" y="1526804"/>
                    </a:cubicBezTo>
                    <a:cubicBezTo>
                      <a:pt x="2539015" y="1526804"/>
                      <a:pt x="2536712" y="1526804"/>
                      <a:pt x="2534409" y="1526804"/>
                    </a:cubicBezTo>
                    <a:cubicBezTo>
                      <a:pt x="2533258" y="1526804"/>
                      <a:pt x="2533258" y="1526804"/>
                      <a:pt x="2532106" y="1526804"/>
                    </a:cubicBezTo>
                    <a:cubicBezTo>
                      <a:pt x="2530955" y="1526804"/>
                      <a:pt x="2530955" y="1526804"/>
                      <a:pt x="2529803" y="1526804"/>
                    </a:cubicBezTo>
                    <a:cubicBezTo>
                      <a:pt x="2527500" y="1527954"/>
                      <a:pt x="2525197" y="1527954"/>
                      <a:pt x="2522894" y="1527954"/>
                    </a:cubicBezTo>
                    <a:cubicBezTo>
                      <a:pt x="2522894" y="1526804"/>
                      <a:pt x="2521743" y="1527954"/>
                      <a:pt x="2520591" y="1527954"/>
                    </a:cubicBezTo>
                    <a:cubicBezTo>
                      <a:pt x="2519440" y="1526804"/>
                      <a:pt x="2519440" y="1526804"/>
                      <a:pt x="2518288" y="1526804"/>
                    </a:cubicBezTo>
                    <a:cubicBezTo>
                      <a:pt x="2515985" y="1526804"/>
                      <a:pt x="2513682" y="1526804"/>
                      <a:pt x="2512531" y="1526804"/>
                    </a:cubicBezTo>
                    <a:cubicBezTo>
                      <a:pt x="2511379" y="1526804"/>
                      <a:pt x="2510228" y="1526804"/>
                      <a:pt x="2510228" y="1526804"/>
                    </a:cubicBezTo>
                    <a:cubicBezTo>
                      <a:pt x="2509077" y="1526804"/>
                      <a:pt x="2507925" y="1526804"/>
                      <a:pt x="2506774" y="1526804"/>
                    </a:cubicBezTo>
                    <a:cubicBezTo>
                      <a:pt x="2505622" y="1526804"/>
                      <a:pt x="2503319" y="1525653"/>
                      <a:pt x="2501016" y="1525653"/>
                    </a:cubicBezTo>
                    <a:cubicBezTo>
                      <a:pt x="2501016" y="1525653"/>
                      <a:pt x="2499865" y="1525653"/>
                      <a:pt x="2498713" y="1525653"/>
                    </a:cubicBezTo>
                    <a:cubicBezTo>
                      <a:pt x="2497562" y="1525653"/>
                      <a:pt x="2497562" y="1525653"/>
                      <a:pt x="2496410" y="1525653"/>
                    </a:cubicBezTo>
                    <a:cubicBezTo>
                      <a:pt x="2494107" y="1524502"/>
                      <a:pt x="2491804" y="1524502"/>
                      <a:pt x="2490653" y="1524502"/>
                    </a:cubicBezTo>
                    <a:cubicBezTo>
                      <a:pt x="2489501" y="1524502"/>
                      <a:pt x="2488350" y="1523352"/>
                      <a:pt x="2487198" y="1523352"/>
                    </a:cubicBezTo>
                    <a:cubicBezTo>
                      <a:pt x="2487198" y="1523352"/>
                      <a:pt x="2486047" y="1523352"/>
                      <a:pt x="2486047" y="1523352"/>
                    </a:cubicBezTo>
                    <a:cubicBezTo>
                      <a:pt x="2483744" y="1522201"/>
                      <a:pt x="2481441" y="1522201"/>
                      <a:pt x="2479138" y="1521051"/>
                    </a:cubicBezTo>
                    <a:cubicBezTo>
                      <a:pt x="2477987" y="1521051"/>
                      <a:pt x="2476835" y="1521051"/>
                      <a:pt x="2475684" y="1521051"/>
                    </a:cubicBezTo>
                    <a:cubicBezTo>
                      <a:pt x="2475684" y="1521051"/>
                      <a:pt x="2474532" y="1519900"/>
                      <a:pt x="2474532" y="1519900"/>
                    </a:cubicBezTo>
                    <a:cubicBezTo>
                      <a:pt x="2473381" y="1519900"/>
                      <a:pt x="2472229" y="1519900"/>
                      <a:pt x="2472229" y="1519900"/>
                    </a:cubicBezTo>
                    <a:cubicBezTo>
                      <a:pt x="2469926" y="1518750"/>
                      <a:pt x="2467623" y="1517599"/>
                      <a:pt x="2465320" y="1517599"/>
                    </a:cubicBezTo>
                    <a:cubicBezTo>
                      <a:pt x="2464169" y="1516449"/>
                      <a:pt x="2464169" y="1516449"/>
                      <a:pt x="2463017" y="1516449"/>
                    </a:cubicBezTo>
                    <a:cubicBezTo>
                      <a:pt x="2463017" y="1516449"/>
                      <a:pt x="2461866" y="1516449"/>
                      <a:pt x="2461866" y="1516449"/>
                    </a:cubicBezTo>
                    <a:cubicBezTo>
                      <a:pt x="2460714" y="1515298"/>
                      <a:pt x="2458411" y="1514147"/>
                      <a:pt x="2457260" y="1514147"/>
                    </a:cubicBezTo>
                    <a:cubicBezTo>
                      <a:pt x="2456108" y="1512997"/>
                      <a:pt x="2454957" y="1512997"/>
                      <a:pt x="2453805" y="1512997"/>
                    </a:cubicBezTo>
                    <a:cubicBezTo>
                      <a:pt x="2451502" y="1511846"/>
                      <a:pt x="2448048" y="1509545"/>
                      <a:pt x="2445745" y="1508395"/>
                    </a:cubicBezTo>
                    <a:cubicBezTo>
                      <a:pt x="2445745" y="1508395"/>
                      <a:pt x="2445745" y="1508395"/>
                      <a:pt x="32242" y="116207"/>
                    </a:cubicBezTo>
                    <a:cubicBezTo>
                      <a:pt x="10363" y="103551"/>
                      <a:pt x="0" y="86292"/>
                      <a:pt x="0" y="70184"/>
                    </a:cubicBezTo>
                    <a:cubicBezTo>
                      <a:pt x="0" y="70184"/>
                      <a:pt x="0" y="70184"/>
                      <a:pt x="0" y="37663"/>
                    </a:cubicBezTo>
                    <a:lnTo>
                      <a:pt x="0" y="8140"/>
                    </a:lnTo>
                    <a:lnTo>
                      <a:pt x="7844" y="30953"/>
                    </a:lnTo>
                    <a:cubicBezTo>
                      <a:pt x="13476" y="38949"/>
                      <a:pt x="21896" y="46496"/>
                      <a:pt x="33122" y="53109"/>
                    </a:cubicBezTo>
                    <a:cubicBezTo>
                      <a:pt x="33122" y="53109"/>
                      <a:pt x="33122" y="53109"/>
                      <a:pt x="2445379" y="1444650"/>
                    </a:cubicBezTo>
                    <a:cubicBezTo>
                      <a:pt x="2490285" y="1469951"/>
                      <a:pt x="2561674" y="1469951"/>
                      <a:pt x="2605429" y="1444650"/>
                    </a:cubicBezTo>
                    <a:cubicBezTo>
                      <a:pt x="2605429" y="1444650"/>
                      <a:pt x="2605429" y="1444650"/>
                      <a:pt x="5002718" y="53109"/>
                    </a:cubicBezTo>
                    <a:cubicBezTo>
                      <a:pt x="5024595" y="39884"/>
                      <a:pt x="5035534" y="22921"/>
                      <a:pt x="5035390" y="6101"/>
                    </a:cubicBezTo>
                    <a:lnTo>
                      <a:pt x="5034638" y="3933"/>
                    </a:lnTo>
                    <a:lnTo>
                      <a:pt x="5035425" y="0"/>
                    </a:lnTo>
                    <a:close/>
                  </a:path>
                </a:pathLst>
              </a:custGeom>
              <a:gradFill>
                <a:gsLst>
                  <a:gs pos="1000">
                    <a:srgbClr val="00F7FF"/>
                  </a:gs>
                  <a:gs pos="100000">
                    <a:srgbClr val="0377F8">
                      <a:alpha val="0"/>
                    </a:srgbClr>
                  </a:gs>
                </a:gsLst>
                <a:lin ang="3600000" scaled="0"/>
              </a:gradFill>
              <a:ln w="9525"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117" name="组合 639"/>
            <p:cNvGrpSpPr/>
            <p:nvPr/>
          </p:nvGrpSpPr>
          <p:grpSpPr>
            <a:xfrm>
              <a:off x="3498033" y="3956573"/>
              <a:ext cx="77190" cy="44566"/>
              <a:chOff x="3809266" y="3227342"/>
              <a:chExt cx="189634" cy="109486"/>
            </a:xfrm>
          </p:grpSpPr>
          <p:sp>
            <p:nvSpPr>
              <p:cNvPr id="183" name="任意多边形: 形状 705"/>
              <p:cNvSpPr/>
              <p:nvPr/>
            </p:nvSpPr>
            <p:spPr>
              <a:xfrm>
                <a:off x="3809266" y="3227342"/>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84" name="任意多边形: 形状 706"/>
              <p:cNvSpPr/>
              <p:nvPr/>
            </p:nvSpPr>
            <p:spPr>
              <a:xfrm>
                <a:off x="3856228" y="3254456"/>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18" name="任意多边形: 形状 640"/>
            <p:cNvSpPr/>
            <p:nvPr/>
          </p:nvSpPr>
          <p:spPr>
            <a:xfrm>
              <a:off x="4432114" y="4452945"/>
              <a:ext cx="77190" cy="4456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19" name="任意多边形: 形状 641"/>
            <p:cNvSpPr/>
            <p:nvPr/>
          </p:nvSpPr>
          <p:spPr>
            <a:xfrm>
              <a:off x="4451227" y="4463987"/>
              <a:ext cx="38958" cy="22493"/>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20" name="任意多边形: 形状 642"/>
            <p:cNvSpPr/>
            <p:nvPr/>
          </p:nvSpPr>
          <p:spPr>
            <a:xfrm>
              <a:off x="3327263" y="3898759"/>
              <a:ext cx="215569" cy="268371"/>
            </a:xfrm>
            <a:custGeom>
              <a:avLst/>
              <a:gdLst>
                <a:gd name="connsiteX0" fmla="*/ 445414 w 529590"/>
                <a:gd name="connsiteY0" fmla="*/ 178 h 659309"/>
                <a:gd name="connsiteX1" fmla="*/ 487680 w 529590"/>
                <a:gd name="connsiteY1" fmla="*/ 14466 h 659309"/>
                <a:gd name="connsiteX2" fmla="*/ 529590 w 529590"/>
                <a:gd name="connsiteY2" fmla="*/ 90666 h 659309"/>
                <a:gd name="connsiteX3" fmla="*/ 529590 w 529590"/>
                <a:gd name="connsiteY3" fmla="*/ 189726 h 659309"/>
                <a:gd name="connsiteX4" fmla="*/ 510540 w 529590"/>
                <a:gd name="connsiteY4" fmla="*/ 208776 h 659309"/>
                <a:gd name="connsiteX5" fmla="*/ 491490 w 529590"/>
                <a:gd name="connsiteY5" fmla="*/ 189726 h 659309"/>
                <a:gd name="connsiteX6" fmla="*/ 491490 w 529590"/>
                <a:gd name="connsiteY6" fmla="*/ 90666 h 659309"/>
                <a:gd name="connsiteX7" fmla="*/ 467678 w 529590"/>
                <a:gd name="connsiteY7" fmla="*/ 46851 h 659309"/>
                <a:gd name="connsiteX8" fmla="*/ 418148 w 529590"/>
                <a:gd name="connsiteY8" fmla="*/ 43041 h 659309"/>
                <a:gd name="connsiteX9" fmla="*/ 207645 w 529590"/>
                <a:gd name="connsiteY9" fmla="*/ 174486 h 659309"/>
                <a:gd name="connsiteX10" fmla="*/ 147638 w 529590"/>
                <a:gd name="connsiteY10" fmla="*/ 209729 h 659309"/>
                <a:gd name="connsiteX11" fmla="*/ 38100 w 529590"/>
                <a:gd name="connsiteY11" fmla="*/ 401181 h 659309"/>
                <a:gd name="connsiteX12" fmla="*/ 38100 w 529590"/>
                <a:gd name="connsiteY12" fmla="*/ 639307 h 659309"/>
                <a:gd name="connsiteX13" fmla="*/ 19050 w 529590"/>
                <a:gd name="connsiteY13" fmla="*/ 659309 h 659309"/>
                <a:gd name="connsiteX14" fmla="*/ 0 w 529590"/>
                <a:gd name="connsiteY14" fmla="*/ 640259 h 659309"/>
                <a:gd name="connsiteX15" fmla="*/ 0 w 529590"/>
                <a:gd name="connsiteY15" fmla="*/ 401181 h 659309"/>
                <a:gd name="connsiteX16" fmla="*/ 0 w 529590"/>
                <a:gd name="connsiteY16" fmla="*/ 398324 h 659309"/>
                <a:gd name="connsiteX17" fmla="*/ 551 w 529590"/>
                <a:gd name="connsiteY17" fmla="*/ 397000 h 659309"/>
                <a:gd name="connsiteX18" fmla="*/ 8826 w 529590"/>
                <a:gd name="connsiteY18" fmla="*/ 334193 h 659309"/>
                <a:gd name="connsiteX19" fmla="*/ 127635 w 529590"/>
                <a:gd name="connsiteY19" fmla="*/ 177344 h 659309"/>
                <a:gd name="connsiteX20" fmla="*/ 187643 w 529590"/>
                <a:gd name="connsiteY20" fmla="*/ 142101 h 659309"/>
                <a:gd name="connsiteX21" fmla="*/ 399098 w 529590"/>
                <a:gd name="connsiteY21" fmla="*/ 9704 h 659309"/>
                <a:gd name="connsiteX22" fmla="*/ 401003 w 529590"/>
                <a:gd name="connsiteY22" fmla="*/ 8751 h 659309"/>
                <a:gd name="connsiteX23" fmla="*/ 445414 w 529590"/>
                <a:gd name="connsiteY23" fmla="*/ 178 h 65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29590" h="659309">
                  <a:moveTo>
                    <a:pt x="445414" y="178"/>
                  </a:moveTo>
                  <a:cubicBezTo>
                    <a:pt x="460296" y="1131"/>
                    <a:pt x="474822" y="5893"/>
                    <a:pt x="487680" y="14466"/>
                  </a:cubicBezTo>
                  <a:cubicBezTo>
                    <a:pt x="514350" y="31611"/>
                    <a:pt x="529590" y="60186"/>
                    <a:pt x="529590" y="90666"/>
                  </a:cubicBezTo>
                  <a:lnTo>
                    <a:pt x="529590" y="189726"/>
                  </a:lnTo>
                  <a:cubicBezTo>
                    <a:pt x="529590" y="200204"/>
                    <a:pt x="521018" y="208776"/>
                    <a:pt x="510540" y="208776"/>
                  </a:cubicBezTo>
                  <a:cubicBezTo>
                    <a:pt x="500063" y="208776"/>
                    <a:pt x="491490" y="200204"/>
                    <a:pt x="491490" y="189726"/>
                  </a:cubicBezTo>
                  <a:lnTo>
                    <a:pt x="491490" y="90666"/>
                  </a:lnTo>
                  <a:cubicBezTo>
                    <a:pt x="491490" y="72569"/>
                    <a:pt x="482918" y="56376"/>
                    <a:pt x="467678" y="46851"/>
                  </a:cubicBezTo>
                  <a:cubicBezTo>
                    <a:pt x="452438" y="37326"/>
                    <a:pt x="434340" y="36374"/>
                    <a:pt x="418148" y="43041"/>
                  </a:cubicBezTo>
                  <a:lnTo>
                    <a:pt x="207645" y="174486"/>
                  </a:lnTo>
                  <a:lnTo>
                    <a:pt x="147638" y="209729"/>
                  </a:lnTo>
                  <a:cubicBezTo>
                    <a:pt x="80010" y="249734"/>
                    <a:pt x="38100" y="323076"/>
                    <a:pt x="38100" y="401181"/>
                  </a:cubicBezTo>
                  <a:lnTo>
                    <a:pt x="38100" y="639307"/>
                  </a:lnTo>
                  <a:cubicBezTo>
                    <a:pt x="38100" y="650737"/>
                    <a:pt x="29528" y="659309"/>
                    <a:pt x="19050" y="659309"/>
                  </a:cubicBezTo>
                  <a:cubicBezTo>
                    <a:pt x="8573" y="659309"/>
                    <a:pt x="0" y="650737"/>
                    <a:pt x="0" y="640259"/>
                  </a:cubicBezTo>
                  <a:lnTo>
                    <a:pt x="0" y="401181"/>
                  </a:lnTo>
                  <a:lnTo>
                    <a:pt x="0" y="398324"/>
                  </a:lnTo>
                  <a:lnTo>
                    <a:pt x="551" y="397000"/>
                  </a:lnTo>
                  <a:lnTo>
                    <a:pt x="8826" y="334193"/>
                  </a:lnTo>
                  <a:cubicBezTo>
                    <a:pt x="26194" y="269319"/>
                    <a:pt x="68343" y="212348"/>
                    <a:pt x="127635" y="177344"/>
                  </a:cubicBezTo>
                  <a:lnTo>
                    <a:pt x="187643" y="142101"/>
                  </a:lnTo>
                  <a:lnTo>
                    <a:pt x="399098" y="9704"/>
                  </a:lnTo>
                  <a:cubicBezTo>
                    <a:pt x="400050" y="9704"/>
                    <a:pt x="400050" y="8751"/>
                    <a:pt x="401003" y="8751"/>
                  </a:cubicBezTo>
                  <a:cubicBezTo>
                    <a:pt x="415291" y="2083"/>
                    <a:pt x="430531" y="-774"/>
                    <a:pt x="445414" y="178"/>
                  </a:cubicBezTo>
                  <a:close/>
                </a:path>
              </a:pathLst>
            </a:custGeom>
            <a:gradFill>
              <a:gsLst>
                <a:gs pos="0">
                  <a:srgbClr val="00F7FF">
                    <a:alpha val="73000"/>
                  </a:srgbClr>
                </a:gs>
                <a:gs pos="100000">
                  <a:srgbClr val="00F7FF">
                    <a:alpha val="0"/>
                  </a:srgbClr>
                </a:gs>
              </a:gsLst>
              <a:lin ang="5400000" scaled="1"/>
            </a:gra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21" name="任意多边形: 形状 643"/>
            <p:cNvSpPr/>
            <p:nvPr/>
          </p:nvSpPr>
          <p:spPr>
            <a:xfrm>
              <a:off x="4463266" y="4396265"/>
              <a:ext cx="215957" cy="268371"/>
            </a:xfrm>
            <a:custGeom>
              <a:avLst/>
              <a:gdLst>
                <a:gd name="connsiteX0" fmla="*/ 84891 w 530543"/>
                <a:gd name="connsiteY0" fmla="*/ 178 h 659309"/>
                <a:gd name="connsiteX1" fmla="*/ 128588 w 530543"/>
                <a:gd name="connsiteY1" fmla="*/ 8751 h 659309"/>
                <a:gd name="connsiteX2" fmla="*/ 130493 w 530543"/>
                <a:gd name="connsiteY2" fmla="*/ 9704 h 659309"/>
                <a:gd name="connsiteX3" fmla="*/ 342900 w 530543"/>
                <a:gd name="connsiteY3" fmla="*/ 142101 h 659309"/>
                <a:gd name="connsiteX4" fmla="*/ 402908 w 530543"/>
                <a:gd name="connsiteY4" fmla="*/ 177344 h 659309"/>
                <a:gd name="connsiteX5" fmla="*/ 521718 w 530543"/>
                <a:gd name="connsiteY5" fmla="*/ 334193 h 659309"/>
                <a:gd name="connsiteX6" fmla="*/ 529992 w 530543"/>
                <a:gd name="connsiteY6" fmla="*/ 397000 h 659309"/>
                <a:gd name="connsiteX7" fmla="*/ 530543 w 530543"/>
                <a:gd name="connsiteY7" fmla="*/ 398324 h 659309"/>
                <a:gd name="connsiteX8" fmla="*/ 530543 w 530543"/>
                <a:gd name="connsiteY8" fmla="*/ 401181 h 659309"/>
                <a:gd name="connsiteX9" fmla="*/ 530543 w 530543"/>
                <a:gd name="connsiteY9" fmla="*/ 639307 h 659309"/>
                <a:gd name="connsiteX10" fmla="*/ 511493 w 530543"/>
                <a:gd name="connsiteY10" fmla="*/ 659309 h 659309"/>
                <a:gd name="connsiteX11" fmla="*/ 492443 w 530543"/>
                <a:gd name="connsiteY11" fmla="*/ 640259 h 659309"/>
                <a:gd name="connsiteX12" fmla="*/ 492443 w 530543"/>
                <a:gd name="connsiteY12" fmla="*/ 401181 h 659309"/>
                <a:gd name="connsiteX13" fmla="*/ 383858 w 530543"/>
                <a:gd name="connsiteY13" fmla="*/ 210681 h 659309"/>
                <a:gd name="connsiteX14" fmla="*/ 323850 w 530543"/>
                <a:gd name="connsiteY14" fmla="*/ 175439 h 659309"/>
                <a:gd name="connsiteX15" fmla="*/ 111443 w 530543"/>
                <a:gd name="connsiteY15" fmla="*/ 43041 h 659309"/>
                <a:gd name="connsiteX16" fmla="*/ 61913 w 530543"/>
                <a:gd name="connsiteY16" fmla="*/ 46851 h 659309"/>
                <a:gd name="connsiteX17" fmla="*/ 38100 w 530543"/>
                <a:gd name="connsiteY17" fmla="*/ 90666 h 659309"/>
                <a:gd name="connsiteX18" fmla="*/ 38100 w 530543"/>
                <a:gd name="connsiteY18" fmla="*/ 189726 h 659309"/>
                <a:gd name="connsiteX19" fmla="*/ 19050 w 530543"/>
                <a:gd name="connsiteY19" fmla="*/ 208776 h 659309"/>
                <a:gd name="connsiteX20" fmla="*/ 0 w 530543"/>
                <a:gd name="connsiteY20" fmla="*/ 189726 h 659309"/>
                <a:gd name="connsiteX21" fmla="*/ 0 w 530543"/>
                <a:gd name="connsiteY21" fmla="*/ 90666 h 659309"/>
                <a:gd name="connsiteX22" fmla="*/ 41910 w 530543"/>
                <a:gd name="connsiteY22" fmla="*/ 14466 h 659309"/>
                <a:gd name="connsiteX23" fmla="*/ 84891 w 530543"/>
                <a:gd name="connsiteY23" fmla="*/ 178 h 65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0543" h="659309">
                  <a:moveTo>
                    <a:pt x="84891" y="178"/>
                  </a:moveTo>
                  <a:cubicBezTo>
                    <a:pt x="99774" y="-774"/>
                    <a:pt x="114776" y="2083"/>
                    <a:pt x="128588" y="8751"/>
                  </a:cubicBezTo>
                  <a:cubicBezTo>
                    <a:pt x="129540" y="8751"/>
                    <a:pt x="129540" y="9704"/>
                    <a:pt x="130493" y="9704"/>
                  </a:cubicBezTo>
                  <a:lnTo>
                    <a:pt x="342900" y="142101"/>
                  </a:lnTo>
                  <a:lnTo>
                    <a:pt x="402908" y="177344"/>
                  </a:lnTo>
                  <a:cubicBezTo>
                    <a:pt x="462200" y="212348"/>
                    <a:pt x="504349" y="269319"/>
                    <a:pt x="521718" y="334193"/>
                  </a:cubicBezTo>
                  <a:lnTo>
                    <a:pt x="529992" y="397000"/>
                  </a:lnTo>
                  <a:lnTo>
                    <a:pt x="530543" y="398324"/>
                  </a:lnTo>
                  <a:lnTo>
                    <a:pt x="530543" y="401181"/>
                  </a:lnTo>
                  <a:lnTo>
                    <a:pt x="530543" y="639307"/>
                  </a:lnTo>
                  <a:cubicBezTo>
                    <a:pt x="530543" y="650737"/>
                    <a:pt x="521970" y="659309"/>
                    <a:pt x="511493" y="659309"/>
                  </a:cubicBezTo>
                  <a:cubicBezTo>
                    <a:pt x="501015" y="659309"/>
                    <a:pt x="492443" y="650737"/>
                    <a:pt x="492443" y="640259"/>
                  </a:cubicBezTo>
                  <a:lnTo>
                    <a:pt x="492443" y="401181"/>
                  </a:lnTo>
                  <a:cubicBezTo>
                    <a:pt x="492443" y="323076"/>
                    <a:pt x="450533" y="249734"/>
                    <a:pt x="383858" y="210681"/>
                  </a:cubicBezTo>
                  <a:lnTo>
                    <a:pt x="323850" y="175439"/>
                  </a:lnTo>
                  <a:lnTo>
                    <a:pt x="111443" y="43041"/>
                  </a:lnTo>
                  <a:cubicBezTo>
                    <a:pt x="95250" y="36374"/>
                    <a:pt x="77153" y="37326"/>
                    <a:pt x="61913" y="46851"/>
                  </a:cubicBezTo>
                  <a:cubicBezTo>
                    <a:pt x="47625" y="56376"/>
                    <a:pt x="38100" y="72569"/>
                    <a:pt x="38100" y="90666"/>
                  </a:cubicBezTo>
                  <a:lnTo>
                    <a:pt x="38100" y="189726"/>
                  </a:lnTo>
                  <a:cubicBezTo>
                    <a:pt x="38100" y="200204"/>
                    <a:pt x="29528" y="208776"/>
                    <a:pt x="19050" y="208776"/>
                  </a:cubicBezTo>
                  <a:cubicBezTo>
                    <a:pt x="8573" y="208776"/>
                    <a:pt x="0" y="200204"/>
                    <a:pt x="0" y="189726"/>
                  </a:cubicBezTo>
                  <a:lnTo>
                    <a:pt x="0" y="90666"/>
                  </a:lnTo>
                  <a:cubicBezTo>
                    <a:pt x="0" y="59234"/>
                    <a:pt x="15240" y="30659"/>
                    <a:pt x="41910" y="14466"/>
                  </a:cubicBezTo>
                  <a:cubicBezTo>
                    <a:pt x="55245" y="5893"/>
                    <a:pt x="70009" y="1131"/>
                    <a:pt x="84891" y="178"/>
                  </a:cubicBezTo>
                  <a:close/>
                </a:path>
              </a:pathLst>
            </a:custGeom>
            <a:gradFill>
              <a:gsLst>
                <a:gs pos="0">
                  <a:srgbClr val="00F7FF">
                    <a:alpha val="73000"/>
                  </a:srgbClr>
                </a:gs>
                <a:gs pos="100000">
                  <a:srgbClr val="00F7FF">
                    <a:alpha val="0"/>
                  </a:srgb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22" name="图形 64"/>
            <p:cNvSpPr/>
            <p:nvPr/>
          </p:nvSpPr>
          <p:spPr>
            <a:xfrm>
              <a:off x="5318035" y="3765147"/>
              <a:ext cx="186103" cy="143454"/>
            </a:xfrm>
            <a:custGeom>
              <a:avLst/>
              <a:gdLst>
                <a:gd name="connsiteX0" fmla="*/ 19050 w 457200"/>
                <a:gd name="connsiteY0" fmla="*/ 354848 h 352425"/>
                <a:gd name="connsiteX1" fmla="*/ 0 w 457200"/>
                <a:gd name="connsiteY1" fmla="*/ 335798 h 352425"/>
                <a:gd name="connsiteX2" fmla="*/ 0 w 457200"/>
                <a:gd name="connsiteY2" fmla="*/ 244358 h 352425"/>
                <a:gd name="connsiteX3" fmla="*/ 72390 w 457200"/>
                <a:gd name="connsiteY3" fmla="*/ 128153 h 352425"/>
                <a:gd name="connsiteX4" fmla="*/ 273368 w 457200"/>
                <a:gd name="connsiteY4" fmla="*/ 13853 h 352425"/>
                <a:gd name="connsiteX5" fmla="*/ 274320 w 457200"/>
                <a:gd name="connsiteY5" fmla="*/ 12901 h 352425"/>
                <a:gd name="connsiteX6" fmla="*/ 399098 w 457200"/>
                <a:gd name="connsiteY6" fmla="*/ 19568 h 352425"/>
                <a:gd name="connsiteX7" fmla="*/ 459105 w 457200"/>
                <a:gd name="connsiteY7" fmla="*/ 128153 h 352425"/>
                <a:gd name="connsiteX8" fmla="*/ 440055 w 457200"/>
                <a:gd name="connsiteY8" fmla="*/ 147203 h 352425"/>
                <a:gd name="connsiteX9" fmla="*/ 421005 w 457200"/>
                <a:gd name="connsiteY9" fmla="*/ 128153 h 352425"/>
                <a:gd name="connsiteX10" fmla="*/ 379095 w 457200"/>
                <a:gd name="connsiteY10" fmla="*/ 51953 h 352425"/>
                <a:gd name="connsiteX11" fmla="*/ 292418 w 457200"/>
                <a:gd name="connsiteY11" fmla="*/ 47191 h 352425"/>
                <a:gd name="connsiteX12" fmla="*/ 90488 w 457200"/>
                <a:gd name="connsiteY12" fmla="*/ 162443 h 352425"/>
                <a:gd name="connsiteX13" fmla="*/ 89535 w 457200"/>
                <a:gd name="connsiteY13" fmla="*/ 163396 h 352425"/>
                <a:gd name="connsiteX14" fmla="*/ 38100 w 457200"/>
                <a:gd name="connsiteY14" fmla="*/ 244358 h 352425"/>
                <a:gd name="connsiteX15" fmla="*/ 38100 w 457200"/>
                <a:gd name="connsiteY15" fmla="*/ 335798 h 352425"/>
                <a:gd name="connsiteX16" fmla="*/ 19050 w 457200"/>
                <a:gd name="connsiteY16" fmla="*/ 354848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 h="352425">
                  <a:moveTo>
                    <a:pt x="19050" y="354848"/>
                  </a:moveTo>
                  <a:cubicBezTo>
                    <a:pt x="8573" y="354848"/>
                    <a:pt x="0" y="346276"/>
                    <a:pt x="0" y="335798"/>
                  </a:cubicBezTo>
                  <a:lnTo>
                    <a:pt x="0" y="244358"/>
                  </a:lnTo>
                  <a:cubicBezTo>
                    <a:pt x="0" y="195781"/>
                    <a:pt x="28575" y="150061"/>
                    <a:pt x="72390" y="128153"/>
                  </a:cubicBezTo>
                  <a:lnTo>
                    <a:pt x="273368" y="13853"/>
                  </a:lnTo>
                  <a:cubicBezTo>
                    <a:pt x="273368" y="13853"/>
                    <a:pt x="274320" y="13853"/>
                    <a:pt x="274320" y="12901"/>
                  </a:cubicBezTo>
                  <a:cubicBezTo>
                    <a:pt x="314325" y="-6149"/>
                    <a:pt x="360998" y="-4244"/>
                    <a:pt x="399098" y="19568"/>
                  </a:cubicBezTo>
                  <a:cubicBezTo>
                    <a:pt x="437198" y="43381"/>
                    <a:pt x="459105" y="84338"/>
                    <a:pt x="459105" y="128153"/>
                  </a:cubicBezTo>
                  <a:cubicBezTo>
                    <a:pt x="459105" y="138631"/>
                    <a:pt x="450533" y="147203"/>
                    <a:pt x="440055" y="147203"/>
                  </a:cubicBezTo>
                  <a:cubicBezTo>
                    <a:pt x="429578" y="147203"/>
                    <a:pt x="421005" y="138631"/>
                    <a:pt x="421005" y="128153"/>
                  </a:cubicBezTo>
                  <a:cubicBezTo>
                    <a:pt x="421005" y="96721"/>
                    <a:pt x="404813" y="68146"/>
                    <a:pt x="379095" y="51953"/>
                  </a:cubicBezTo>
                  <a:cubicBezTo>
                    <a:pt x="352425" y="35761"/>
                    <a:pt x="320040" y="33856"/>
                    <a:pt x="292418" y="47191"/>
                  </a:cubicBezTo>
                  <a:lnTo>
                    <a:pt x="90488" y="162443"/>
                  </a:lnTo>
                  <a:cubicBezTo>
                    <a:pt x="90488" y="162443"/>
                    <a:pt x="89535" y="162443"/>
                    <a:pt x="89535" y="163396"/>
                  </a:cubicBezTo>
                  <a:cubicBezTo>
                    <a:pt x="58103" y="178636"/>
                    <a:pt x="38100" y="210068"/>
                    <a:pt x="38100" y="244358"/>
                  </a:cubicBezTo>
                  <a:lnTo>
                    <a:pt x="38100" y="335798"/>
                  </a:lnTo>
                  <a:cubicBezTo>
                    <a:pt x="38100" y="346276"/>
                    <a:pt x="29528" y="354848"/>
                    <a:pt x="19050" y="354848"/>
                  </a:cubicBezTo>
                  <a:close/>
                </a:path>
              </a:pathLst>
            </a:custGeom>
            <a:gradFill>
              <a:gsLst>
                <a:gs pos="0">
                  <a:srgbClr val="00F7FF">
                    <a:alpha val="73000"/>
                  </a:srgbClr>
                </a:gs>
                <a:gs pos="100000">
                  <a:srgbClr val="00F7FF">
                    <a:alpha val="0"/>
                  </a:srgb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23" name="图形 64"/>
            <p:cNvSpPr/>
            <p:nvPr/>
          </p:nvSpPr>
          <p:spPr>
            <a:xfrm flipH="1">
              <a:off x="4041160" y="3293928"/>
              <a:ext cx="186103" cy="143454"/>
            </a:xfrm>
            <a:custGeom>
              <a:avLst/>
              <a:gdLst>
                <a:gd name="connsiteX0" fmla="*/ 19050 w 457200"/>
                <a:gd name="connsiteY0" fmla="*/ 354848 h 352425"/>
                <a:gd name="connsiteX1" fmla="*/ 0 w 457200"/>
                <a:gd name="connsiteY1" fmla="*/ 335798 h 352425"/>
                <a:gd name="connsiteX2" fmla="*/ 0 w 457200"/>
                <a:gd name="connsiteY2" fmla="*/ 244358 h 352425"/>
                <a:gd name="connsiteX3" fmla="*/ 72390 w 457200"/>
                <a:gd name="connsiteY3" fmla="*/ 128153 h 352425"/>
                <a:gd name="connsiteX4" fmla="*/ 273368 w 457200"/>
                <a:gd name="connsiteY4" fmla="*/ 13853 h 352425"/>
                <a:gd name="connsiteX5" fmla="*/ 274320 w 457200"/>
                <a:gd name="connsiteY5" fmla="*/ 12901 h 352425"/>
                <a:gd name="connsiteX6" fmla="*/ 399098 w 457200"/>
                <a:gd name="connsiteY6" fmla="*/ 19568 h 352425"/>
                <a:gd name="connsiteX7" fmla="*/ 459105 w 457200"/>
                <a:gd name="connsiteY7" fmla="*/ 128153 h 352425"/>
                <a:gd name="connsiteX8" fmla="*/ 440055 w 457200"/>
                <a:gd name="connsiteY8" fmla="*/ 147203 h 352425"/>
                <a:gd name="connsiteX9" fmla="*/ 421005 w 457200"/>
                <a:gd name="connsiteY9" fmla="*/ 128153 h 352425"/>
                <a:gd name="connsiteX10" fmla="*/ 379095 w 457200"/>
                <a:gd name="connsiteY10" fmla="*/ 51953 h 352425"/>
                <a:gd name="connsiteX11" fmla="*/ 292418 w 457200"/>
                <a:gd name="connsiteY11" fmla="*/ 47191 h 352425"/>
                <a:gd name="connsiteX12" fmla="*/ 90488 w 457200"/>
                <a:gd name="connsiteY12" fmla="*/ 162443 h 352425"/>
                <a:gd name="connsiteX13" fmla="*/ 89535 w 457200"/>
                <a:gd name="connsiteY13" fmla="*/ 163396 h 352425"/>
                <a:gd name="connsiteX14" fmla="*/ 38100 w 457200"/>
                <a:gd name="connsiteY14" fmla="*/ 244358 h 352425"/>
                <a:gd name="connsiteX15" fmla="*/ 38100 w 457200"/>
                <a:gd name="connsiteY15" fmla="*/ 335798 h 352425"/>
                <a:gd name="connsiteX16" fmla="*/ 19050 w 457200"/>
                <a:gd name="connsiteY16" fmla="*/ 354848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 h="352425">
                  <a:moveTo>
                    <a:pt x="19050" y="354848"/>
                  </a:moveTo>
                  <a:cubicBezTo>
                    <a:pt x="8573" y="354848"/>
                    <a:pt x="0" y="346276"/>
                    <a:pt x="0" y="335798"/>
                  </a:cubicBezTo>
                  <a:lnTo>
                    <a:pt x="0" y="244358"/>
                  </a:lnTo>
                  <a:cubicBezTo>
                    <a:pt x="0" y="195781"/>
                    <a:pt x="28575" y="150061"/>
                    <a:pt x="72390" y="128153"/>
                  </a:cubicBezTo>
                  <a:lnTo>
                    <a:pt x="273368" y="13853"/>
                  </a:lnTo>
                  <a:cubicBezTo>
                    <a:pt x="273368" y="13853"/>
                    <a:pt x="274320" y="13853"/>
                    <a:pt x="274320" y="12901"/>
                  </a:cubicBezTo>
                  <a:cubicBezTo>
                    <a:pt x="314325" y="-6149"/>
                    <a:pt x="360998" y="-4244"/>
                    <a:pt x="399098" y="19568"/>
                  </a:cubicBezTo>
                  <a:cubicBezTo>
                    <a:pt x="437198" y="43381"/>
                    <a:pt x="459105" y="84338"/>
                    <a:pt x="459105" y="128153"/>
                  </a:cubicBezTo>
                  <a:cubicBezTo>
                    <a:pt x="459105" y="138631"/>
                    <a:pt x="450533" y="147203"/>
                    <a:pt x="440055" y="147203"/>
                  </a:cubicBezTo>
                  <a:cubicBezTo>
                    <a:pt x="429578" y="147203"/>
                    <a:pt x="421005" y="138631"/>
                    <a:pt x="421005" y="128153"/>
                  </a:cubicBezTo>
                  <a:cubicBezTo>
                    <a:pt x="421005" y="96721"/>
                    <a:pt x="404813" y="68146"/>
                    <a:pt x="379095" y="51953"/>
                  </a:cubicBezTo>
                  <a:cubicBezTo>
                    <a:pt x="352425" y="35761"/>
                    <a:pt x="320040" y="33856"/>
                    <a:pt x="292418" y="47191"/>
                  </a:cubicBezTo>
                  <a:lnTo>
                    <a:pt x="90488" y="162443"/>
                  </a:lnTo>
                  <a:cubicBezTo>
                    <a:pt x="90488" y="162443"/>
                    <a:pt x="89535" y="162443"/>
                    <a:pt x="89535" y="163396"/>
                  </a:cubicBezTo>
                  <a:cubicBezTo>
                    <a:pt x="58103" y="178636"/>
                    <a:pt x="38100" y="210068"/>
                    <a:pt x="38100" y="244358"/>
                  </a:cubicBezTo>
                  <a:lnTo>
                    <a:pt x="38100" y="335798"/>
                  </a:lnTo>
                  <a:cubicBezTo>
                    <a:pt x="38100" y="346276"/>
                    <a:pt x="29528" y="354848"/>
                    <a:pt x="19050" y="354848"/>
                  </a:cubicBezTo>
                  <a:close/>
                </a:path>
              </a:pathLst>
            </a:custGeom>
            <a:gradFill>
              <a:gsLst>
                <a:gs pos="0">
                  <a:srgbClr val="00F7FF">
                    <a:alpha val="73000"/>
                  </a:srgbClr>
                </a:gs>
                <a:gs pos="100000">
                  <a:srgbClr val="00F7FF">
                    <a:alpha val="0"/>
                  </a:srgb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24" name="组合 646"/>
            <p:cNvGrpSpPr/>
            <p:nvPr/>
          </p:nvGrpSpPr>
          <p:grpSpPr>
            <a:xfrm>
              <a:off x="4182464" y="3410590"/>
              <a:ext cx="77190" cy="44566"/>
              <a:chOff x="5490711" y="1886020"/>
              <a:chExt cx="189634" cy="109486"/>
            </a:xfrm>
          </p:grpSpPr>
          <p:sp>
            <p:nvSpPr>
              <p:cNvPr id="181" name="任意多边形: 形状 703"/>
              <p:cNvSpPr/>
              <p:nvPr/>
            </p:nvSpPr>
            <p:spPr>
              <a:xfrm flipH="1">
                <a:off x="5490711" y="1886020"/>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82" name="任意多边形: 形状 704"/>
              <p:cNvSpPr/>
              <p:nvPr/>
            </p:nvSpPr>
            <p:spPr>
              <a:xfrm flipH="1">
                <a:off x="5537674" y="1913134"/>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125" name="组合 647"/>
            <p:cNvGrpSpPr/>
            <p:nvPr/>
          </p:nvGrpSpPr>
          <p:grpSpPr>
            <a:xfrm>
              <a:off x="5096293" y="3546276"/>
              <a:ext cx="235017" cy="486668"/>
              <a:chOff x="6363525" y="-2061301"/>
              <a:chExt cx="952188" cy="1971769"/>
            </a:xfrm>
          </p:grpSpPr>
          <p:sp>
            <p:nvSpPr>
              <p:cNvPr id="147" name="任意多边形: 形状 669"/>
              <p:cNvSpPr/>
              <p:nvPr/>
            </p:nvSpPr>
            <p:spPr>
              <a:xfrm>
                <a:off x="6837394" y="-717757"/>
                <a:ext cx="84485" cy="140809"/>
              </a:xfrm>
              <a:custGeom>
                <a:avLst/>
                <a:gdLst>
                  <a:gd name="connsiteX0" fmla="*/ 132884 w 202018"/>
                  <a:gd name="connsiteY0" fmla="*/ 348370 h 336697"/>
                  <a:gd name="connsiteX1" fmla="*/ 52076 w 202018"/>
                  <a:gd name="connsiteY1" fmla="*/ 287764 h 336697"/>
                  <a:gd name="connsiteX2" fmla="*/ 2694 w 202018"/>
                  <a:gd name="connsiteY2" fmla="*/ 103703 h 336697"/>
                  <a:gd name="connsiteX3" fmla="*/ 61055 w 202018"/>
                  <a:gd name="connsiteY3" fmla="*/ 2694 h 336697"/>
                  <a:gd name="connsiteX4" fmla="*/ 162064 w 202018"/>
                  <a:gd name="connsiteY4" fmla="*/ 61055 h 336697"/>
                  <a:gd name="connsiteX5" fmla="*/ 213691 w 202018"/>
                  <a:gd name="connsiteY5" fmla="*/ 245116 h 336697"/>
                  <a:gd name="connsiteX6" fmla="*/ 155330 w 202018"/>
                  <a:gd name="connsiteY6" fmla="*/ 346125 h 336697"/>
                  <a:gd name="connsiteX7" fmla="*/ 132884 w 202018"/>
                  <a:gd name="connsiteY7" fmla="*/ 348370 h 33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2018" h="336697">
                    <a:moveTo>
                      <a:pt x="132884" y="348370"/>
                    </a:moveTo>
                    <a:cubicBezTo>
                      <a:pt x="96969" y="348370"/>
                      <a:pt x="63299" y="323679"/>
                      <a:pt x="52076" y="287764"/>
                    </a:cubicBezTo>
                    <a:lnTo>
                      <a:pt x="2694" y="103703"/>
                    </a:lnTo>
                    <a:cubicBezTo>
                      <a:pt x="-8530" y="58810"/>
                      <a:pt x="16162" y="13917"/>
                      <a:pt x="61055" y="2694"/>
                    </a:cubicBezTo>
                    <a:cubicBezTo>
                      <a:pt x="105948" y="-8530"/>
                      <a:pt x="150841" y="16162"/>
                      <a:pt x="162064" y="61055"/>
                    </a:cubicBezTo>
                    <a:lnTo>
                      <a:pt x="213691" y="245116"/>
                    </a:lnTo>
                    <a:cubicBezTo>
                      <a:pt x="224914" y="290009"/>
                      <a:pt x="200223" y="334902"/>
                      <a:pt x="155330" y="346125"/>
                    </a:cubicBezTo>
                    <a:cubicBezTo>
                      <a:pt x="146351" y="348370"/>
                      <a:pt x="139617" y="348370"/>
                      <a:pt x="132884" y="348370"/>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8" name="任意多边形: 形状 670"/>
              <p:cNvSpPr/>
              <p:nvPr/>
            </p:nvSpPr>
            <p:spPr>
              <a:xfrm>
                <a:off x="6982957" y="-892298"/>
                <a:ext cx="131422" cy="103260"/>
              </a:xfrm>
              <a:custGeom>
                <a:avLst/>
                <a:gdLst>
                  <a:gd name="connsiteX0" fmla="*/ 249459 w 314251"/>
                  <a:gd name="connsiteY0" fmla="*/ 258437 h 246911"/>
                  <a:gd name="connsiteX1" fmla="*/ 209055 w 314251"/>
                  <a:gd name="connsiteY1" fmla="*/ 247214 h 246911"/>
                  <a:gd name="connsiteX2" fmla="*/ 42951 w 314251"/>
                  <a:gd name="connsiteY2" fmla="*/ 155183 h 246911"/>
                  <a:gd name="connsiteX3" fmla="*/ 9281 w 314251"/>
                  <a:gd name="connsiteY3" fmla="*/ 42951 h 246911"/>
                  <a:gd name="connsiteX4" fmla="*/ 121514 w 314251"/>
                  <a:gd name="connsiteY4" fmla="*/ 9281 h 246911"/>
                  <a:gd name="connsiteX5" fmla="*/ 287618 w 314251"/>
                  <a:gd name="connsiteY5" fmla="*/ 101312 h 246911"/>
                  <a:gd name="connsiteX6" fmla="*/ 321288 w 314251"/>
                  <a:gd name="connsiteY6" fmla="*/ 213544 h 246911"/>
                  <a:gd name="connsiteX7" fmla="*/ 249459 w 314251"/>
                  <a:gd name="connsiteY7" fmla="*/ 258437 h 24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4251" h="246911">
                    <a:moveTo>
                      <a:pt x="249459" y="258437"/>
                    </a:moveTo>
                    <a:cubicBezTo>
                      <a:pt x="235991" y="258437"/>
                      <a:pt x="222523" y="256193"/>
                      <a:pt x="209055" y="247214"/>
                    </a:cubicBezTo>
                    <a:lnTo>
                      <a:pt x="42951" y="155183"/>
                    </a:lnTo>
                    <a:cubicBezTo>
                      <a:pt x="2547" y="132737"/>
                      <a:pt x="-10921" y="83355"/>
                      <a:pt x="9281" y="42951"/>
                    </a:cubicBezTo>
                    <a:cubicBezTo>
                      <a:pt x="31728" y="2547"/>
                      <a:pt x="81110" y="-10920"/>
                      <a:pt x="121514" y="9281"/>
                    </a:cubicBezTo>
                    <a:lnTo>
                      <a:pt x="287618" y="101312"/>
                    </a:lnTo>
                    <a:cubicBezTo>
                      <a:pt x="328022" y="123758"/>
                      <a:pt x="341490" y="173141"/>
                      <a:pt x="321288" y="213544"/>
                    </a:cubicBezTo>
                    <a:cubicBezTo>
                      <a:pt x="307820" y="242725"/>
                      <a:pt x="278640" y="258437"/>
                      <a:pt x="249459" y="258437"/>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9" name="任意多边形: 形状 671"/>
              <p:cNvSpPr/>
              <p:nvPr/>
            </p:nvSpPr>
            <p:spPr>
              <a:xfrm>
                <a:off x="6710854" y="-1540830"/>
                <a:ext cx="187745" cy="309779"/>
              </a:xfrm>
              <a:custGeom>
                <a:avLst/>
                <a:gdLst>
                  <a:gd name="connsiteX0" fmla="*/ 0 w 448930"/>
                  <a:gd name="connsiteY0" fmla="*/ 0 h 740734"/>
                  <a:gd name="connsiteX1" fmla="*/ 455664 w 448930"/>
                  <a:gd name="connsiteY1" fmla="*/ 260379 h 740734"/>
                  <a:gd name="connsiteX2" fmla="*/ 388325 w 448930"/>
                  <a:gd name="connsiteY2" fmla="*/ 745224 h 740734"/>
                  <a:gd name="connsiteX3" fmla="*/ 0 w 448930"/>
                  <a:gd name="connsiteY3" fmla="*/ 523003 h 740734"/>
                </a:gdLst>
                <a:ahLst/>
                <a:cxnLst>
                  <a:cxn ang="0">
                    <a:pos x="connsiteX0" y="connsiteY0"/>
                  </a:cxn>
                  <a:cxn ang="0">
                    <a:pos x="connsiteX1" y="connsiteY1"/>
                  </a:cxn>
                  <a:cxn ang="0">
                    <a:pos x="connsiteX2" y="connsiteY2"/>
                  </a:cxn>
                  <a:cxn ang="0">
                    <a:pos x="connsiteX3" y="connsiteY3"/>
                  </a:cxn>
                </a:cxnLst>
                <a:rect l="l" t="t" r="r" b="b"/>
                <a:pathLst>
                  <a:path w="448930" h="740734">
                    <a:moveTo>
                      <a:pt x="0" y="0"/>
                    </a:moveTo>
                    <a:lnTo>
                      <a:pt x="455664" y="260379"/>
                    </a:lnTo>
                    <a:lnTo>
                      <a:pt x="388325" y="745224"/>
                    </a:lnTo>
                    <a:lnTo>
                      <a:pt x="0" y="523003"/>
                    </a:lnTo>
                    <a:close/>
                  </a:path>
                </a:pathLst>
              </a:custGeom>
              <a:gradFill>
                <a:gsLst>
                  <a:gs pos="0">
                    <a:srgbClr val="00B0F0"/>
                  </a:gs>
                  <a:gs pos="100000">
                    <a:srgbClr val="0377F8">
                      <a:alpha val="60000"/>
                    </a:srgbClr>
                  </a:gs>
                </a:gsLst>
                <a:lin ang="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0" name="任意多边形: 形状 672"/>
              <p:cNvSpPr/>
              <p:nvPr/>
            </p:nvSpPr>
            <p:spPr>
              <a:xfrm>
                <a:off x="6701438" y="-1483568"/>
                <a:ext cx="225294" cy="873014"/>
              </a:xfrm>
              <a:custGeom>
                <a:avLst/>
                <a:gdLst>
                  <a:gd name="connsiteX0" fmla="*/ 341255 w 538716"/>
                  <a:gd name="connsiteY0" fmla="*/ 2089769 h 2087523"/>
                  <a:gd name="connsiteX1" fmla="*/ 18025 w 538716"/>
                  <a:gd name="connsiteY1" fmla="*/ 1061719 h 2087523"/>
                  <a:gd name="connsiteX2" fmla="*/ 68 w 538716"/>
                  <a:gd name="connsiteY2" fmla="*/ 125700 h 2087523"/>
                  <a:gd name="connsiteX3" fmla="*/ 119034 w 538716"/>
                  <a:gd name="connsiteY3" fmla="*/ 0 h 2087523"/>
                  <a:gd name="connsiteX4" fmla="*/ 244735 w 538716"/>
                  <a:gd name="connsiteY4" fmla="*/ 118966 h 2087523"/>
                  <a:gd name="connsiteX5" fmla="*/ 262692 w 538716"/>
                  <a:gd name="connsiteY5" fmla="*/ 1021316 h 2087523"/>
                  <a:gd name="connsiteX6" fmla="*/ 541029 w 538716"/>
                  <a:gd name="connsiteY6" fmla="*/ 2002227 h 2087523"/>
                  <a:gd name="connsiteX7" fmla="*/ 341255 w 538716"/>
                  <a:gd name="connsiteY7" fmla="*/ 2089769 h 2087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716" h="2087523">
                    <a:moveTo>
                      <a:pt x="341255" y="2089769"/>
                    </a:moveTo>
                    <a:lnTo>
                      <a:pt x="18025" y="1061719"/>
                    </a:lnTo>
                    <a:lnTo>
                      <a:pt x="68" y="125700"/>
                    </a:lnTo>
                    <a:cubicBezTo>
                      <a:pt x="-2177" y="58361"/>
                      <a:pt x="51695" y="2245"/>
                      <a:pt x="119034" y="0"/>
                    </a:cubicBezTo>
                    <a:cubicBezTo>
                      <a:pt x="186374" y="0"/>
                      <a:pt x="242490" y="51627"/>
                      <a:pt x="244735" y="118966"/>
                    </a:cubicBezTo>
                    <a:lnTo>
                      <a:pt x="262692" y="1021316"/>
                    </a:lnTo>
                    <a:lnTo>
                      <a:pt x="541029" y="2002227"/>
                    </a:lnTo>
                    <a:lnTo>
                      <a:pt x="341255" y="2089769"/>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1" name="任意多边形: 形状 673"/>
              <p:cNvSpPr/>
              <p:nvPr/>
            </p:nvSpPr>
            <p:spPr>
              <a:xfrm>
                <a:off x="6706160" y="-1395328"/>
                <a:ext cx="168971" cy="591396"/>
              </a:xfrm>
              <a:custGeom>
                <a:avLst/>
                <a:gdLst>
                  <a:gd name="connsiteX0" fmla="*/ 249156 w 404037"/>
                  <a:gd name="connsiteY0" fmla="*/ 731756 h 1414129"/>
                  <a:gd name="connsiteX1" fmla="*/ 235688 w 404037"/>
                  <a:gd name="connsiteY1" fmla="*/ 0 h 1414129"/>
                  <a:gd name="connsiteX2" fmla="*/ 0 w 404037"/>
                  <a:gd name="connsiteY2" fmla="*/ 368123 h 1414129"/>
                  <a:gd name="connsiteX3" fmla="*/ 6734 w 404037"/>
                  <a:gd name="connsiteY3" fmla="*/ 852967 h 1414129"/>
                  <a:gd name="connsiteX4" fmla="*/ 98765 w 404037"/>
                  <a:gd name="connsiteY4" fmla="*/ 1138037 h 1414129"/>
                  <a:gd name="connsiteX5" fmla="*/ 421995 w 404037"/>
                  <a:gd name="connsiteY5" fmla="*/ 1436576 h 1414129"/>
                  <a:gd name="connsiteX6" fmla="*/ 291805 w 404037"/>
                  <a:gd name="connsiteY6" fmla="*/ 967444 h 1414129"/>
                  <a:gd name="connsiteX7" fmla="*/ 181817 w 404037"/>
                  <a:gd name="connsiteY7" fmla="*/ 906838 h 1414129"/>
                  <a:gd name="connsiteX8" fmla="*/ 172838 w 404037"/>
                  <a:gd name="connsiteY8" fmla="*/ 882147 h 1414129"/>
                  <a:gd name="connsiteX9" fmla="*/ 249156 w 404037"/>
                  <a:gd name="connsiteY9" fmla="*/ 731756 h 1414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037" h="1414129">
                    <a:moveTo>
                      <a:pt x="249156" y="731756"/>
                    </a:moveTo>
                    <a:lnTo>
                      <a:pt x="235688" y="0"/>
                    </a:lnTo>
                    <a:lnTo>
                      <a:pt x="0" y="368123"/>
                    </a:lnTo>
                    <a:lnTo>
                      <a:pt x="6734" y="852967"/>
                    </a:lnTo>
                    <a:lnTo>
                      <a:pt x="98765" y="1138037"/>
                    </a:lnTo>
                    <a:lnTo>
                      <a:pt x="421995" y="1436576"/>
                    </a:lnTo>
                    <a:lnTo>
                      <a:pt x="291805" y="967444"/>
                    </a:lnTo>
                    <a:lnTo>
                      <a:pt x="181817" y="906838"/>
                    </a:lnTo>
                    <a:cubicBezTo>
                      <a:pt x="172838" y="902349"/>
                      <a:pt x="168349" y="891126"/>
                      <a:pt x="172838" y="882147"/>
                    </a:cubicBezTo>
                    <a:lnTo>
                      <a:pt x="249156" y="731756"/>
                    </a:lnTo>
                    <a:close/>
                  </a:path>
                </a:pathLst>
              </a:custGeom>
              <a:solidFill>
                <a:srgbClr val="000000">
                  <a:alpha val="13000"/>
                </a:srgbClr>
              </a:solidFill>
              <a:ln w="22368"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2" name="任意多边形: 形状 674"/>
              <p:cNvSpPr/>
              <p:nvPr/>
            </p:nvSpPr>
            <p:spPr>
              <a:xfrm>
                <a:off x="6684037" y="-1450381"/>
                <a:ext cx="384878" cy="657107"/>
              </a:xfrm>
              <a:custGeom>
                <a:avLst/>
                <a:gdLst>
                  <a:gd name="connsiteX0" fmla="*/ 849751 w 920307"/>
                  <a:gd name="connsiteY0" fmla="*/ 1579440 h 1571254"/>
                  <a:gd name="connsiteX1" fmla="*/ 771188 w 920307"/>
                  <a:gd name="connsiteY1" fmla="*/ 1530058 h 1571254"/>
                  <a:gd name="connsiteX2" fmla="*/ 142686 w 920307"/>
                  <a:gd name="connsiteY2" fmla="*/ 1224786 h 1571254"/>
                  <a:gd name="connsiteX3" fmla="*/ 16985 w 920307"/>
                  <a:gd name="connsiteY3" fmla="*/ 899312 h 1571254"/>
                  <a:gd name="connsiteX4" fmla="*/ 286344 w 920307"/>
                  <a:gd name="connsiteY4" fmla="*/ 44100 h 1571254"/>
                  <a:gd name="connsiteX5" fmla="*/ 468160 w 920307"/>
                  <a:gd name="connsiteY5" fmla="*/ 21654 h 1571254"/>
                  <a:gd name="connsiteX6" fmla="*/ 589372 w 920307"/>
                  <a:gd name="connsiteY6" fmla="*/ 210204 h 1571254"/>
                  <a:gd name="connsiteX7" fmla="*/ 542234 w 920307"/>
                  <a:gd name="connsiteY7" fmla="*/ 542412 h 1571254"/>
                  <a:gd name="connsiteX8" fmla="*/ 497341 w 920307"/>
                  <a:gd name="connsiteY8" fmla="*/ 594039 h 1571254"/>
                  <a:gd name="connsiteX9" fmla="*/ 245940 w 920307"/>
                  <a:gd name="connsiteY9" fmla="*/ 984608 h 1571254"/>
                  <a:gd name="connsiteX10" fmla="*/ 254919 w 920307"/>
                  <a:gd name="connsiteY10" fmla="*/ 1009300 h 1571254"/>
                  <a:gd name="connsiteX11" fmla="*/ 923825 w 920307"/>
                  <a:gd name="connsiteY11" fmla="*/ 1379667 h 1571254"/>
                  <a:gd name="connsiteX12" fmla="*/ 849751 w 920307"/>
                  <a:gd name="connsiteY12" fmla="*/ 1579440 h 1571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0307" h="1571254">
                    <a:moveTo>
                      <a:pt x="849751" y="1579440"/>
                    </a:moveTo>
                    <a:cubicBezTo>
                      <a:pt x="831794" y="1579440"/>
                      <a:pt x="789146" y="1539037"/>
                      <a:pt x="771188" y="1530058"/>
                    </a:cubicBezTo>
                    <a:lnTo>
                      <a:pt x="142686" y="1224786"/>
                    </a:lnTo>
                    <a:cubicBezTo>
                      <a:pt x="23719" y="1164180"/>
                      <a:pt x="-30152" y="1022767"/>
                      <a:pt x="16985" y="899312"/>
                    </a:cubicBezTo>
                    <a:lnTo>
                      <a:pt x="286344" y="44100"/>
                    </a:lnTo>
                    <a:cubicBezTo>
                      <a:pt x="308790" y="-18750"/>
                      <a:pt x="405310" y="-3037"/>
                      <a:pt x="468160" y="21654"/>
                    </a:cubicBezTo>
                    <a:cubicBezTo>
                      <a:pt x="506320" y="35122"/>
                      <a:pt x="560191" y="82259"/>
                      <a:pt x="589372" y="210204"/>
                    </a:cubicBezTo>
                    <a:cubicBezTo>
                      <a:pt x="611818" y="306724"/>
                      <a:pt x="645488" y="434669"/>
                      <a:pt x="542234" y="542412"/>
                    </a:cubicBezTo>
                    <a:lnTo>
                      <a:pt x="497341" y="594039"/>
                    </a:lnTo>
                    <a:lnTo>
                      <a:pt x="245940" y="984608"/>
                    </a:lnTo>
                    <a:cubicBezTo>
                      <a:pt x="241451" y="993587"/>
                      <a:pt x="245940" y="1004810"/>
                      <a:pt x="254919" y="1009300"/>
                    </a:cubicBezTo>
                    <a:lnTo>
                      <a:pt x="923825" y="1379667"/>
                    </a:lnTo>
                    <a:lnTo>
                      <a:pt x="849751" y="1579440"/>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53" name="图形 53"/>
              <p:cNvGrpSpPr/>
              <p:nvPr/>
            </p:nvGrpSpPr>
            <p:grpSpPr>
              <a:xfrm>
                <a:off x="6411400" y="-1442029"/>
                <a:ext cx="441201" cy="253456"/>
                <a:chOff x="10050983" y="4279747"/>
                <a:chExt cx="1054986" cy="606055"/>
              </a:xfrm>
              <a:solidFill>
                <a:srgbClr val="00F7FF"/>
              </a:solidFill>
            </p:grpSpPr>
            <p:sp>
              <p:nvSpPr>
                <p:cNvPr id="178" name="任意多边形: 形状 700"/>
                <p:cNvSpPr/>
                <p:nvPr/>
              </p:nvSpPr>
              <p:spPr>
                <a:xfrm>
                  <a:off x="10050983" y="4299949"/>
                  <a:ext cx="1054986" cy="583609"/>
                </a:xfrm>
                <a:custGeom>
                  <a:avLst/>
                  <a:gdLst>
                    <a:gd name="connsiteX0" fmla="*/ 635236 w 1054986"/>
                    <a:gd name="connsiteY0" fmla="*/ 596516 h 583608"/>
                    <a:gd name="connsiteX1" fmla="*/ 666662 w 1054986"/>
                    <a:gd name="connsiteY1" fmla="*/ 598760 h 583608"/>
                    <a:gd name="connsiteX2" fmla="*/ 1046008 w 1054986"/>
                    <a:gd name="connsiteY2" fmla="*/ 425922 h 583608"/>
                    <a:gd name="connsiteX3" fmla="*/ 1046008 w 1054986"/>
                    <a:gd name="connsiteY3" fmla="*/ 329402 h 583608"/>
                    <a:gd name="connsiteX4" fmla="*/ 500557 w 1054986"/>
                    <a:gd name="connsiteY4" fmla="*/ 15151 h 583608"/>
                    <a:gd name="connsiteX5" fmla="*/ 381591 w 1054986"/>
                    <a:gd name="connsiteY5" fmla="*/ 15151 h 583608"/>
                    <a:gd name="connsiteX6" fmla="*/ 0 w 1054986"/>
                    <a:gd name="connsiteY6" fmla="*/ 223904 h 583608"/>
                    <a:gd name="connsiteX7" fmla="*/ 0 w 1054986"/>
                    <a:gd name="connsiteY7" fmla="*/ 235127 h 583608"/>
                    <a:gd name="connsiteX8" fmla="*/ 8979 w 1054986"/>
                    <a:gd name="connsiteY8" fmla="*/ 250840 h 583608"/>
                    <a:gd name="connsiteX9" fmla="*/ 635236 w 1054986"/>
                    <a:gd name="connsiteY9" fmla="*/ 596516 h 58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4986" h="583608">
                      <a:moveTo>
                        <a:pt x="635236" y="596516"/>
                      </a:moveTo>
                      <a:cubicBezTo>
                        <a:pt x="644215" y="601005"/>
                        <a:pt x="657683" y="603250"/>
                        <a:pt x="666662" y="598760"/>
                      </a:cubicBezTo>
                      <a:lnTo>
                        <a:pt x="1046008" y="425922"/>
                      </a:lnTo>
                      <a:cubicBezTo>
                        <a:pt x="1084167" y="405720"/>
                        <a:pt x="1084167" y="351849"/>
                        <a:pt x="1046008" y="329402"/>
                      </a:cubicBezTo>
                      <a:lnTo>
                        <a:pt x="500557" y="15151"/>
                      </a:lnTo>
                      <a:cubicBezTo>
                        <a:pt x="464643" y="-5050"/>
                        <a:pt x="419750" y="-5050"/>
                        <a:pt x="381591" y="15151"/>
                      </a:cubicBezTo>
                      <a:lnTo>
                        <a:pt x="0" y="223904"/>
                      </a:lnTo>
                      <a:lnTo>
                        <a:pt x="0" y="235127"/>
                      </a:lnTo>
                      <a:cubicBezTo>
                        <a:pt x="0" y="241861"/>
                        <a:pt x="4489" y="246350"/>
                        <a:pt x="8979" y="250840"/>
                      </a:cubicBezTo>
                      <a:lnTo>
                        <a:pt x="635236" y="596516"/>
                      </a:lnTo>
                      <a:close/>
                    </a:path>
                  </a:pathLst>
                </a:custGeom>
                <a:gradFill>
                  <a:gsLst>
                    <a:gs pos="0">
                      <a:srgbClr val="00B0F0"/>
                    </a:gs>
                    <a:gs pos="100000">
                      <a:srgbClr val="0377F8">
                        <a:alpha val="60000"/>
                      </a:srgbClr>
                    </a:gs>
                  </a:gsLst>
                  <a:lin ang="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79" name="任意多边形: 形状 701"/>
                <p:cNvSpPr/>
                <p:nvPr/>
              </p:nvSpPr>
              <p:spPr>
                <a:xfrm>
                  <a:off x="10050983" y="4279747"/>
                  <a:ext cx="1054986" cy="583609"/>
                </a:xfrm>
                <a:custGeom>
                  <a:avLst/>
                  <a:gdLst>
                    <a:gd name="connsiteX0" fmla="*/ 635236 w 1054986"/>
                    <a:gd name="connsiteY0" fmla="*/ 596516 h 583608"/>
                    <a:gd name="connsiteX1" fmla="*/ 666662 w 1054986"/>
                    <a:gd name="connsiteY1" fmla="*/ 598760 h 583608"/>
                    <a:gd name="connsiteX2" fmla="*/ 1046008 w 1054986"/>
                    <a:gd name="connsiteY2" fmla="*/ 425922 h 583608"/>
                    <a:gd name="connsiteX3" fmla="*/ 1046008 w 1054986"/>
                    <a:gd name="connsiteY3" fmla="*/ 329402 h 583608"/>
                    <a:gd name="connsiteX4" fmla="*/ 500557 w 1054986"/>
                    <a:gd name="connsiteY4" fmla="*/ 15151 h 583608"/>
                    <a:gd name="connsiteX5" fmla="*/ 381591 w 1054986"/>
                    <a:gd name="connsiteY5" fmla="*/ 15151 h 583608"/>
                    <a:gd name="connsiteX6" fmla="*/ 0 w 1054986"/>
                    <a:gd name="connsiteY6" fmla="*/ 244106 h 583608"/>
                    <a:gd name="connsiteX7" fmla="*/ 635236 w 1054986"/>
                    <a:gd name="connsiteY7" fmla="*/ 596516 h 58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4986" h="583608">
                      <a:moveTo>
                        <a:pt x="635236" y="596516"/>
                      </a:moveTo>
                      <a:cubicBezTo>
                        <a:pt x="644215" y="601005"/>
                        <a:pt x="657683" y="603250"/>
                        <a:pt x="666662" y="598760"/>
                      </a:cubicBezTo>
                      <a:lnTo>
                        <a:pt x="1046008" y="425922"/>
                      </a:lnTo>
                      <a:cubicBezTo>
                        <a:pt x="1084167" y="405720"/>
                        <a:pt x="1084167" y="351849"/>
                        <a:pt x="1046008" y="329402"/>
                      </a:cubicBezTo>
                      <a:lnTo>
                        <a:pt x="500557" y="15151"/>
                      </a:lnTo>
                      <a:cubicBezTo>
                        <a:pt x="464643" y="-5050"/>
                        <a:pt x="419750" y="-5050"/>
                        <a:pt x="381591" y="15151"/>
                      </a:cubicBezTo>
                      <a:lnTo>
                        <a:pt x="0" y="244106"/>
                      </a:lnTo>
                      <a:lnTo>
                        <a:pt x="635236" y="596516"/>
                      </a:lnTo>
                      <a:close/>
                    </a:path>
                  </a:pathLst>
                </a:custGeom>
                <a:gradFill>
                  <a:gsLst>
                    <a:gs pos="0">
                      <a:srgbClr val="00B0F0"/>
                    </a:gs>
                    <a:gs pos="100000">
                      <a:srgbClr val="0377F8">
                        <a:alpha val="60000"/>
                      </a:srgbClr>
                    </a:gs>
                  </a:gsLst>
                  <a:lin ang="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80" name="任意多边形: 形状 702"/>
                <p:cNvSpPr/>
                <p:nvPr/>
              </p:nvSpPr>
              <p:spPr>
                <a:xfrm>
                  <a:off x="10057717" y="4294898"/>
                  <a:ext cx="942754" cy="538716"/>
                </a:xfrm>
                <a:custGeom>
                  <a:avLst/>
                  <a:gdLst>
                    <a:gd name="connsiteX0" fmla="*/ 590343 w 942753"/>
                    <a:gd name="connsiteY0" fmla="*/ 556673 h 538715"/>
                    <a:gd name="connsiteX1" fmla="*/ 936020 w 942753"/>
                    <a:gd name="connsiteY1" fmla="*/ 401792 h 538715"/>
                    <a:gd name="connsiteX2" fmla="*/ 936020 w 942753"/>
                    <a:gd name="connsiteY2" fmla="*/ 318740 h 538715"/>
                    <a:gd name="connsiteX3" fmla="*/ 383835 w 942753"/>
                    <a:gd name="connsiteY3" fmla="*/ 0 h 538715"/>
                    <a:gd name="connsiteX4" fmla="*/ 0 w 942753"/>
                    <a:gd name="connsiteY4" fmla="*/ 226710 h 538715"/>
                    <a:gd name="connsiteX5" fmla="*/ 590343 w 942753"/>
                    <a:gd name="connsiteY5" fmla="*/ 556673 h 538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2753" h="538715">
                      <a:moveTo>
                        <a:pt x="590343" y="556673"/>
                      </a:moveTo>
                      <a:lnTo>
                        <a:pt x="936020" y="401792"/>
                      </a:lnTo>
                      <a:cubicBezTo>
                        <a:pt x="969690" y="383835"/>
                        <a:pt x="969690" y="336697"/>
                        <a:pt x="936020" y="318740"/>
                      </a:cubicBezTo>
                      <a:lnTo>
                        <a:pt x="383835" y="0"/>
                      </a:lnTo>
                      <a:lnTo>
                        <a:pt x="0" y="226710"/>
                      </a:lnTo>
                      <a:lnTo>
                        <a:pt x="590343" y="556673"/>
                      </a:lnTo>
                      <a:close/>
                    </a:path>
                  </a:pathLst>
                </a:custGeom>
                <a:gradFill>
                  <a:gsLst>
                    <a:gs pos="0">
                      <a:srgbClr val="00B0F0"/>
                    </a:gs>
                    <a:gs pos="100000">
                      <a:srgbClr val="0377F8">
                        <a:alpha val="60000"/>
                      </a:srgbClr>
                    </a:gs>
                  </a:gsLst>
                  <a:lin ang="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54" name="任意多边形: 形状 676"/>
              <p:cNvSpPr/>
              <p:nvPr/>
            </p:nvSpPr>
            <p:spPr>
              <a:xfrm>
                <a:off x="6484650" y="-1801209"/>
                <a:ext cx="272231" cy="413039"/>
              </a:xfrm>
              <a:custGeom>
                <a:avLst/>
                <a:gdLst>
                  <a:gd name="connsiteX0" fmla="*/ 71758 w 650948"/>
                  <a:gd name="connsiteY0" fmla="*/ 1006446 h 987645"/>
                  <a:gd name="connsiteX1" fmla="*/ 17886 w 650948"/>
                  <a:gd name="connsiteY1" fmla="*/ 981755 h 987645"/>
                  <a:gd name="connsiteX2" fmla="*/ 24620 w 650948"/>
                  <a:gd name="connsiteY2" fmla="*/ 880746 h 987645"/>
                  <a:gd name="connsiteX3" fmla="*/ 329893 w 650948"/>
                  <a:gd name="connsiteY3" fmla="*/ 615877 h 987645"/>
                  <a:gd name="connsiteX4" fmla="*/ 350095 w 650948"/>
                  <a:gd name="connsiteY4" fmla="*/ 584452 h 987645"/>
                  <a:gd name="connsiteX5" fmla="*/ 518444 w 650948"/>
                  <a:gd name="connsiteY5" fmla="*/ 50225 h 987645"/>
                  <a:gd name="connsiteX6" fmla="*/ 608230 w 650948"/>
                  <a:gd name="connsiteY6" fmla="*/ 3088 h 987645"/>
                  <a:gd name="connsiteX7" fmla="*/ 655367 w 650948"/>
                  <a:gd name="connsiteY7" fmla="*/ 92874 h 987645"/>
                  <a:gd name="connsiteX8" fmla="*/ 493752 w 650948"/>
                  <a:gd name="connsiteY8" fmla="*/ 649547 h 987645"/>
                  <a:gd name="connsiteX9" fmla="*/ 457838 w 650948"/>
                  <a:gd name="connsiteY9" fmla="*/ 714642 h 987645"/>
                  <a:gd name="connsiteX10" fmla="*/ 118896 w 650948"/>
                  <a:gd name="connsiteY10" fmla="*/ 988489 h 987645"/>
                  <a:gd name="connsiteX11" fmla="*/ 71758 w 650948"/>
                  <a:gd name="connsiteY11" fmla="*/ 1006446 h 98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0948" h="987645">
                    <a:moveTo>
                      <a:pt x="71758" y="1006446"/>
                    </a:moveTo>
                    <a:cubicBezTo>
                      <a:pt x="51556" y="1006446"/>
                      <a:pt x="31354" y="997467"/>
                      <a:pt x="17886" y="981755"/>
                    </a:cubicBezTo>
                    <a:cubicBezTo>
                      <a:pt x="-9050" y="952574"/>
                      <a:pt x="-4560" y="907681"/>
                      <a:pt x="24620" y="880746"/>
                    </a:cubicBezTo>
                    <a:lnTo>
                      <a:pt x="329893" y="615877"/>
                    </a:lnTo>
                    <a:cubicBezTo>
                      <a:pt x="338871" y="606898"/>
                      <a:pt x="347850" y="595675"/>
                      <a:pt x="350095" y="584452"/>
                    </a:cubicBezTo>
                    <a:lnTo>
                      <a:pt x="518444" y="50225"/>
                    </a:lnTo>
                    <a:cubicBezTo>
                      <a:pt x="529667" y="12066"/>
                      <a:pt x="570071" y="-8136"/>
                      <a:pt x="608230" y="3088"/>
                    </a:cubicBezTo>
                    <a:cubicBezTo>
                      <a:pt x="646389" y="14311"/>
                      <a:pt x="666591" y="54715"/>
                      <a:pt x="655367" y="92874"/>
                    </a:cubicBezTo>
                    <a:lnTo>
                      <a:pt x="493752" y="649547"/>
                    </a:lnTo>
                    <a:cubicBezTo>
                      <a:pt x="482529" y="687706"/>
                      <a:pt x="487018" y="687706"/>
                      <a:pt x="457838" y="714642"/>
                    </a:cubicBezTo>
                    <a:lnTo>
                      <a:pt x="118896" y="988489"/>
                    </a:lnTo>
                    <a:cubicBezTo>
                      <a:pt x="105428" y="999712"/>
                      <a:pt x="87470" y="1006446"/>
                      <a:pt x="71758" y="1006446"/>
                    </a:cubicBezTo>
                    <a:close/>
                  </a:path>
                </a:pathLst>
              </a:custGeom>
              <a:solidFill>
                <a:srgbClr val="F7F7F7"/>
              </a:solidFill>
              <a:ln w="10462" cap="flat">
                <a:noFill/>
                <a:prstDash val="solid"/>
                <a:miter/>
              </a:ln>
            </p:spPr>
            <p:txBody>
              <a:bodyPr wrap="square" rtlCol="0" anchor="ctr">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5" name="任意多边形: 形状 677"/>
              <p:cNvSpPr/>
              <p:nvPr/>
            </p:nvSpPr>
            <p:spPr>
              <a:xfrm>
                <a:off x="6492130" y="-1799918"/>
                <a:ext cx="262843" cy="413039"/>
              </a:xfrm>
              <a:custGeom>
                <a:avLst/>
                <a:gdLst>
                  <a:gd name="connsiteX0" fmla="*/ 590343 w 628502"/>
                  <a:gd name="connsiteY0" fmla="*/ 2245 h 987645"/>
                  <a:gd name="connsiteX1" fmla="*/ 574631 w 628502"/>
                  <a:gd name="connsiteY1" fmla="*/ 0 h 987645"/>
                  <a:gd name="connsiteX2" fmla="*/ 545450 w 628502"/>
                  <a:gd name="connsiteY2" fmla="*/ 98765 h 987645"/>
                  <a:gd name="connsiteX3" fmla="*/ 426484 w 628502"/>
                  <a:gd name="connsiteY3" fmla="*/ 626257 h 987645"/>
                  <a:gd name="connsiteX4" fmla="*/ 392814 w 628502"/>
                  <a:gd name="connsiteY4" fmla="*/ 720533 h 987645"/>
                  <a:gd name="connsiteX5" fmla="*/ 105499 w 628502"/>
                  <a:gd name="connsiteY5" fmla="*/ 953976 h 987645"/>
                  <a:gd name="connsiteX6" fmla="*/ 4489 w 628502"/>
                  <a:gd name="connsiteY6" fmla="*/ 976423 h 987645"/>
                  <a:gd name="connsiteX7" fmla="*/ 0 w 628502"/>
                  <a:gd name="connsiteY7" fmla="*/ 976423 h 987645"/>
                  <a:gd name="connsiteX8" fmla="*/ 0 w 628502"/>
                  <a:gd name="connsiteY8" fmla="*/ 976423 h 987645"/>
                  <a:gd name="connsiteX9" fmla="*/ 53872 w 628502"/>
                  <a:gd name="connsiteY9" fmla="*/ 1001114 h 987645"/>
                  <a:gd name="connsiteX10" fmla="*/ 101009 w 628502"/>
                  <a:gd name="connsiteY10" fmla="*/ 983156 h 987645"/>
                  <a:gd name="connsiteX11" fmla="*/ 439952 w 628502"/>
                  <a:gd name="connsiteY11" fmla="*/ 709309 h 987645"/>
                  <a:gd name="connsiteX12" fmla="*/ 475866 w 628502"/>
                  <a:gd name="connsiteY12" fmla="*/ 644214 h 987645"/>
                  <a:gd name="connsiteX13" fmla="*/ 637481 w 628502"/>
                  <a:gd name="connsiteY13" fmla="*/ 87541 h 987645"/>
                  <a:gd name="connsiteX14" fmla="*/ 590343 w 628502"/>
                  <a:gd name="connsiteY14" fmla="*/ 2245 h 98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28502" h="987645">
                    <a:moveTo>
                      <a:pt x="590343" y="2245"/>
                    </a:moveTo>
                    <a:cubicBezTo>
                      <a:pt x="585854" y="0"/>
                      <a:pt x="579120" y="0"/>
                      <a:pt x="574631" y="0"/>
                    </a:cubicBezTo>
                    <a:cubicBezTo>
                      <a:pt x="590343" y="17957"/>
                      <a:pt x="554429" y="74073"/>
                      <a:pt x="545450" y="98765"/>
                    </a:cubicBezTo>
                    <a:lnTo>
                      <a:pt x="426484" y="626257"/>
                    </a:lnTo>
                    <a:cubicBezTo>
                      <a:pt x="415261" y="664416"/>
                      <a:pt x="421995" y="695841"/>
                      <a:pt x="392814" y="720533"/>
                    </a:cubicBezTo>
                    <a:lnTo>
                      <a:pt x="105499" y="953976"/>
                    </a:lnTo>
                    <a:cubicBezTo>
                      <a:pt x="92031" y="965199"/>
                      <a:pt x="20202" y="976423"/>
                      <a:pt x="4489" y="976423"/>
                    </a:cubicBezTo>
                    <a:cubicBezTo>
                      <a:pt x="2245" y="976423"/>
                      <a:pt x="2245" y="976423"/>
                      <a:pt x="0" y="976423"/>
                    </a:cubicBezTo>
                    <a:cubicBezTo>
                      <a:pt x="0" y="976423"/>
                      <a:pt x="0" y="976423"/>
                      <a:pt x="0" y="976423"/>
                    </a:cubicBezTo>
                    <a:cubicBezTo>
                      <a:pt x="13468" y="992135"/>
                      <a:pt x="33670" y="1001114"/>
                      <a:pt x="53872" y="1001114"/>
                    </a:cubicBezTo>
                    <a:cubicBezTo>
                      <a:pt x="69584" y="1001114"/>
                      <a:pt x="87541" y="994380"/>
                      <a:pt x="101009" y="983156"/>
                    </a:cubicBezTo>
                    <a:lnTo>
                      <a:pt x="439952" y="709309"/>
                    </a:lnTo>
                    <a:cubicBezTo>
                      <a:pt x="469132" y="682373"/>
                      <a:pt x="464643" y="682373"/>
                      <a:pt x="475866" y="644214"/>
                    </a:cubicBezTo>
                    <a:lnTo>
                      <a:pt x="637481" y="87541"/>
                    </a:lnTo>
                    <a:cubicBezTo>
                      <a:pt x="648704" y="53872"/>
                      <a:pt x="628503" y="13468"/>
                      <a:pt x="590343" y="2245"/>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6" name="任意多边形: 形状 678"/>
              <p:cNvSpPr/>
              <p:nvPr/>
            </p:nvSpPr>
            <p:spPr>
              <a:xfrm>
                <a:off x="6672702" y="-1806153"/>
                <a:ext cx="84485" cy="140809"/>
              </a:xfrm>
              <a:custGeom>
                <a:avLst/>
                <a:gdLst>
                  <a:gd name="connsiteX0" fmla="*/ 82247 w 202018"/>
                  <a:gd name="connsiteY0" fmla="*/ 351605 h 336697"/>
                  <a:gd name="connsiteX1" fmla="*/ 57556 w 202018"/>
                  <a:gd name="connsiteY1" fmla="*/ 347116 h 336697"/>
                  <a:gd name="connsiteX2" fmla="*/ 3685 w 202018"/>
                  <a:gd name="connsiteY2" fmla="*/ 243862 h 336697"/>
                  <a:gd name="connsiteX3" fmla="*/ 59801 w 202018"/>
                  <a:gd name="connsiteY3" fmla="*/ 57556 h 336697"/>
                  <a:gd name="connsiteX4" fmla="*/ 163055 w 202018"/>
                  <a:gd name="connsiteY4" fmla="*/ 3685 h 336697"/>
                  <a:gd name="connsiteX5" fmla="*/ 216927 w 202018"/>
                  <a:gd name="connsiteY5" fmla="*/ 106939 h 336697"/>
                  <a:gd name="connsiteX6" fmla="*/ 158566 w 202018"/>
                  <a:gd name="connsiteY6" fmla="*/ 293244 h 336697"/>
                  <a:gd name="connsiteX7" fmla="*/ 82247 w 202018"/>
                  <a:gd name="connsiteY7" fmla="*/ 351605 h 33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2018" h="336697">
                    <a:moveTo>
                      <a:pt x="82247" y="351605"/>
                    </a:moveTo>
                    <a:cubicBezTo>
                      <a:pt x="73269" y="351605"/>
                      <a:pt x="66535" y="349361"/>
                      <a:pt x="57556" y="347116"/>
                    </a:cubicBezTo>
                    <a:cubicBezTo>
                      <a:pt x="14908" y="333648"/>
                      <a:pt x="-9783" y="288755"/>
                      <a:pt x="3685" y="243862"/>
                    </a:cubicBezTo>
                    <a:lnTo>
                      <a:pt x="59801" y="57556"/>
                    </a:lnTo>
                    <a:cubicBezTo>
                      <a:pt x="73269" y="14908"/>
                      <a:pt x="118162" y="-9783"/>
                      <a:pt x="163055" y="3685"/>
                    </a:cubicBezTo>
                    <a:cubicBezTo>
                      <a:pt x="205703" y="17153"/>
                      <a:pt x="230395" y="62046"/>
                      <a:pt x="216927" y="106939"/>
                    </a:cubicBezTo>
                    <a:lnTo>
                      <a:pt x="158566" y="293244"/>
                    </a:lnTo>
                    <a:cubicBezTo>
                      <a:pt x="147342" y="329159"/>
                      <a:pt x="115917" y="351605"/>
                      <a:pt x="82247" y="351605"/>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7" name="任意多边形: 形状 679"/>
              <p:cNvSpPr/>
              <p:nvPr/>
            </p:nvSpPr>
            <p:spPr>
              <a:xfrm>
                <a:off x="6687386" y="-1838836"/>
                <a:ext cx="244069" cy="535073"/>
              </a:xfrm>
              <a:custGeom>
                <a:avLst/>
                <a:gdLst>
                  <a:gd name="connsiteX0" fmla="*/ 269358 w 583609"/>
                  <a:gd name="connsiteY0" fmla="*/ 23475 h 1279450"/>
                  <a:gd name="connsiteX1" fmla="*/ 482600 w 583609"/>
                  <a:gd name="connsiteY1" fmla="*/ 146930 h 1279450"/>
                  <a:gd name="connsiteX2" fmla="*/ 603811 w 583609"/>
                  <a:gd name="connsiteY2" fmla="*/ 357927 h 1279450"/>
                  <a:gd name="connsiteX3" fmla="*/ 581365 w 583609"/>
                  <a:gd name="connsiteY3" fmla="*/ 842772 h 1279450"/>
                  <a:gd name="connsiteX4" fmla="*/ 603811 w 583609"/>
                  <a:gd name="connsiteY4" fmla="*/ 1264766 h 1279450"/>
                  <a:gd name="connsiteX5" fmla="*/ 0 w 583609"/>
                  <a:gd name="connsiteY5" fmla="*/ 1035812 h 1279450"/>
                  <a:gd name="connsiteX6" fmla="*/ 31425 w 583609"/>
                  <a:gd name="connsiteY6" fmla="*/ 593615 h 1279450"/>
                  <a:gd name="connsiteX7" fmla="*/ 0 w 583609"/>
                  <a:gd name="connsiteY7" fmla="*/ 180600 h 1279450"/>
                  <a:gd name="connsiteX8" fmla="*/ 269358 w 583609"/>
                  <a:gd name="connsiteY8" fmla="*/ 23475 h 127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609" h="1279450">
                    <a:moveTo>
                      <a:pt x="269358" y="23475"/>
                    </a:moveTo>
                    <a:lnTo>
                      <a:pt x="482600" y="146930"/>
                    </a:lnTo>
                    <a:cubicBezTo>
                      <a:pt x="558918" y="189579"/>
                      <a:pt x="603811" y="270386"/>
                      <a:pt x="603811" y="357927"/>
                    </a:cubicBezTo>
                    <a:cubicBezTo>
                      <a:pt x="603811" y="357927"/>
                      <a:pt x="581365" y="721561"/>
                      <a:pt x="581365" y="842772"/>
                    </a:cubicBezTo>
                    <a:cubicBezTo>
                      <a:pt x="581365" y="948270"/>
                      <a:pt x="603811" y="1264766"/>
                      <a:pt x="603811" y="1264766"/>
                    </a:cubicBezTo>
                    <a:cubicBezTo>
                      <a:pt x="457909" y="1356796"/>
                      <a:pt x="0" y="1035812"/>
                      <a:pt x="0" y="1035812"/>
                    </a:cubicBezTo>
                    <a:lnTo>
                      <a:pt x="31425" y="593615"/>
                    </a:lnTo>
                    <a:lnTo>
                      <a:pt x="0" y="180600"/>
                    </a:lnTo>
                    <a:cubicBezTo>
                      <a:pt x="0" y="41432"/>
                      <a:pt x="150392" y="-43865"/>
                      <a:pt x="269358" y="23475"/>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58" name="图形 53"/>
              <p:cNvGrpSpPr/>
              <p:nvPr/>
            </p:nvGrpSpPr>
            <p:grpSpPr>
              <a:xfrm>
                <a:off x="6363525" y="-1563038"/>
                <a:ext cx="319167" cy="366102"/>
                <a:chOff x="9936506" y="3990396"/>
                <a:chExt cx="763182" cy="875413"/>
              </a:xfrm>
              <a:solidFill>
                <a:srgbClr val="00F7FF"/>
              </a:solidFill>
            </p:grpSpPr>
            <p:sp>
              <p:nvSpPr>
                <p:cNvPr id="175" name="任意多边形: 形状 697"/>
                <p:cNvSpPr/>
                <p:nvPr/>
              </p:nvSpPr>
              <p:spPr>
                <a:xfrm>
                  <a:off x="9945485" y="3990396"/>
                  <a:ext cx="763182" cy="875413"/>
                </a:xfrm>
                <a:custGeom>
                  <a:avLst/>
                  <a:gdLst>
                    <a:gd name="connsiteX0" fmla="*/ 0 w 763181"/>
                    <a:gd name="connsiteY0" fmla="*/ 3719 h 875413"/>
                    <a:gd name="connsiteX1" fmla="*/ 8979 w 763181"/>
                    <a:gd name="connsiteY1" fmla="*/ 1474 h 875413"/>
                    <a:gd name="connsiteX2" fmla="*/ 33670 w 763181"/>
                    <a:gd name="connsiteY2" fmla="*/ 3719 h 875413"/>
                    <a:gd name="connsiteX3" fmla="*/ 686863 w 763181"/>
                    <a:gd name="connsiteY3" fmla="*/ 378576 h 875413"/>
                    <a:gd name="connsiteX4" fmla="*/ 716044 w 763181"/>
                    <a:gd name="connsiteY4" fmla="*/ 427958 h 875413"/>
                    <a:gd name="connsiteX5" fmla="*/ 774405 w 763181"/>
                    <a:gd name="connsiteY5" fmla="*/ 872398 h 875413"/>
                    <a:gd name="connsiteX6" fmla="*/ 769916 w 763181"/>
                    <a:gd name="connsiteY6" fmla="*/ 883622 h 875413"/>
                    <a:gd name="connsiteX7" fmla="*/ 760937 w 763181"/>
                    <a:gd name="connsiteY7" fmla="*/ 890356 h 875413"/>
                    <a:gd name="connsiteX8" fmla="*/ 83052 w 763181"/>
                    <a:gd name="connsiteY8" fmla="*/ 511010 h 875413"/>
                    <a:gd name="connsiteX9" fmla="*/ 58361 w 763181"/>
                    <a:gd name="connsiteY9" fmla="*/ 454894 h 875413"/>
                    <a:gd name="connsiteX10" fmla="*/ 0 w 763181"/>
                    <a:gd name="connsiteY10" fmla="*/ 3719 h 87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3181" h="875413">
                      <a:moveTo>
                        <a:pt x="0" y="3719"/>
                      </a:moveTo>
                      <a:lnTo>
                        <a:pt x="8979" y="1474"/>
                      </a:lnTo>
                      <a:cubicBezTo>
                        <a:pt x="15713" y="-770"/>
                        <a:pt x="24691" y="-770"/>
                        <a:pt x="33670" y="3719"/>
                      </a:cubicBezTo>
                      <a:lnTo>
                        <a:pt x="686863" y="378576"/>
                      </a:lnTo>
                      <a:cubicBezTo>
                        <a:pt x="702576" y="387554"/>
                        <a:pt x="713799" y="410001"/>
                        <a:pt x="716044" y="427958"/>
                      </a:cubicBezTo>
                      <a:lnTo>
                        <a:pt x="774405" y="872398"/>
                      </a:lnTo>
                      <a:cubicBezTo>
                        <a:pt x="774405" y="876888"/>
                        <a:pt x="772160" y="881377"/>
                        <a:pt x="769916" y="883622"/>
                      </a:cubicBezTo>
                      <a:lnTo>
                        <a:pt x="760937" y="890356"/>
                      </a:lnTo>
                      <a:lnTo>
                        <a:pt x="83052" y="511010"/>
                      </a:lnTo>
                      <a:cubicBezTo>
                        <a:pt x="67340" y="502031"/>
                        <a:pt x="58361" y="472851"/>
                        <a:pt x="58361" y="454894"/>
                      </a:cubicBezTo>
                      <a:lnTo>
                        <a:pt x="0" y="3719"/>
                      </a:lnTo>
                      <a:close/>
                    </a:path>
                  </a:pathLst>
                </a:custGeom>
                <a:gradFill>
                  <a:gsLst>
                    <a:gs pos="0">
                      <a:srgbClr val="00B0F0"/>
                    </a:gs>
                    <a:gs pos="100000">
                      <a:srgbClr val="0377F8">
                        <a:alpha val="60000"/>
                      </a:srgbClr>
                    </a:gs>
                  </a:gsLst>
                  <a:lin ang="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76" name="任意多边形: 形状 698"/>
                <p:cNvSpPr/>
                <p:nvPr/>
              </p:nvSpPr>
              <p:spPr>
                <a:xfrm>
                  <a:off x="9936506" y="3992400"/>
                  <a:ext cx="763182" cy="875413"/>
                </a:xfrm>
                <a:custGeom>
                  <a:avLst/>
                  <a:gdLst>
                    <a:gd name="connsiteX0" fmla="*/ 0 w 763181"/>
                    <a:gd name="connsiteY0" fmla="*/ 19672 h 875413"/>
                    <a:gd name="connsiteX1" fmla="*/ 26936 w 763181"/>
                    <a:gd name="connsiteY1" fmla="*/ 3960 h 875413"/>
                    <a:gd name="connsiteX2" fmla="*/ 686863 w 763181"/>
                    <a:gd name="connsiteY2" fmla="*/ 385550 h 875413"/>
                    <a:gd name="connsiteX3" fmla="*/ 716044 w 763181"/>
                    <a:gd name="connsiteY3" fmla="*/ 434932 h 875413"/>
                    <a:gd name="connsiteX4" fmla="*/ 778894 w 763181"/>
                    <a:gd name="connsiteY4" fmla="*/ 870394 h 875413"/>
                    <a:gd name="connsiteX5" fmla="*/ 751958 w 763181"/>
                    <a:gd name="connsiteY5" fmla="*/ 886107 h 875413"/>
                    <a:gd name="connsiteX6" fmla="*/ 83052 w 763181"/>
                    <a:gd name="connsiteY6" fmla="*/ 515740 h 875413"/>
                    <a:gd name="connsiteX7" fmla="*/ 58361 w 763181"/>
                    <a:gd name="connsiteY7" fmla="*/ 459623 h 875413"/>
                    <a:gd name="connsiteX8" fmla="*/ 0 w 763181"/>
                    <a:gd name="connsiteY8" fmla="*/ 19672 h 87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3181" h="875413">
                      <a:moveTo>
                        <a:pt x="0" y="19672"/>
                      </a:moveTo>
                      <a:cubicBezTo>
                        <a:pt x="0" y="1715"/>
                        <a:pt x="13468" y="-5019"/>
                        <a:pt x="26936" y="3960"/>
                      </a:cubicBezTo>
                      <a:lnTo>
                        <a:pt x="686863" y="385550"/>
                      </a:lnTo>
                      <a:cubicBezTo>
                        <a:pt x="702576" y="394529"/>
                        <a:pt x="713799" y="416975"/>
                        <a:pt x="716044" y="434932"/>
                      </a:cubicBezTo>
                      <a:lnTo>
                        <a:pt x="778894" y="870394"/>
                      </a:lnTo>
                      <a:cubicBezTo>
                        <a:pt x="778894" y="888351"/>
                        <a:pt x="765426" y="895086"/>
                        <a:pt x="751958" y="886107"/>
                      </a:cubicBezTo>
                      <a:lnTo>
                        <a:pt x="83052" y="515740"/>
                      </a:lnTo>
                      <a:cubicBezTo>
                        <a:pt x="67340" y="506761"/>
                        <a:pt x="58361" y="477581"/>
                        <a:pt x="58361" y="459623"/>
                      </a:cubicBezTo>
                      <a:lnTo>
                        <a:pt x="0" y="19672"/>
                      </a:lnTo>
                      <a:close/>
                    </a:path>
                  </a:pathLst>
                </a:custGeom>
                <a:gradFill>
                  <a:gsLst>
                    <a:gs pos="100000">
                      <a:srgbClr val="0377F8"/>
                    </a:gs>
                    <a:gs pos="0">
                      <a:srgbClr val="00F7FF"/>
                    </a:gs>
                  </a:gsLst>
                  <a:lin ang="20400000" scaled="0"/>
                </a:gradFill>
                <a:ln>
                  <a:noFill/>
                </a:ln>
                <a:effectLst>
                  <a:outerShdw blurRad="127000" sx="102000" sy="102000" algn="ctr" rotWithShape="0">
                    <a:srgbClr val="000000">
                      <a:alpha val="5000"/>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77" name="任意多边形: 形状 699"/>
                <p:cNvSpPr/>
                <p:nvPr/>
              </p:nvSpPr>
              <p:spPr>
                <a:xfrm>
                  <a:off x="10233625" y="4400330"/>
                  <a:ext cx="89786" cy="112232"/>
                </a:xfrm>
                <a:custGeom>
                  <a:avLst/>
                  <a:gdLst>
                    <a:gd name="connsiteX0" fmla="*/ 35089 w 89786"/>
                    <a:gd name="connsiteY0" fmla="*/ 2311 h 112232"/>
                    <a:gd name="connsiteX1" fmla="*/ 100184 w 89786"/>
                    <a:gd name="connsiteY1" fmla="*/ 78629 h 112232"/>
                    <a:gd name="connsiteX2" fmla="*/ 68759 w 89786"/>
                    <a:gd name="connsiteY2" fmla="*/ 119033 h 112232"/>
                    <a:gd name="connsiteX3" fmla="*/ 3664 w 89786"/>
                    <a:gd name="connsiteY3" fmla="*/ 42715 h 112232"/>
                    <a:gd name="connsiteX4" fmla="*/ 35089 w 89786"/>
                    <a:gd name="connsiteY4" fmla="*/ 2311 h 112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786" h="112232">
                      <a:moveTo>
                        <a:pt x="35089" y="2311"/>
                      </a:moveTo>
                      <a:cubicBezTo>
                        <a:pt x="62025" y="11290"/>
                        <a:pt x="91206" y="44960"/>
                        <a:pt x="100184" y="78629"/>
                      </a:cubicBezTo>
                      <a:cubicBezTo>
                        <a:pt x="109163" y="112299"/>
                        <a:pt x="95695" y="130256"/>
                        <a:pt x="68759" y="119033"/>
                      </a:cubicBezTo>
                      <a:cubicBezTo>
                        <a:pt x="41823" y="110054"/>
                        <a:pt x="12643" y="76385"/>
                        <a:pt x="3664" y="42715"/>
                      </a:cubicBezTo>
                      <a:cubicBezTo>
                        <a:pt x="-7559" y="11290"/>
                        <a:pt x="8153" y="-6667"/>
                        <a:pt x="35089" y="2311"/>
                      </a:cubicBezTo>
                      <a:close/>
                    </a:path>
                  </a:pathLst>
                </a:custGeom>
                <a:gradFill>
                  <a:gsLst>
                    <a:gs pos="0">
                      <a:srgbClr val="00B0F0"/>
                    </a:gs>
                    <a:gs pos="100000">
                      <a:srgbClr val="0377F8">
                        <a:alpha val="60000"/>
                      </a:srgbClr>
                    </a:gs>
                  </a:gsLst>
                  <a:lin ang="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59" name="任意多边形: 形状 681"/>
              <p:cNvSpPr/>
              <p:nvPr/>
            </p:nvSpPr>
            <p:spPr>
              <a:xfrm>
                <a:off x="6675278" y="-1734336"/>
                <a:ext cx="285790" cy="441329"/>
              </a:xfrm>
              <a:custGeom>
                <a:avLst/>
                <a:gdLst>
                  <a:gd name="connsiteX0" fmla="*/ 556096 w 683373"/>
                  <a:gd name="connsiteY0" fmla="*/ 939 h 1055293"/>
                  <a:gd name="connsiteX1" fmla="*/ 614807 w 683373"/>
                  <a:gd name="connsiteY1" fmla="*/ 60913 h 1055293"/>
                  <a:gd name="connsiteX2" fmla="*/ 677657 w 683373"/>
                  <a:gd name="connsiteY2" fmla="*/ 675947 h 1055293"/>
                  <a:gd name="connsiteX3" fmla="*/ 224237 w 683373"/>
                  <a:gd name="connsiteY3" fmla="*/ 974485 h 1055293"/>
                  <a:gd name="connsiteX4" fmla="*/ 204035 w 683373"/>
                  <a:gd name="connsiteY4" fmla="*/ 1008155 h 1055293"/>
                  <a:gd name="connsiteX5" fmla="*/ 165876 w 683373"/>
                  <a:gd name="connsiteY5" fmla="*/ 1039580 h 1055293"/>
                  <a:gd name="connsiteX6" fmla="*/ 129961 w 683373"/>
                  <a:gd name="connsiteY6" fmla="*/ 1055293 h 1055293"/>
                  <a:gd name="connsiteX7" fmla="*/ 91802 w 683373"/>
                  <a:gd name="connsiteY7" fmla="*/ 1019378 h 1055293"/>
                  <a:gd name="connsiteX8" fmla="*/ 76090 w 683373"/>
                  <a:gd name="connsiteY8" fmla="*/ 992443 h 1055293"/>
                  <a:gd name="connsiteX9" fmla="*/ 15484 w 683373"/>
                  <a:gd name="connsiteY9" fmla="*/ 1014889 h 1055293"/>
                  <a:gd name="connsiteX10" fmla="*/ 8750 w 683373"/>
                  <a:gd name="connsiteY10" fmla="*/ 981219 h 1055293"/>
                  <a:gd name="connsiteX11" fmla="*/ 104959 w 683373"/>
                  <a:gd name="connsiteY11" fmla="*/ 907147 h 1055293"/>
                  <a:gd name="connsiteX12" fmla="*/ 89558 w 683373"/>
                  <a:gd name="connsiteY12" fmla="*/ 907147 h 1055293"/>
                  <a:gd name="connsiteX13" fmla="*/ 69356 w 683373"/>
                  <a:gd name="connsiteY13" fmla="*/ 886945 h 1055293"/>
                  <a:gd name="connsiteX14" fmla="*/ 89558 w 683373"/>
                  <a:gd name="connsiteY14" fmla="*/ 866743 h 1055293"/>
                  <a:gd name="connsiteX15" fmla="*/ 157438 w 683373"/>
                  <a:gd name="connsiteY15" fmla="*/ 866743 h 1055293"/>
                  <a:gd name="connsiteX16" fmla="*/ 516043 w 683373"/>
                  <a:gd name="connsiteY16" fmla="*/ 590650 h 1055293"/>
                  <a:gd name="connsiteX17" fmla="*/ 473394 w 683373"/>
                  <a:gd name="connsiteY17" fmla="*/ 87849 h 1055293"/>
                  <a:gd name="connsiteX18" fmla="*/ 525021 w 683373"/>
                  <a:gd name="connsiteY18" fmla="*/ 2552 h 1055293"/>
                  <a:gd name="connsiteX19" fmla="*/ 556096 w 683373"/>
                  <a:gd name="connsiteY19" fmla="*/ 939 h 105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3373" h="1055293">
                    <a:moveTo>
                      <a:pt x="556096" y="939"/>
                    </a:moveTo>
                    <a:cubicBezTo>
                      <a:pt x="585767" y="5779"/>
                      <a:pt x="609757" y="28927"/>
                      <a:pt x="614807" y="60913"/>
                    </a:cubicBezTo>
                    <a:cubicBezTo>
                      <a:pt x="614807" y="60913"/>
                      <a:pt x="706838" y="592895"/>
                      <a:pt x="677657" y="675947"/>
                    </a:cubicBezTo>
                    <a:lnTo>
                      <a:pt x="224237" y="974485"/>
                    </a:lnTo>
                    <a:lnTo>
                      <a:pt x="204035" y="1008155"/>
                    </a:lnTo>
                    <a:cubicBezTo>
                      <a:pt x="195056" y="1021623"/>
                      <a:pt x="181588" y="1032846"/>
                      <a:pt x="165876" y="1039580"/>
                    </a:cubicBezTo>
                    <a:cubicBezTo>
                      <a:pt x="154653" y="1041825"/>
                      <a:pt x="138940" y="1048559"/>
                      <a:pt x="129961" y="1055293"/>
                    </a:cubicBezTo>
                    <a:cubicBezTo>
                      <a:pt x="107515" y="1055293"/>
                      <a:pt x="105270" y="1039580"/>
                      <a:pt x="91802" y="1019378"/>
                    </a:cubicBezTo>
                    <a:cubicBezTo>
                      <a:pt x="87313" y="1012644"/>
                      <a:pt x="82824" y="996932"/>
                      <a:pt x="76090" y="992443"/>
                    </a:cubicBezTo>
                    <a:cubicBezTo>
                      <a:pt x="71600" y="985709"/>
                      <a:pt x="19973" y="1019378"/>
                      <a:pt x="15484" y="1014889"/>
                    </a:cubicBezTo>
                    <a:cubicBezTo>
                      <a:pt x="4261" y="1001421"/>
                      <a:pt x="-9207" y="994687"/>
                      <a:pt x="8750" y="981219"/>
                    </a:cubicBezTo>
                    <a:lnTo>
                      <a:pt x="104959" y="907147"/>
                    </a:lnTo>
                    <a:lnTo>
                      <a:pt x="89558" y="907147"/>
                    </a:lnTo>
                    <a:cubicBezTo>
                      <a:pt x="78335" y="907147"/>
                      <a:pt x="69356" y="898168"/>
                      <a:pt x="69356" y="886945"/>
                    </a:cubicBezTo>
                    <a:cubicBezTo>
                      <a:pt x="69356" y="875722"/>
                      <a:pt x="78335" y="866743"/>
                      <a:pt x="89558" y="866743"/>
                    </a:cubicBezTo>
                    <a:lnTo>
                      <a:pt x="157438" y="866743"/>
                    </a:lnTo>
                    <a:lnTo>
                      <a:pt x="516043" y="590650"/>
                    </a:lnTo>
                    <a:lnTo>
                      <a:pt x="473394" y="87849"/>
                    </a:lnTo>
                    <a:cubicBezTo>
                      <a:pt x="466660" y="51934"/>
                      <a:pt x="489107" y="13775"/>
                      <a:pt x="525021" y="2552"/>
                    </a:cubicBezTo>
                    <a:cubicBezTo>
                      <a:pt x="535683" y="-254"/>
                      <a:pt x="546205" y="-675"/>
                      <a:pt x="556096" y="939"/>
                    </a:cubicBezTo>
                    <a:close/>
                  </a:path>
                </a:pathLst>
              </a:custGeom>
              <a:solidFill>
                <a:srgbClr val="F7F7F7"/>
              </a:solidFill>
              <a:ln w="10462" cap="flat">
                <a:noFill/>
                <a:prstDash val="solid"/>
                <a:miter/>
              </a:ln>
            </p:spPr>
            <p:txBody>
              <a:bodyPr wrap="square" rtlCol="0" anchor="ctr">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0" name="任意多边形: 形状 682"/>
              <p:cNvSpPr/>
              <p:nvPr/>
            </p:nvSpPr>
            <p:spPr>
              <a:xfrm>
                <a:off x="6719302" y="-1732330"/>
                <a:ext cx="234682" cy="431813"/>
              </a:xfrm>
              <a:custGeom>
                <a:avLst/>
                <a:gdLst>
                  <a:gd name="connsiteX0" fmla="*/ 509536 w 561162"/>
                  <a:gd name="connsiteY0" fmla="*/ 58361 h 1032538"/>
                  <a:gd name="connsiteX1" fmla="*/ 457909 w 561162"/>
                  <a:gd name="connsiteY1" fmla="*/ 0 h 1032538"/>
                  <a:gd name="connsiteX2" fmla="*/ 421995 w 561162"/>
                  <a:gd name="connsiteY2" fmla="*/ 76318 h 1032538"/>
                  <a:gd name="connsiteX3" fmla="*/ 549940 w 561162"/>
                  <a:gd name="connsiteY3" fmla="*/ 659927 h 1032538"/>
                  <a:gd name="connsiteX4" fmla="*/ 94275 w 561162"/>
                  <a:gd name="connsiteY4" fmla="*/ 956221 h 1032538"/>
                  <a:gd name="connsiteX5" fmla="*/ 74073 w 561162"/>
                  <a:gd name="connsiteY5" fmla="*/ 989890 h 1032538"/>
                  <a:gd name="connsiteX6" fmla="*/ 35914 w 561162"/>
                  <a:gd name="connsiteY6" fmla="*/ 1021316 h 1032538"/>
                  <a:gd name="connsiteX7" fmla="*/ 0 w 561162"/>
                  <a:gd name="connsiteY7" fmla="*/ 1037028 h 1032538"/>
                  <a:gd name="connsiteX8" fmla="*/ 24691 w 561162"/>
                  <a:gd name="connsiteY8" fmla="*/ 1050496 h 1032538"/>
                  <a:gd name="connsiteX9" fmla="*/ 60606 w 561162"/>
                  <a:gd name="connsiteY9" fmla="*/ 1034783 h 1032538"/>
                  <a:gd name="connsiteX10" fmla="*/ 98765 w 561162"/>
                  <a:gd name="connsiteY10" fmla="*/ 1003358 h 1032538"/>
                  <a:gd name="connsiteX11" fmla="*/ 118967 w 561162"/>
                  <a:gd name="connsiteY11" fmla="*/ 969689 h 1032538"/>
                  <a:gd name="connsiteX12" fmla="*/ 572386 w 561162"/>
                  <a:gd name="connsiteY12" fmla="*/ 673395 h 1032538"/>
                  <a:gd name="connsiteX13" fmla="*/ 509536 w 561162"/>
                  <a:gd name="connsiteY13" fmla="*/ 58361 h 103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1162" h="1032538">
                    <a:moveTo>
                      <a:pt x="509536" y="58361"/>
                    </a:moveTo>
                    <a:cubicBezTo>
                      <a:pt x="505047" y="29180"/>
                      <a:pt x="484845" y="8979"/>
                      <a:pt x="457909" y="0"/>
                    </a:cubicBezTo>
                    <a:cubicBezTo>
                      <a:pt x="471377" y="11223"/>
                      <a:pt x="417505" y="56116"/>
                      <a:pt x="421995" y="76318"/>
                    </a:cubicBezTo>
                    <a:cubicBezTo>
                      <a:pt x="421995" y="76318"/>
                      <a:pt x="576875" y="576875"/>
                      <a:pt x="549940" y="659927"/>
                    </a:cubicBezTo>
                    <a:lnTo>
                      <a:pt x="94275" y="956221"/>
                    </a:lnTo>
                    <a:lnTo>
                      <a:pt x="74073" y="989890"/>
                    </a:lnTo>
                    <a:cubicBezTo>
                      <a:pt x="65095" y="1003358"/>
                      <a:pt x="51627" y="1014582"/>
                      <a:pt x="35914" y="1021316"/>
                    </a:cubicBezTo>
                    <a:cubicBezTo>
                      <a:pt x="22447" y="1025805"/>
                      <a:pt x="8979" y="1030294"/>
                      <a:pt x="0" y="1037028"/>
                    </a:cubicBezTo>
                    <a:cubicBezTo>
                      <a:pt x="4489" y="1043762"/>
                      <a:pt x="11223" y="1050496"/>
                      <a:pt x="24691" y="1050496"/>
                    </a:cubicBezTo>
                    <a:cubicBezTo>
                      <a:pt x="33670" y="1043762"/>
                      <a:pt x="47138" y="1039273"/>
                      <a:pt x="60606" y="1034783"/>
                    </a:cubicBezTo>
                    <a:cubicBezTo>
                      <a:pt x="76318" y="1030294"/>
                      <a:pt x="89786" y="1019071"/>
                      <a:pt x="98765" y="1003358"/>
                    </a:cubicBezTo>
                    <a:lnTo>
                      <a:pt x="118967" y="969689"/>
                    </a:lnTo>
                    <a:lnTo>
                      <a:pt x="572386" y="673395"/>
                    </a:lnTo>
                    <a:cubicBezTo>
                      <a:pt x="599322" y="588098"/>
                      <a:pt x="509536" y="58361"/>
                      <a:pt x="509536" y="58361"/>
                    </a:cubicBezTo>
                    <a:close/>
                  </a:path>
                </a:pathLst>
              </a:custGeom>
              <a:solidFill>
                <a:srgbClr val="F7F7F7"/>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1" name="任意多边形: 形状 683"/>
              <p:cNvSpPr/>
              <p:nvPr/>
            </p:nvSpPr>
            <p:spPr>
              <a:xfrm>
                <a:off x="6868381" y="-1737202"/>
                <a:ext cx="84485" cy="140809"/>
              </a:xfrm>
              <a:custGeom>
                <a:avLst/>
                <a:gdLst>
                  <a:gd name="connsiteX0" fmla="*/ 34096 w 202018"/>
                  <a:gd name="connsiteY0" fmla="*/ 350592 h 336697"/>
                  <a:gd name="connsiteX1" fmla="*/ 22873 w 202018"/>
                  <a:gd name="connsiteY1" fmla="*/ 272029 h 336697"/>
                  <a:gd name="connsiteX2" fmla="*/ 427 w 202018"/>
                  <a:gd name="connsiteY2" fmla="*/ 92457 h 336697"/>
                  <a:gd name="connsiteX3" fmla="*/ 72255 w 202018"/>
                  <a:gd name="connsiteY3" fmla="*/ 427 h 336697"/>
                  <a:gd name="connsiteX4" fmla="*/ 164286 w 202018"/>
                  <a:gd name="connsiteY4" fmla="*/ 72255 h 336697"/>
                  <a:gd name="connsiteX5" fmla="*/ 186733 w 202018"/>
                  <a:gd name="connsiteY5" fmla="*/ 251827 h 336697"/>
                  <a:gd name="connsiteX6" fmla="*/ 186733 w 202018"/>
                  <a:gd name="connsiteY6" fmla="*/ 343858 h 336697"/>
                  <a:gd name="connsiteX7" fmla="*/ 34096 w 202018"/>
                  <a:gd name="connsiteY7" fmla="*/ 350592 h 33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2018" h="336697">
                    <a:moveTo>
                      <a:pt x="34096" y="350592"/>
                    </a:moveTo>
                    <a:cubicBezTo>
                      <a:pt x="-6307" y="350592"/>
                      <a:pt x="29607" y="312433"/>
                      <a:pt x="22873" y="272029"/>
                    </a:cubicBezTo>
                    <a:lnTo>
                      <a:pt x="427" y="92457"/>
                    </a:lnTo>
                    <a:cubicBezTo>
                      <a:pt x="-4063" y="47564"/>
                      <a:pt x="27362" y="7160"/>
                      <a:pt x="72255" y="427"/>
                    </a:cubicBezTo>
                    <a:cubicBezTo>
                      <a:pt x="117148" y="-4063"/>
                      <a:pt x="157552" y="27362"/>
                      <a:pt x="164286" y="72255"/>
                    </a:cubicBezTo>
                    <a:lnTo>
                      <a:pt x="186733" y="251827"/>
                    </a:lnTo>
                    <a:cubicBezTo>
                      <a:pt x="191222" y="296720"/>
                      <a:pt x="231626" y="337124"/>
                      <a:pt x="186733" y="343858"/>
                    </a:cubicBezTo>
                    <a:cubicBezTo>
                      <a:pt x="182243" y="343858"/>
                      <a:pt x="36341" y="350592"/>
                      <a:pt x="34096" y="350592"/>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2" name="任意多边形: 形状 684"/>
              <p:cNvSpPr/>
              <p:nvPr/>
            </p:nvSpPr>
            <p:spPr>
              <a:xfrm>
                <a:off x="6758292" y="-618064"/>
                <a:ext cx="225294" cy="187745"/>
              </a:xfrm>
              <a:custGeom>
                <a:avLst/>
                <a:gdLst>
                  <a:gd name="connsiteX0" fmla="*/ 243466 w 538716"/>
                  <a:gd name="connsiteY0" fmla="*/ 42649 h 448929"/>
                  <a:gd name="connsiteX1" fmla="*/ 214285 w 538716"/>
                  <a:gd name="connsiteY1" fmla="*/ 139168 h 448929"/>
                  <a:gd name="connsiteX2" fmla="*/ 144701 w 538716"/>
                  <a:gd name="connsiteY2" fmla="*/ 258135 h 448929"/>
                  <a:gd name="connsiteX3" fmla="*/ 57160 w 538716"/>
                  <a:gd name="connsiteY3" fmla="*/ 350165 h 448929"/>
                  <a:gd name="connsiteX4" fmla="*/ 25735 w 538716"/>
                  <a:gd name="connsiteY4" fmla="*/ 361389 h 448929"/>
                  <a:gd name="connsiteX5" fmla="*/ 10022 w 538716"/>
                  <a:gd name="connsiteY5" fmla="*/ 426483 h 448929"/>
                  <a:gd name="connsiteX6" fmla="*/ 10022 w 538716"/>
                  <a:gd name="connsiteY6" fmla="*/ 426483 h 448929"/>
                  <a:gd name="connsiteX7" fmla="*/ 153680 w 538716"/>
                  <a:gd name="connsiteY7" fmla="*/ 444441 h 448929"/>
                  <a:gd name="connsiteX8" fmla="*/ 517313 w 538716"/>
                  <a:gd name="connsiteY8" fmla="*/ 204263 h 448929"/>
                  <a:gd name="connsiteX9" fmla="*/ 533026 w 538716"/>
                  <a:gd name="connsiteY9" fmla="*/ 127945 h 448929"/>
                  <a:gd name="connsiteX10" fmla="*/ 414059 w 538716"/>
                  <a:gd name="connsiteY10" fmla="*/ 0 h 448929"/>
                  <a:gd name="connsiteX11" fmla="*/ 391613 w 538716"/>
                  <a:gd name="connsiteY11" fmla="*/ 8979 h 448929"/>
                  <a:gd name="connsiteX12" fmla="*/ 391613 w 538716"/>
                  <a:gd name="connsiteY12" fmla="*/ 8979 h 448929"/>
                  <a:gd name="connsiteX13" fmla="*/ 362433 w 538716"/>
                  <a:gd name="connsiteY13" fmla="*/ 49382 h 448929"/>
                  <a:gd name="connsiteX14" fmla="*/ 328763 w 538716"/>
                  <a:gd name="connsiteY14" fmla="*/ 65095 h 448929"/>
                  <a:gd name="connsiteX15" fmla="*/ 254689 w 538716"/>
                  <a:gd name="connsiteY15" fmla="*/ 42649 h 448929"/>
                  <a:gd name="connsiteX16" fmla="*/ 254689 w 538716"/>
                  <a:gd name="connsiteY16" fmla="*/ 42649 h 448929"/>
                  <a:gd name="connsiteX17" fmla="*/ 243466 w 538716"/>
                  <a:gd name="connsiteY17" fmla="*/ 42649 h 44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38716" h="448929">
                    <a:moveTo>
                      <a:pt x="243466" y="42649"/>
                    </a:moveTo>
                    <a:lnTo>
                      <a:pt x="214285" y="139168"/>
                    </a:lnTo>
                    <a:cubicBezTo>
                      <a:pt x="200818" y="184061"/>
                      <a:pt x="176126" y="224465"/>
                      <a:pt x="144701" y="258135"/>
                    </a:cubicBezTo>
                    <a:lnTo>
                      <a:pt x="57160" y="350165"/>
                    </a:lnTo>
                    <a:lnTo>
                      <a:pt x="25735" y="361389"/>
                    </a:lnTo>
                    <a:cubicBezTo>
                      <a:pt x="-1201" y="372612"/>
                      <a:pt x="-7935" y="404037"/>
                      <a:pt x="10022" y="426483"/>
                    </a:cubicBezTo>
                    <a:lnTo>
                      <a:pt x="10022" y="426483"/>
                    </a:lnTo>
                    <a:cubicBezTo>
                      <a:pt x="45937" y="466887"/>
                      <a:pt x="106542" y="473621"/>
                      <a:pt x="153680" y="444441"/>
                    </a:cubicBezTo>
                    <a:lnTo>
                      <a:pt x="517313" y="204263"/>
                    </a:lnTo>
                    <a:cubicBezTo>
                      <a:pt x="542005" y="186306"/>
                      <a:pt x="548739" y="152636"/>
                      <a:pt x="533026" y="127945"/>
                    </a:cubicBezTo>
                    <a:lnTo>
                      <a:pt x="414059" y="0"/>
                    </a:lnTo>
                    <a:lnTo>
                      <a:pt x="391613" y="8979"/>
                    </a:lnTo>
                    <a:lnTo>
                      <a:pt x="391613" y="8979"/>
                    </a:lnTo>
                    <a:cubicBezTo>
                      <a:pt x="389368" y="26936"/>
                      <a:pt x="378145" y="40404"/>
                      <a:pt x="362433" y="49382"/>
                    </a:cubicBezTo>
                    <a:lnTo>
                      <a:pt x="328763" y="65095"/>
                    </a:lnTo>
                    <a:cubicBezTo>
                      <a:pt x="301827" y="78563"/>
                      <a:pt x="270402" y="67339"/>
                      <a:pt x="254689" y="42649"/>
                    </a:cubicBezTo>
                    <a:lnTo>
                      <a:pt x="254689" y="42649"/>
                    </a:lnTo>
                    <a:cubicBezTo>
                      <a:pt x="254689" y="35915"/>
                      <a:pt x="245711" y="38159"/>
                      <a:pt x="243466" y="42649"/>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63" name="图形 53"/>
              <p:cNvGrpSpPr/>
              <p:nvPr/>
            </p:nvGrpSpPr>
            <p:grpSpPr>
              <a:xfrm>
                <a:off x="6761545" y="-602106"/>
                <a:ext cx="215907" cy="168970"/>
                <a:chOff x="10888238" y="6288147"/>
                <a:chExt cx="516270" cy="404037"/>
              </a:xfrm>
              <a:solidFill>
                <a:srgbClr val="312075"/>
              </a:solidFill>
            </p:grpSpPr>
            <p:sp>
              <p:nvSpPr>
                <p:cNvPr id="173" name="任意多边形: 形状 695"/>
                <p:cNvSpPr/>
                <p:nvPr/>
              </p:nvSpPr>
              <p:spPr>
                <a:xfrm>
                  <a:off x="11132905" y="6288147"/>
                  <a:ext cx="22447" cy="22446"/>
                </a:xfrm>
                <a:custGeom>
                  <a:avLst/>
                  <a:gdLst>
                    <a:gd name="connsiteX0" fmla="*/ 4489 w 0"/>
                    <a:gd name="connsiteY0" fmla="*/ 4490 h 0"/>
                    <a:gd name="connsiteX1" fmla="*/ 4489 w 0"/>
                    <a:gd name="connsiteY1" fmla="*/ 4490 h 0"/>
                    <a:gd name="connsiteX2" fmla="*/ 0 w 0"/>
                    <a:gd name="connsiteY2" fmla="*/ 0 h 0"/>
                    <a:gd name="connsiteX3" fmla="*/ 4489 w 0"/>
                    <a:gd name="connsiteY3" fmla="*/ 4490 h 0"/>
                  </a:gdLst>
                  <a:ahLst/>
                  <a:cxnLst>
                    <a:cxn ang="0">
                      <a:pos x="connsiteX0" y="connsiteY0"/>
                    </a:cxn>
                    <a:cxn ang="0">
                      <a:pos x="connsiteX1" y="connsiteY1"/>
                    </a:cxn>
                    <a:cxn ang="0">
                      <a:pos x="connsiteX2" y="connsiteY2"/>
                    </a:cxn>
                    <a:cxn ang="0">
                      <a:pos x="connsiteX3" y="connsiteY3"/>
                    </a:cxn>
                  </a:cxnLst>
                  <a:rect l="l" t="t" r="r" b="b"/>
                  <a:pathLst>
                    <a:path>
                      <a:moveTo>
                        <a:pt x="4489" y="4490"/>
                      </a:moveTo>
                      <a:cubicBezTo>
                        <a:pt x="4489" y="4490"/>
                        <a:pt x="4489" y="4490"/>
                        <a:pt x="4489" y="4490"/>
                      </a:cubicBezTo>
                      <a:cubicBezTo>
                        <a:pt x="2245" y="2245"/>
                        <a:pt x="2245" y="2245"/>
                        <a:pt x="0" y="0"/>
                      </a:cubicBezTo>
                      <a:cubicBezTo>
                        <a:pt x="0" y="2245"/>
                        <a:pt x="2245" y="2245"/>
                        <a:pt x="4489" y="4490"/>
                      </a:cubicBezTo>
                      <a:close/>
                    </a:path>
                  </a:pathLst>
                </a:custGeom>
                <a:solidFill>
                  <a:srgbClr val="F3EFE8"/>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74" name="任意多边形: 形状 696"/>
                <p:cNvSpPr/>
                <p:nvPr/>
              </p:nvSpPr>
              <p:spPr>
                <a:xfrm>
                  <a:off x="10888238" y="6357731"/>
                  <a:ext cx="516270" cy="336697"/>
                </a:xfrm>
                <a:custGeom>
                  <a:avLst/>
                  <a:gdLst>
                    <a:gd name="connsiteX0" fmla="*/ 527493 w 516269"/>
                    <a:gd name="connsiteY0" fmla="*/ 20202 h 336697"/>
                    <a:gd name="connsiteX1" fmla="*/ 507291 w 516269"/>
                    <a:gd name="connsiteY1" fmla="*/ 0 h 336697"/>
                    <a:gd name="connsiteX2" fmla="*/ 491579 w 516269"/>
                    <a:gd name="connsiteY2" fmla="*/ 76318 h 336697"/>
                    <a:gd name="connsiteX3" fmla="*/ 127945 w 516269"/>
                    <a:gd name="connsiteY3" fmla="*/ 316496 h 336697"/>
                    <a:gd name="connsiteX4" fmla="*/ 0 w 516269"/>
                    <a:gd name="connsiteY4" fmla="*/ 314251 h 336697"/>
                    <a:gd name="connsiteX5" fmla="*/ 4489 w 516269"/>
                    <a:gd name="connsiteY5" fmla="*/ 320985 h 336697"/>
                    <a:gd name="connsiteX6" fmla="*/ 148147 w 516269"/>
                    <a:gd name="connsiteY6" fmla="*/ 338942 h 336697"/>
                    <a:gd name="connsiteX7" fmla="*/ 511780 w 516269"/>
                    <a:gd name="connsiteY7" fmla="*/ 98764 h 336697"/>
                    <a:gd name="connsiteX8" fmla="*/ 527493 w 516269"/>
                    <a:gd name="connsiteY8" fmla="*/ 20202 h 33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6269" h="336697">
                      <a:moveTo>
                        <a:pt x="527493" y="20202"/>
                      </a:moveTo>
                      <a:lnTo>
                        <a:pt x="507291" y="0"/>
                      </a:lnTo>
                      <a:cubicBezTo>
                        <a:pt x="523004" y="24691"/>
                        <a:pt x="516270" y="60605"/>
                        <a:pt x="491579" y="76318"/>
                      </a:cubicBezTo>
                      <a:lnTo>
                        <a:pt x="127945" y="316496"/>
                      </a:lnTo>
                      <a:cubicBezTo>
                        <a:pt x="87541" y="343431"/>
                        <a:pt x="38159" y="341187"/>
                        <a:pt x="0" y="314251"/>
                      </a:cubicBezTo>
                      <a:cubicBezTo>
                        <a:pt x="2245" y="316496"/>
                        <a:pt x="2245" y="318740"/>
                        <a:pt x="4489" y="320985"/>
                      </a:cubicBezTo>
                      <a:cubicBezTo>
                        <a:pt x="40404" y="361389"/>
                        <a:pt x="101009" y="368122"/>
                        <a:pt x="148147" y="338942"/>
                      </a:cubicBezTo>
                      <a:lnTo>
                        <a:pt x="511780" y="98764"/>
                      </a:lnTo>
                      <a:cubicBezTo>
                        <a:pt x="536472" y="78563"/>
                        <a:pt x="543206" y="44893"/>
                        <a:pt x="527493" y="20202"/>
                      </a:cubicBezTo>
                      <a:close/>
                    </a:path>
                  </a:pathLst>
                </a:custGeom>
                <a:solidFill>
                  <a:srgbClr val="F3EFE8"/>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64" name="任意多边形: 形状 686"/>
              <p:cNvSpPr/>
              <p:nvPr/>
            </p:nvSpPr>
            <p:spPr>
              <a:xfrm>
                <a:off x="7066391" y="-855561"/>
                <a:ext cx="122034" cy="244068"/>
              </a:xfrm>
              <a:custGeom>
                <a:avLst/>
                <a:gdLst>
                  <a:gd name="connsiteX0" fmla="*/ 572 w 291804"/>
                  <a:gd name="connsiteY0" fmla="*/ 150392 h 583608"/>
                  <a:gd name="connsiteX1" fmla="*/ 49954 w 291804"/>
                  <a:gd name="connsiteY1" fmla="*/ 240178 h 583608"/>
                  <a:gd name="connsiteX2" fmla="*/ 85869 w 291804"/>
                  <a:gd name="connsiteY2" fmla="*/ 374857 h 583608"/>
                  <a:gd name="connsiteX3" fmla="*/ 90358 w 291804"/>
                  <a:gd name="connsiteY3" fmla="*/ 500557 h 583608"/>
                  <a:gd name="connsiteX4" fmla="*/ 76890 w 291804"/>
                  <a:gd name="connsiteY4" fmla="*/ 531982 h 583608"/>
                  <a:gd name="connsiteX5" fmla="*/ 112805 w 291804"/>
                  <a:gd name="connsiteY5" fmla="*/ 588098 h 583608"/>
                  <a:gd name="connsiteX6" fmla="*/ 112805 w 291804"/>
                  <a:gd name="connsiteY6" fmla="*/ 588098 h 583608"/>
                  <a:gd name="connsiteX7" fmla="*/ 225037 w 291804"/>
                  <a:gd name="connsiteY7" fmla="*/ 498312 h 583608"/>
                  <a:gd name="connsiteX8" fmla="*/ 308089 w 291804"/>
                  <a:gd name="connsiteY8" fmla="*/ 69584 h 583608"/>
                  <a:gd name="connsiteX9" fmla="*/ 265441 w 291804"/>
                  <a:gd name="connsiteY9" fmla="*/ 4490 h 583608"/>
                  <a:gd name="connsiteX10" fmla="*/ 92603 w 291804"/>
                  <a:gd name="connsiteY10" fmla="*/ 0 h 583608"/>
                  <a:gd name="connsiteX11" fmla="*/ 83624 w 291804"/>
                  <a:gd name="connsiteY11" fmla="*/ 22446 h 583608"/>
                  <a:gd name="connsiteX12" fmla="*/ 83624 w 291804"/>
                  <a:gd name="connsiteY12" fmla="*/ 22446 h 583608"/>
                  <a:gd name="connsiteX13" fmla="*/ 90358 w 291804"/>
                  <a:gd name="connsiteY13" fmla="*/ 71829 h 583608"/>
                  <a:gd name="connsiteX14" fmla="*/ 79135 w 291804"/>
                  <a:gd name="connsiteY14" fmla="*/ 107743 h 583608"/>
                  <a:gd name="connsiteX15" fmla="*/ 11795 w 291804"/>
                  <a:gd name="connsiteY15" fmla="*/ 143658 h 583608"/>
                  <a:gd name="connsiteX16" fmla="*/ 11795 w 291804"/>
                  <a:gd name="connsiteY16" fmla="*/ 143658 h 583608"/>
                  <a:gd name="connsiteX17" fmla="*/ 572 w 291804"/>
                  <a:gd name="connsiteY17" fmla="*/ 150392 h 58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1804" h="583608">
                    <a:moveTo>
                      <a:pt x="572" y="150392"/>
                    </a:moveTo>
                    <a:lnTo>
                      <a:pt x="49954" y="240178"/>
                    </a:lnTo>
                    <a:cubicBezTo>
                      <a:pt x="72401" y="280581"/>
                      <a:pt x="85869" y="327719"/>
                      <a:pt x="85869" y="374857"/>
                    </a:cubicBezTo>
                    <a:lnTo>
                      <a:pt x="90358" y="500557"/>
                    </a:lnTo>
                    <a:lnTo>
                      <a:pt x="76890" y="531982"/>
                    </a:lnTo>
                    <a:cubicBezTo>
                      <a:pt x="65667" y="556673"/>
                      <a:pt x="83624" y="585854"/>
                      <a:pt x="112805" y="588098"/>
                    </a:cubicBezTo>
                    <a:lnTo>
                      <a:pt x="112805" y="588098"/>
                    </a:lnTo>
                    <a:cubicBezTo>
                      <a:pt x="166676" y="590343"/>
                      <a:pt x="213814" y="552184"/>
                      <a:pt x="225037" y="498312"/>
                    </a:cubicBezTo>
                    <a:lnTo>
                      <a:pt x="308089" y="69584"/>
                    </a:lnTo>
                    <a:cubicBezTo>
                      <a:pt x="314823" y="40404"/>
                      <a:pt x="294621" y="11223"/>
                      <a:pt x="265441" y="4490"/>
                    </a:cubicBezTo>
                    <a:lnTo>
                      <a:pt x="92603" y="0"/>
                    </a:lnTo>
                    <a:lnTo>
                      <a:pt x="83624" y="22446"/>
                    </a:lnTo>
                    <a:lnTo>
                      <a:pt x="83624" y="22446"/>
                    </a:lnTo>
                    <a:cubicBezTo>
                      <a:pt x="94847" y="35915"/>
                      <a:pt x="97092" y="53872"/>
                      <a:pt x="90358" y="71829"/>
                    </a:cubicBezTo>
                    <a:lnTo>
                      <a:pt x="79135" y="107743"/>
                    </a:lnTo>
                    <a:cubicBezTo>
                      <a:pt x="70156" y="134679"/>
                      <a:pt x="40976" y="152636"/>
                      <a:pt x="11795" y="143658"/>
                    </a:cubicBezTo>
                    <a:lnTo>
                      <a:pt x="11795" y="143658"/>
                    </a:lnTo>
                    <a:cubicBezTo>
                      <a:pt x="2817" y="139169"/>
                      <a:pt x="-1673" y="145902"/>
                      <a:pt x="572" y="150392"/>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65" name="图形 53"/>
              <p:cNvGrpSpPr/>
              <p:nvPr/>
            </p:nvGrpSpPr>
            <p:grpSpPr>
              <a:xfrm>
                <a:off x="7067570" y="-854622"/>
                <a:ext cx="122034" cy="244068"/>
                <a:chOff x="11619995" y="5684337"/>
                <a:chExt cx="291805" cy="583609"/>
              </a:xfrm>
              <a:solidFill>
                <a:srgbClr val="312075"/>
              </a:solidFill>
            </p:grpSpPr>
            <p:sp>
              <p:nvSpPr>
                <p:cNvPr id="171" name="任意多边形: 形状 693"/>
                <p:cNvSpPr/>
                <p:nvPr/>
              </p:nvSpPr>
              <p:spPr>
                <a:xfrm>
                  <a:off x="11619995" y="5823505"/>
                  <a:ext cx="22447" cy="22446"/>
                </a:xfrm>
                <a:custGeom>
                  <a:avLst/>
                  <a:gdLst>
                    <a:gd name="connsiteX0" fmla="*/ 6734 w 0"/>
                    <a:gd name="connsiteY0" fmla="*/ 0 h 0"/>
                    <a:gd name="connsiteX1" fmla="*/ 6734 w 0"/>
                    <a:gd name="connsiteY1" fmla="*/ 0 h 0"/>
                    <a:gd name="connsiteX2" fmla="*/ 0 w 0"/>
                    <a:gd name="connsiteY2" fmla="*/ 2245 h 0"/>
                    <a:gd name="connsiteX3" fmla="*/ 6734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6734" y="0"/>
                      </a:moveTo>
                      <a:cubicBezTo>
                        <a:pt x="6734" y="0"/>
                        <a:pt x="6734" y="0"/>
                        <a:pt x="6734" y="0"/>
                      </a:cubicBezTo>
                      <a:cubicBezTo>
                        <a:pt x="4489" y="0"/>
                        <a:pt x="2245" y="0"/>
                        <a:pt x="0" y="2245"/>
                      </a:cubicBezTo>
                      <a:cubicBezTo>
                        <a:pt x="2245" y="0"/>
                        <a:pt x="4489" y="0"/>
                        <a:pt x="6734" y="0"/>
                      </a:cubicBezTo>
                      <a:close/>
                    </a:path>
                  </a:pathLst>
                </a:custGeom>
                <a:solidFill>
                  <a:srgbClr val="F3EFE8"/>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72" name="任意多边形: 形状 694"/>
                <p:cNvSpPr/>
                <p:nvPr/>
              </p:nvSpPr>
              <p:spPr>
                <a:xfrm>
                  <a:off x="11718759" y="5684337"/>
                  <a:ext cx="202019" cy="583609"/>
                </a:xfrm>
                <a:custGeom>
                  <a:avLst/>
                  <a:gdLst>
                    <a:gd name="connsiteX0" fmla="*/ 161615 w 202018"/>
                    <a:gd name="connsiteY0" fmla="*/ 0 h 583608"/>
                    <a:gd name="connsiteX1" fmla="*/ 132434 w 202018"/>
                    <a:gd name="connsiteY1" fmla="*/ 0 h 583608"/>
                    <a:gd name="connsiteX2" fmla="*/ 175083 w 202018"/>
                    <a:gd name="connsiteY2" fmla="*/ 65095 h 583608"/>
                    <a:gd name="connsiteX3" fmla="*/ 92031 w 202018"/>
                    <a:gd name="connsiteY3" fmla="*/ 493823 h 583608"/>
                    <a:gd name="connsiteX4" fmla="*/ 0 w 202018"/>
                    <a:gd name="connsiteY4" fmla="*/ 581364 h 583608"/>
                    <a:gd name="connsiteX5" fmla="*/ 6734 w 202018"/>
                    <a:gd name="connsiteY5" fmla="*/ 583609 h 583608"/>
                    <a:gd name="connsiteX6" fmla="*/ 118966 w 202018"/>
                    <a:gd name="connsiteY6" fmla="*/ 493823 h 583608"/>
                    <a:gd name="connsiteX7" fmla="*/ 202019 w 202018"/>
                    <a:gd name="connsiteY7" fmla="*/ 65095 h 583608"/>
                    <a:gd name="connsiteX8" fmla="*/ 161615 w 202018"/>
                    <a:gd name="connsiteY8" fmla="*/ 0 h 583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18" h="583608">
                      <a:moveTo>
                        <a:pt x="161615" y="0"/>
                      </a:moveTo>
                      <a:lnTo>
                        <a:pt x="132434" y="0"/>
                      </a:lnTo>
                      <a:cubicBezTo>
                        <a:pt x="161615" y="6734"/>
                        <a:pt x="181817" y="35915"/>
                        <a:pt x="175083" y="65095"/>
                      </a:cubicBezTo>
                      <a:lnTo>
                        <a:pt x="92031" y="493823"/>
                      </a:lnTo>
                      <a:cubicBezTo>
                        <a:pt x="83052" y="540961"/>
                        <a:pt x="44893" y="574630"/>
                        <a:pt x="0" y="581364"/>
                      </a:cubicBezTo>
                      <a:cubicBezTo>
                        <a:pt x="2245" y="581364"/>
                        <a:pt x="4489" y="583609"/>
                        <a:pt x="6734" y="583609"/>
                      </a:cubicBezTo>
                      <a:cubicBezTo>
                        <a:pt x="60606" y="585854"/>
                        <a:pt x="107743" y="547694"/>
                        <a:pt x="118966" y="493823"/>
                      </a:cubicBezTo>
                      <a:lnTo>
                        <a:pt x="202019" y="65095"/>
                      </a:lnTo>
                      <a:cubicBezTo>
                        <a:pt x="210997" y="35915"/>
                        <a:pt x="193040" y="6734"/>
                        <a:pt x="161615" y="0"/>
                      </a:cubicBezTo>
                      <a:close/>
                    </a:path>
                  </a:pathLst>
                </a:custGeom>
                <a:solidFill>
                  <a:srgbClr val="F3EFE8"/>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66" name="任意多边形: 形状 688"/>
              <p:cNvSpPr/>
              <p:nvPr/>
            </p:nvSpPr>
            <p:spPr>
              <a:xfrm>
                <a:off x="6785013" y="-1815876"/>
                <a:ext cx="56324" cy="122034"/>
              </a:xfrm>
              <a:custGeom>
                <a:avLst/>
                <a:gdLst>
                  <a:gd name="connsiteX0" fmla="*/ 130190 w 134679"/>
                  <a:gd name="connsiteY0" fmla="*/ 0 h 291804"/>
                  <a:gd name="connsiteX1" fmla="*/ 0 w 134679"/>
                  <a:gd name="connsiteY1" fmla="*/ 186306 h 291804"/>
                  <a:gd name="connsiteX2" fmla="*/ 116722 w 134679"/>
                  <a:gd name="connsiteY2" fmla="*/ 296294 h 291804"/>
                  <a:gd name="connsiteX3" fmla="*/ 150392 w 134679"/>
                  <a:gd name="connsiteY3" fmla="*/ 20202 h 291804"/>
                </a:gdLst>
                <a:ahLst/>
                <a:cxnLst>
                  <a:cxn ang="0">
                    <a:pos x="connsiteX0" y="connsiteY0"/>
                  </a:cxn>
                  <a:cxn ang="0">
                    <a:pos x="connsiteX1" y="connsiteY1"/>
                  </a:cxn>
                  <a:cxn ang="0">
                    <a:pos x="connsiteX2" y="connsiteY2"/>
                  </a:cxn>
                  <a:cxn ang="0">
                    <a:pos x="connsiteX3" y="connsiteY3"/>
                  </a:cxn>
                </a:cxnLst>
                <a:rect l="l" t="t" r="r" b="b"/>
                <a:pathLst>
                  <a:path w="134679" h="291804">
                    <a:moveTo>
                      <a:pt x="130190" y="0"/>
                    </a:moveTo>
                    <a:lnTo>
                      <a:pt x="0" y="186306"/>
                    </a:lnTo>
                    <a:lnTo>
                      <a:pt x="116722" y="296294"/>
                    </a:lnTo>
                    <a:lnTo>
                      <a:pt x="150392" y="20202"/>
                    </a:lnTo>
                    <a:close/>
                  </a:path>
                </a:pathLst>
              </a:custGeom>
              <a:solidFill>
                <a:srgbClr val="00B0F0">
                  <a:alpha val="51000"/>
                </a:srgbClr>
              </a:solidFill>
              <a:ln w="22368"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7" name="任意多边形: 形状 689"/>
              <p:cNvSpPr/>
              <p:nvPr/>
            </p:nvSpPr>
            <p:spPr>
              <a:xfrm>
                <a:off x="6737138" y="-1822448"/>
                <a:ext cx="46936" cy="112647"/>
              </a:xfrm>
              <a:custGeom>
                <a:avLst/>
                <a:gdLst>
                  <a:gd name="connsiteX0" fmla="*/ 114477 w 112232"/>
                  <a:gd name="connsiteY0" fmla="*/ 202018 h 269357"/>
                  <a:gd name="connsiteX1" fmla="*/ 96520 w 112232"/>
                  <a:gd name="connsiteY1" fmla="*/ 0 h 269357"/>
                  <a:gd name="connsiteX2" fmla="*/ 0 w 112232"/>
                  <a:gd name="connsiteY2" fmla="*/ 269358 h 269357"/>
                </a:gdLst>
                <a:ahLst/>
                <a:cxnLst>
                  <a:cxn ang="0">
                    <a:pos x="connsiteX0" y="connsiteY0"/>
                  </a:cxn>
                  <a:cxn ang="0">
                    <a:pos x="connsiteX1" y="connsiteY1"/>
                  </a:cxn>
                  <a:cxn ang="0">
                    <a:pos x="connsiteX2" y="connsiteY2"/>
                  </a:cxn>
                </a:cxnLst>
                <a:rect l="l" t="t" r="r" b="b"/>
                <a:pathLst>
                  <a:path w="112232" h="269357">
                    <a:moveTo>
                      <a:pt x="114477" y="202018"/>
                    </a:moveTo>
                    <a:lnTo>
                      <a:pt x="96520" y="0"/>
                    </a:lnTo>
                    <a:lnTo>
                      <a:pt x="0" y="269358"/>
                    </a:lnTo>
                    <a:close/>
                  </a:path>
                </a:pathLst>
              </a:custGeom>
              <a:solidFill>
                <a:srgbClr val="00B0F0">
                  <a:alpha val="51000"/>
                </a:srgbClr>
              </a:solidFill>
              <a:ln w="22368"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8" name="任意多边形: 形状 690"/>
              <p:cNvSpPr/>
              <p:nvPr/>
            </p:nvSpPr>
            <p:spPr>
              <a:xfrm>
                <a:off x="6666070" y="-2000805"/>
                <a:ext cx="175267" cy="262843"/>
              </a:xfrm>
              <a:custGeom>
                <a:avLst/>
                <a:gdLst>
                  <a:gd name="connsiteX0" fmla="*/ 345018 w 419092"/>
                  <a:gd name="connsiteY0" fmla="*/ 0 h 628503"/>
                  <a:gd name="connsiteX1" fmla="*/ 377681 w 419092"/>
                  <a:gd name="connsiteY1" fmla="*/ 207955 h 628503"/>
                  <a:gd name="connsiteX2" fmla="*/ 405905 w 419092"/>
                  <a:gd name="connsiteY2" fmla="*/ 219695 h 628503"/>
                  <a:gd name="connsiteX3" fmla="*/ 419092 w 419092"/>
                  <a:gd name="connsiteY3" fmla="*/ 251401 h 628503"/>
                  <a:gd name="connsiteX4" fmla="*/ 415550 w 419092"/>
                  <a:gd name="connsiteY4" fmla="*/ 268832 h 628503"/>
                  <a:gd name="connsiteX5" fmla="*/ 410113 w 419092"/>
                  <a:gd name="connsiteY5" fmla="*/ 276878 h 628503"/>
                  <a:gd name="connsiteX6" fmla="*/ 410113 w 419092"/>
                  <a:gd name="connsiteY6" fmla="*/ 414436 h 628503"/>
                  <a:gd name="connsiteX7" fmla="*/ 412358 w 419092"/>
                  <a:gd name="connsiteY7" fmla="*/ 428729 h 628503"/>
                  <a:gd name="connsiteX8" fmla="*/ 410113 w 419092"/>
                  <a:gd name="connsiteY8" fmla="*/ 429075 h 628503"/>
                  <a:gd name="connsiteX9" fmla="*/ 410113 w 419092"/>
                  <a:gd name="connsiteY9" fmla="*/ 491579 h 628503"/>
                  <a:gd name="connsiteX10" fmla="*/ 284413 w 419092"/>
                  <a:gd name="connsiteY10" fmla="*/ 628503 h 628503"/>
                  <a:gd name="connsiteX11" fmla="*/ 282168 w 419092"/>
                  <a:gd name="connsiteY11" fmla="*/ 590344 h 628503"/>
                  <a:gd name="connsiteX12" fmla="*/ 272699 w 419092"/>
                  <a:gd name="connsiteY12" fmla="*/ 484284 h 628503"/>
                  <a:gd name="connsiteX13" fmla="*/ 271410 w 419092"/>
                  <a:gd name="connsiteY13" fmla="*/ 458314 h 628503"/>
                  <a:gd name="connsiteX14" fmla="*/ 267464 w 419092"/>
                  <a:gd name="connsiteY14" fmla="*/ 459506 h 628503"/>
                  <a:gd name="connsiteX15" fmla="*/ 44235 w 419092"/>
                  <a:gd name="connsiteY15" fmla="*/ 347922 h 628503"/>
                  <a:gd name="connsiteX16" fmla="*/ 33012 w 419092"/>
                  <a:gd name="connsiteY16" fmla="*/ 271604 h 628503"/>
                  <a:gd name="connsiteX17" fmla="*/ 15055 w 419092"/>
                  <a:gd name="connsiteY17" fmla="*/ 249157 h 628503"/>
                  <a:gd name="connsiteX18" fmla="*/ 1587 w 419092"/>
                  <a:gd name="connsiteY18" fmla="*/ 193041 h 628503"/>
                  <a:gd name="connsiteX19" fmla="*/ 116064 w 419092"/>
                  <a:gd name="connsiteY19" fmla="*/ 35914 h 628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9092" h="628503">
                    <a:moveTo>
                      <a:pt x="345018" y="0"/>
                    </a:moveTo>
                    <a:lnTo>
                      <a:pt x="377681" y="207955"/>
                    </a:lnTo>
                    <a:lnTo>
                      <a:pt x="405905" y="219695"/>
                    </a:lnTo>
                    <a:cubicBezTo>
                      <a:pt x="414042" y="227832"/>
                      <a:pt x="419092" y="239055"/>
                      <a:pt x="419092" y="251401"/>
                    </a:cubicBezTo>
                    <a:cubicBezTo>
                      <a:pt x="419092" y="257573"/>
                      <a:pt x="417829" y="263466"/>
                      <a:pt x="415550" y="268832"/>
                    </a:cubicBezTo>
                    <a:lnTo>
                      <a:pt x="410113" y="276878"/>
                    </a:lnTo>
                    <a:lnTo>
                      <a:pt x="410113" y="414436"/>
                    </a:lnTo>
                    <a:lnTo>
                      <a:pt x="412358" y="428729"/>
                    </a:lnTo>
                    <a:lnTo>
                      <a:pt x="410113" y="429075"/>
                    </a:lnTo>
                    <a:lnTo>
                      <a:pt x="410113" y="491579"/>
                    </a:lnTo>
                    <a:cubicBezTo>
                      <a:pt x="410113" y="523004"/>
                      <a:pt x="315838" y="628503"/>
                      <a:pt x="284413" y="628503"/>
                    </a:cubicBezTo>
                    <a:lnTo>
                      <a:pt x="282168" y="590344"/>
                    </a:lnTo>
                    <a:cubicBezTo>
                      <a:pt x="282168" y="590344"/>
                      <a:pt x="275855" y="528476"/>
                      <a:pt x="272699" y="484284"/>
                    </a:cubicBezTo>
                    <a:lnTo>
                      <a:pt x="271410" y="458314"/>
                    </a:lnTo>
                    <a:lnTo>
                      <a:pt x="267464" y="459506"/>
                    </a:lnTo>
                    <a:cubicBezTo>
                      <a:pt x="142930" y="489335"/>
                      <a:pt x="81552" y="446125"/>
                      <a:pt x="44235" y="347922"/>
                    </a:cubicBezTo>
                    <a:cubicBezTo>
                      <a:pt x="39746" y="332209"/>
                      <a:pt x="35256" y="287316"/>
                      <a:pt x="33012" y="271604"/>
                    </a:cubicBezTo>
                    <a:lnTo>
                      <a:pt x="15055" y="249157"/>
                    </a:lnTo>
                    <a:lnTo>
                      <a:pt x="1587" y="193041"/>
                    </a:lnTo>
                    <a:cubicBezTo>
                      <a:pt x="-9637" y="118966"/>
                      <a:pt x="39746" y="47138"/>
                      <a:pt x="116064" y="35914"/>
                    </a:cubicBezTo>
                    <a:close/>
                  </a:path>
                </a:pathLst>
              </a:custGeom>
              <a:solidFill>
                <a:srgbClr val="F7F7F7"/>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9" name="任意多边形: 形状 691"/>
              <p:cNvSpPr/>
              <p:nvPr/>
            </p:nvSpPr>
            <p:spPr>
              <a:xfrm>
                <a:off x="6649581" y="-2061301"/>
                <a:ext cx="215907" cy="225294"/>
              </a:xfrm>
              <a:custGeom>
                <a:avLst/>
                <a:gdLst>
                  <a:gd name="connsiteX0" fmla="*/ 63462 w 516269"/>
                  <a:gd name="connsiteY0" fmla="*/ 88539 h 538715"/>
                  <a:gd name="connsiteX1" fmla="*/ 612 w 516269"/>
                  <a:gd name="connsiteY1" fmla="*/ 169346 h 538715"/>
                  <a:gd name="connsiteX2" fmla="*/ 5101 w 516269"/>
                  <a:gd name="connsiteY2" fmla="*/ 220973 h 538715"/>
                  <a:gd name="connsiteX3" fmla="*/ 38771 w 516269"/>
                  <a:gd name="connsiteY3" fmla="*/ 330961 h 538715"/>
                  <a:gd name="connsiteX4" fmla="*/ 70196 w 516269"/>
                  <a:gd name="connsiteY4" fmla="*/ 243420 h 538715"/>
                  <a:gd name="connsiteX5" fmla="*/ 110600 w 516269"/>
                  <a:gd name="connsiteY5" fmla="*/ 281579 h 538715"/>
                  <a:gd name="connsiteX6" fmla="*/ 168961 w 516269"/>
                  <a:gd name="connsiteY6" fmla="*/ 301781 h 538715"/>
                  <a:gd name="connsiteX7" fmla="*/ 299150 w 516269"/>
                  <a:gd name="connsiteY7" fmla="*/ 229952 h 538715"/>
                  <a:gd name="connsiteX8" fmla="*/ 330576 w 516269"/>
                  <a:gd name="connsiteY8" fmla="*/ 232197 h 538715"/>
                  <a:gd name="connsiteX9" fmla="*/ 344043 w 516269"/>
                  <a:gd name="connsiteY9" fmla="*/ 245664 h 538715"/>
                  <a:gd name="connsiteX10" fmla="*/ 346288 w 516269"/>
                  <a:gd name="connsiteY10" fmla="*/ 411768 h 538715"/>
                  <a:gd name="connsiteX11" fmla="*/ 348533 w 516269"/>
                  <a:gd name="connsiteY11" fmla="*/ 414013 h 538715"/>
                  <a:gd name="connsiteX12" fmla="*/ 355267 w 516269"/>
                  <a:gd name="connsiteY12" fmla="*/ 407279 h 538715"/>
                  <a:gd name="connsiteX13" fmla="*/ 402404 w 516269"/>
                  <a:gd name="connsiteY13" fmla="*/ 402790 h 538715"/>
                  <a:gd name="connsiteX14" fmla="*/ 433830 w 516269"/>
                  <a:gd name="connsiteY14" fmla="*/ 548692 h 538715"/>
                  <a:gd name="connsiteX15" fmla="*/ 505658 w 516269"/>
                  <a:gd name="connsiteY15" fmla="*/ 440949 h 538715"/>
                  <a:gd name="connsiteX16" fmla="*/ 519126 w 516269"/>
                  <a:gd name="connsiteY16" fmla="*/ 366875 h 538715"/>
                  <a:gd name="connsiteX17" fmla="*/ 519126 w 516269"/>
                  <a:gd name="connsiteY17" fmla="*/ 256888 h 538715"/>
                  <a:gd name="connsiteX18" fmla="*/ 514637 w 516269"/>
                  <a:gd name="connsiteY18" fmla="*/ 211995 h 538715"/>
                  <a:gd name="connsiteX19" fmla="*/ 521371 w 516269"/>
                  <a:gd name="connsiteY19" fmla="*/ 151389 h 538715"/>
                  <a:gd name="connsiteX20" fmla="*/ 492191 w 516269"/>
                  <a:gd name="connsiteY20" fmla="*/ 79560 h 538715"/>
                  <a:gd name="connsiteX21" fmla="*/ 429340 w 516269"/>
                  <a:gd name="connsiteY21" fmla="*/ 50380 h 538715"/>
                  <a:gd name="connsiteX22" fmla="*/ 422606 w 516269"/>
                  <a:gd name="connsiteY22" fmla="*/ 48135 h 538715"/>
                  <a:gd name="connsiteX23" fmla="*/ 413628 w 516269"/>
                  <a:gd name="connsiteY23" fmla="*/ 23444 h 538715"/>
                  <a:gd name="connsiteX24" fmla="*/ 386692 w 516269"/>
                  <a:gd name="connsiteY24" fmla="*/ 998 h 538715"/>
                  <a:gd name="connsiteX25" fmla="*/ 350777 w 516269"/>
                  <a:gd name="connsiteY25" fmla="*/ 998 h 538715"/>
                  <a:gd name="connsiteX26" fmla="*/ 225077 w 516269"/>
                  <a:gd name="connsiteY26" fmla="*/ 14466 h 538715"/>
                  <a:gd name="connsiteX27" fmla="*/ 126312 w 516269"/>
                  <a:gd name="connsiteY27" fmla="*/ 43646 h 538715"/>
                  <a:gd name="connsiteX28" fmla="*/ 101621 w 516269"/>
                  <a:gd name="connsiteY28" fmla="*/ 61603 h 538715"/>
                  <a:gd name="connsiteX29" fmla="*/ 63462 w 516269"/>
                  <a:gd name="connsiteY29" fmla="*/ 88539 h 538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16269" h="538715">
                    <a:moveTo>
                      <a:pt x="63462" y="88539"/>
                    </a:moveTo>
                    <a:cubicBezTo>
                      <a:pt x="34282" y="108741"/>
                      <a:pt x="5101" y="133432"/>
                      <a:pt x="612" y="169346"/>
                    </a:cubicBezTo>
                    <a:cubicBezTo>
                      <a:pt x="-1633" y="187304"/>
                      <a:pt x="2856" y="203016"/>
                      <a:pt x="5101" y="220973"/>
                    </a:cubicBezTo>
                    <a:cubicBezTo>
                      <a:pt x="11835" y="261377"/>
                      <a:pt x="14080" y="299536"/>
                      <a:pt x="38771" y="330961"/>
                    </a:cubicBezTo>
                    <a:cubicBezTo>
                      <a:pt x="38771" y="313004"/>
                      <a:pt x="29792" y="229952"/>
                      <a:pt x="70196" y="243420"/>
                    </a:cubicBezTo>
                    <a:cubicBezTo>
                      <a:pt x="88153" y="250154"/>
                      <a:pt x="97132" y="268111"/>
                      <a:pt x="110600" y="281579"/>
                    </a:cubicBezTo>
                    <a:cubicBezTo>
                      <a:pt x="126312" y="297291"/>
                      <a:pt x="146514" y="304025"/>
                      <a:pt x="168961" y="301781"/>
                    </a:cubicBezTo>
                    <a:cubicBezTo>
                      <a:pt x="218343" y="295047"/>
                      <a:pt x="249768" y="238930"/>
                      <a:pt x="299150" y="229952"/>
                    </a:cubicBezTo>
                    <a:cubicBezTo>
                      <a:pt x="310374" y="227707"/>
                      <a:pt x="321597" y="227707"/>
                      <a:pt x="330576" y="232197"/>
                    </a:cubicBezTo>
                    <a:cubicBezTo>
                      <a:pt x="337310" y="234441"/>
                      <a:pt x="341799" y="238930"/>
                      <a:pt x="344043" y="245664"/>
                    </a:cubicBezTo>
                    <a:cubicBezTo>
                      <a:pt x="384447" y="297291"/>
                      <a:pt x="317108" y="357897"/>
                      <a:pt x="346288" y="411768"/>
                    </a:cubicBezTo>
                    <a:cubicBezTo>
                      <a:pt x="346288" y="411768"/>
                      <a:pt x="348533" y="414013"/>
                      <a:pt x="348533" y="414013"/>
                    </a:cubicBezTo>
                    <a:cubicBezTo>
                      <a:pt x="350777" y="416258"/>
                      <a:pt x="355267" y="411768"/>
                      <a:pt x="355267" y="407279"/>
                    </a:cubicBezTo>
                    <a:cubicBezTo>
                      <a:pt x="368735" y="371365"/>
                      <a:pt x="395670" y="353408"/>
                      <a:pt x="402404" y="402790"/>
                    </a:cubicBezTo>
                    <a:cubicBezTo>
                      <a:pt x="406894" y="431970"/>
                      <a:pt x="386692" y="544203"/>
                      <a:pt x="433830" y="548692"/>
                    </a:cubicBezTo>
                    <a:cubicBezTo>
                      <a:pt x="480967" y="553181"/>
                      <a:pt x="489946" y="472374"/>
                      <a:pt x="505658" y="440949"/>
                    </a:cubicBezTo>
                    <a:cubicBezTo>
                      <a:pt x="516882" y="416258"/>
                      <a:pt x="510148" y="391567"/>
                      <a:pt x="519126" y="366875"/>
                    </a:cubicBezTo>
                    <a:cubicBezTo>
                      <a:pt x="530350" y="330961"/>
                      <a:pt x="523616" y="292802"/>
                      <a:pt x="519126" y="256888"/>
                    </a:cubicBezTo>
                    <a:cubicBezTo>
                      <a:pt x="516882" y="241175"/>
                      <a:pt x="512392" y="227707"/>
                      <a:pt x="514637" y="211995"/>
                    </a:cubicBezTo>
                    <a:cubicBezTo>
                      <a:pt x="516882" y="191793"/>
                      <a:pt x="521371" y="171591"/>
                      <a:pt x="521371" y="151389"/>
                    </a:cubicBezTo>
                    <a:cubicBezTo>
                      <a:pt x="519126" y="124453"/>
                      <a:pt x="510148" y="97518"/>
                      <a:pt x="492191" y="79560"/>
                    </a:cubicBezTo>
                    <a:cubicBezTo>
                      <a:pt x="474233" y="63848"/>
                      <a:pt x="451787" y="57114"/>
                      <a:pt x="429340" y="50380"/>
                    </a:cubicBezTo>
                    <a:cubicBezTo>
                      <a:pt x="427096" y="50380"/>
                      <a:pt x="424851" y="48135"/>
                      <a:pt x="422606" y="48135"/>
                    </a:cubicBezTo>
                    <a:cubicBezTo>
                      <a:pt x="415872" y="43646"/>
                      <a:pt x="415872" y="32423"/>
                      <a:pt x="413628" y="23444"/>
                    </a:cubicBezTo>
                    <a:cubicBezTo>
                      <a:pt x="409138" y="12221"/>
                      <a:pt x="397915" y="3242"/>
                      <a:pt x="386692" y="998"/>
                    </a:cubicBezTo>
                    <a:cubicBezTo>
                      <a:pt x="375469" y="-1247"/>
                      <a:pt x="362001" y="998"/>
                      <a:pt x="350777" y="998"/>
                    </a:cubicBezTo>
                    <a:cubicBezTo>
                      <a:pt x="308129" y="5487"/>
                      <a:pt x="267725" y="12221"/>
                      <a:pt x="225077" y="14466"/>
                    </a:cubicBezTo>
                    <a:cubicBezTo>
                      <a:pt x="191407" y="16710"/>
                      <a:pt x="155493" y="25689"/>
                      <a:pt x="126312" y="43646"/>
                    </a:cubicBezTo>
                    <a:cubicBezTo>
                      <a:pt x="117334" y="48135"/>
                      <a:pt x="110600" y="54869"/>
                      <a:pt x="101621" y="61603"/>
                    </a:cubicBezTo>
                    <a:cubicBezTo>
                      <a:pt x="88153" y="72826"/>
                      <a:pt x="74685" y="79560"/>
                      <a:pt x="63462" y="88539"/>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70" name="任意多边形: 形状 692"/>
              <p:cNvSpPr/>
              <p:nvPr/>
            </p:nvSpPr>
            <p:spPr>
              <a:xfrm>
                <a:off x="6653314" y="-257920"/>
                <a:ext cx="662399" cy="168388"/>
              </a:xfrm>
              <a:custGeom>
                <a:avLst/>
                <a:gdLst>
                  <a:gd name="connsiteX0" fmla="*/ 384131 w 384130"/>
                  <a:gd name="connsiteY0" fmla="*/ 110925 h 221850"/>
                  <a:gd name="connsiteX1" fmla="*/ 192065 w 384130"/>
                  <a:gd name="connsiteY1" fmla="*/ 221851 h 221850"/>
                  <a:gd name="connsiteX2" fmla="*/ 0 w 384130"/>
                  <a:gd name="connsiteY2" fmla="*/ 110925 h 221850"/>
                  <a:gd name="connsiteX3" fmla="*/ 192065 w 384130"/>
                  <a:gd name="connsiteY3" fmla="*/ 0 h 221850"/>
                  <a:gd name="connsiteX4" fmla="*/ 384131 w 384130"/>
                  <a:gd name="connsiteY4" fmla="*/ 110925 h 221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130" h="221850">
                    <a:moveTo>
                      <a:pt x="384131" y="110925"/>
                    </a:moveTo>
                    <a:cubicBezTo>
                      <a:pt x="384131" y="172188"/>
                      <a:pt x="298140" y="221851"/>
                      <a:pt x="192065" y="221851"/>
                    </a:cubicBezTo>
                    <a:cubicBezTo>
                      <a:pt x="85991" y="221851"/>
                      <a:pt x="0" y="172188"/>
                      <a:pt x="0" y="110925"/>
                    </a:cubicBezTo>
                    <a:cubicBezTo>
                      <a:pt x="0" y="49663"/>
                      <a:pt x="85991" y="0"/>
                      <a:pt x="192065" y="0"/>
                    </a:cubicBezTo>
                    <a:cubicBezTo>
                      <a:pt x="298140" y="0"/>
                      <a:pt x="384131" y="49663"/>
                      <a:pt x="384131" y="110925"/>
                    </a:cubicBezTo>
                    <a:close/>
                  </a:path>
                </a:pathLst>
              </a:custGeom>
              <a:solidFill>
                <a:srgbClr val="000000">
                  <a:alpha val="10000"/>
                </a:srgbClr>
              </a:soli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126" name="组合 648"/>
            <p:cNvGrpSpPr/>
            <p:nvPr/>
          </p:nvGrpSpPr>
          <p:grpSpPr>
            <a:xfrm>
              <a:off x="3423054" y="3355244"/>
              <a:ext cx="1827138" cy="1186249"/>
              <a:chOff x="4240538" y="2007828"/>
              <a:chExt cx="1827138" cy="1186249"/>
            </a:xfrm>
          </p:grpSpPr>
          <p:grpSp>
            <p:nvGrpSpPr>
              <p:cNvPr id="127" name="组合 649"/>
              <p:cNvGrpSpPr/>
              <p:nvPr/>
            </p:nvGrpSpPr>
            <p:grpSpPr>
              <a:xfrm>
                <a:off x="4240538" y="2007828"/>
                <a:ext cx="1313180" cy="889259"/>
                <a:chOff x="4599747" y="2971239"/>
                <a:chExt cx="1313180" cy="889259"/>
              </a:xfrm>
            </p:grpSpPr>
            <p:sp>
              <p:nvSpPr>
                <p:cNvPr id="138" name="文本框 660"/>
                <p:cNvSpPr txBox="1"/>
                <p:nvPr/>
              </p:nvSpPr>
              <p:spPr>
                <a:xfrm>
                  <a:off x="4599747" y="3091057"/>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a:gsLst>
                          <a:gs pos="0">
                            <a:srgbClr val="00F7FF">
                              <a:alpha val="10000"/>
                            </a:srgbClr>
                          </a:gs>
                          <a:gs pos="100000">
                            <a:srgbClr val="00B0F0">
                              <a:alpha val="10000"/>
                            </a:srgbClr>
                          </a:gs>
                        </a:gsLst>
                        <a:lin ang="16200000" scaled="0"/>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晋升</a:t>
                  </a:r>
                  <a:endParaRPr kumimoji="0" lang="zh-CN" altLang="en-US" sz="4400" b="0" i="0" u="none" strike="noStrike" kern="0" cap="none" spc="0" normalizeH="0" baseline="0" noProof="0" dirty="0">
                    <a:ln>
                      <a:noFill/>
                    </a:ln>
                    <a:gradFill>
                      <a:gsLst>
                        <a:gs pos="0">
                          <a:srgbClr val="00F7FF">
                            <a:alpha val="10000"/>
                          </a:srgbClr>
                        </a:gs>
                        <a:gs pos="100000">
                          <a:srgbClr val="00B0F0">
                            <a:alpha val="10000"/>
                          </a:srgbClr>
                        </a:gs>
                      </a:gsLst>
                      <a:lin ang="16200000" scaled="0"/>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9" name="文本框 661"/>
                <p:cNvSpPr txBox="1"/>
                <p:nvPr/>
              </p:nvSpPr>
              <p:spPr>
                <a:xfrm>
                  <a:off x="4599747" y="3075216"/>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晋升</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0" name="文本框 662"/>
                <p:cNvSpPr txBox="1"/>
                <p:nvPr/>
              </p:nvSpPr>
              <p:spPr>
                <a:xfrm>
                  <a:off x="4599747" y="3059374"/>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晋升</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1" name="文本框 663"/>
                <p:cNvSpPr txBox="1"/>
                <p:nvPr/>
              </p:nvSpPr>
              <p:spPr>
                <a:xfrm>
                  <a:off x="4599747" y="3043533"/>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晋升</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2" name="文本框 664"/>
                <p:cNvSpPr txBox="1"/>
                <p:nvPr/>
              </p:nvSpPr>
              <p:spPr>
                <a:xfrm>
                  <a:off x="4599747" y="3027692"/>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晋升</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3" name="文本框 665"/>
                <p:cNvSpPr txBox="1"/>
                <p:nvPr/>
              </p:nvSpPr>
              <p:spPr>
                <a:xfrm>
                  <a:off x="4599747" y="3011851"/>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晋升</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4" name="文本框 666"/>
                <p:cNvSpPr txBox="1"/>
                <p:nvPr/>
              </p:nvSpPr>
              <p:spPr>
                <a:xfrm>
                  <a:off x="4599747" y="2996009"/>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晋升</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5" name="文本框 667"/>
                <p:cNvSpPr txBox="1"/>
                <p:nvPr/>
              </p:nvSpPr>
              <p:spPr>
                <a:xfrm>
                  <a:off x="4599747" y="2980168"/>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a:gsLst>
                          <a:gs pos="0">
                            <a:srgbClr val="00F7FF">
                              <a:alpha val="10000"/>
                            </a:srgbClr>
                          </a:gs>
                          <a:gs pos="100000">
                            <a:srgbClr val="00B0F0">
                              <a:alpha val="10000"/>
                            </a:srgbClr>
                          </a:gs>
                        </a:gsLst>
                        <a:lin ang="16200000" scaled="0"/>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晋升</a:t>
                  </a:r>
                  <a:endParaRPr kumimoji="0" lang="zh-CN" altLang="en-US" sz="4400" b="0" i="0" u="none" strike="noStrike" kern="0" cap="none" spc="0" normalizeH="0" baseline="0" noProof="0" dirty="0">
                    <a:ln>
                      <a:noFill/>
                    </a:ln>
                    <a:gradFill>
                      <a:gsLst>
                        <a:gs pos="0">
                          <a:srgbClr val="00F7FF">
                            <a:alpha val="10000"/>
                          </a:srgbClr>
                        </a:gs>
                        <a:gs pos="100000">
                          <a:srgbClr val="00B0F0">
                            <a:alpha val="10000"/>
                          </a:srgbClr>
                        </a:gs>
                      </a:gsLst>
                      <a:lin ang="16200000" scaled="0"/>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6" name="文本框 668"/>
                <p:cNvSpPr txBox="1"/>
                <p:nvPr/>
              </p:nvSpPr>
              <p:spPr>
                <a:xfrm>
                  <a:off x="4599747" y="2971239"/>
                  <a:ext cx="1313180" cy="769441"/>
                </a:xfrm>
                <a:prstGeom prst="rect">
                  <a:avLst/>
                </a:prstGeom>
                <a:noFill/>
                <a:effectLst/>
                <a:scene3d>
                  <a:camera prst="isometricTopUp"/>
                  <a:lightRig rig="threePt" dir="t"/>
                </a:scene3d>
                <a:sp3d extrusionH="457200">
                  <a:bevelT w="0" h="0"/>
                  <a:bevelB w="0" h="0"/>
                  <a:contourClr>
                    <a:srgbClr val="000000"/>
                  </a:contourClr>
                </a:sp3d>
              </p:spPr>
              <p:txBody>
                <a:bodyPr wrap="none" rtlCol="0">
                  <a:spAutoFit/>
                </a:bodyPr>
                <a:lstStyle/>
                <a:p>
                  <a:pPr marR="0" lvl="0" indent="0" algn="ctr" fontAlgn="auto">
                    <a:lnSpc>
                      <a:spcPct val="100000"/>
                    </a:lnSpc>
                    <a:spcBef>
                      <a:spcPts val="0"/>
                    </a:spcBef>
                    <a:spcAft>
                      <a:spcPts val="0"/>
                    </a:spcAft>
                    <a:buClrTx/>
                    <a:buSzTx/>
                    <a:buFontTx/>
                    <a:buNone/>
                    <a:defRPr/>
                  </a:pPr>
                  <a:r>
                    <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晋升</a:t>
                  </a:r>
                  <a:endPar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128" name="组合 650"/>
              <p:cNvGrpSpPr/>
              <p:nvPr/>
            </p:nvGrpSpPr>
            <p:grpSpPr>
              <a:xfrm>
                <a:off x="4754496" y="2304818"/>
                <a:ext cx="1313180" cy="889259"/>
                <a:chOff x="4599747" y="2971239"/>
                <a:chExt cx="1313180" cy="889259"/>
              </a:xfrm>
            </p:grpSpPr>
            <p:sp>
              <p:nvSpPr>
                <p:cNvPr id="129" name="文本框 651"/>
                <p:cNvSpPr txBox="1"/>
                <p:nvPr/>
              </p:nvSpPr>
              <p:spPr>
                <a:xfrm>
                  <a:off x="4599747" y="3091057"/>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a:gsLst>
                          <a:gs pos="0">
                            <a:srgbClr val="00F7FF">
                              <a:alpha val="10000"/>
                            </a:srgbClr>
                          </a:gs>
                          <a:gs pos="100000">
                            <a:srgbClr val="00B0F0">
                              <a:alpha val="10000"/>
                            </a:srgbClr>
                          </a:gs>
                        </a:gsLst>
                        <a:lin ang="16200000" scaled="0"/>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调薪</a:t>
                  </a:r>
                  <a:endParaRPr kumimoji="0" lang="zh-CN" altLang="en-US" sz="4400" b="0" i="0" u="none" strike="noStrike" kern="0" cap="none" spc="0" normalizeH="0" baseline="0" noProof="0" dirty="0">
                    <a:ln>
                      <a:noFill/>
                    </a:ln>
                    <a:gradFill>
                      <a:gsLst>
                        <a:gs pos="0">
                          <a:srgbClr val="00F7FF">
                            <a:alpha val="10000"/>
                          </a:srgbClr>
                        </a:gs>
                        <a:gs pos="100000">
                          <a:srgbClr val="00B0F0">
                            <a:alpha val="10000"/>
                          </a:srgbClr>
                        </a:gs>
                      </a:gsLst>
                      <a:lin ang="16200000" scaled="0"/>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0" name="文本框 652"/>
                <p:cNvSpPr txBox="1"/>
                <p:nvPr/>
              </p:nvSpPr>
              <p:spPr>
                <a:xfrm>
                  <a:off x="4599747" y="3075216"/>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调薪</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1" name="文本框 653"/>
                <p:cNvSpPr txBox="1"/>
                <p:nvPr/>
              </p:nvSpPr>
              <p:spPr>
                <a:xfrm>
                  <a:off x="4599747" y="3059374"/>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调薪</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2" name="文本框 654"/>
                <p:cNvSpPr txBox="1"/>
                <p:nvPr/>
              </p:nvSpPr>
              <p:spPr>
                <a:xfrm>
                  <a:off x="4599747" y="3043533"/>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调薪</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3" name="文本框 655"/>
                <p:cNvSpPr txBox="1"/>
                <p:nvPr/>
              </p:nvSpPr>
              <p:spPr>
                <a:xfrm>
                  <a:off x="4599747" y="3027692"/>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调薪</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4" name="文本框 656"/>
                <p:cNvSpPr txBox="1"/>
                <p:nvPr/>
              </p:nvSpPr>
              <p:spPr>
                <a:xfrm>
                  <a:off x="4599747" y="3011851"/>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调薪</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5" name="文本框 657"/>
                <p:cNvSpPr txBox="1"/>
                <p:nvPr/>
              </p:nvSpPr>
              <p:spPr>
                <a:xfrm>
                  <a:off x="4599747" y="2996009"/>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调薪</a:t>
                  </a:r>
                  <a:endParaRPr kumimoji="0" lang="zh-CN" altLang="en-US" sz="4400" b="0" i="0" u="none" strike="noStrike" kern="0" cap="none" spc="0" normalizeH="0" baseline="0" noProof="0" dirty="0">
                    <a:ln>
                      <a:noFill/>
                    </a:ln>
                    <a:gradFill flip="none" rotWithShape="1">
                      <a:gsLst>
                        <a:gs pos="0">
                          <a:srgbClr val="00F7FF">
                            <a:alpha val="10000"/>
                            <a:lumMod val="100000"/>
                          </a:srgbClr>
                        </a:gs>
                        <a:gs pos="100000">
                          <a:srgbClr val="00B0F0">
                            <a:alpha val="10000"/>
                          </a:srgbClr>
                        </a:gs>
                      </a:gsLst>
                      <a:lin ang="16200000" scaled="0"/>
                      <a:tileRect/>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6" name="文本框 658"/>
                <p:cNvSpPr txBox="1"/>
                <p:nvPr/>
              </p:nvSpPr>
              <p:spPr>
                <a:xfrm>
                  <a:off x="4599747" y="2980168"/>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4400" b="0" i="0" u="none" strike="noStrike" kern="0" cap="none" spc="0" normalizeH="0" baseline="0" noProof="0" dirty="0">
                      <a:ln>
                        <a:noFill/>
                      </a:ln>
                      <a:gradFill>
                        <a:gsLst>
                          <a:gs pos="0">
                            <a:srgbClr val="00F7FF">
                              <a:alpha val="10000"/>
                            </a:srgbClr>
                          </a:gs>
                          <a:gs pos="100000">
                            <a:srgbClr val="00B0F0">
                              <a:alpha val="10000"/>
                            </a:srgbClr>
                          </a:gs>
                        </a:gsLst>
                        <a:lin ang="16200000" scaled="0"/>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调薪</a:t>
                  </a:r>
                  <a:endParaRPr kumimoji="0" lang="zh-CN" altLang="en-US" sz="4400" b="0" i="0" u="none" strike="noStrike" kern="0" cap="none" spc="0" normalizeH="0" baseline="0" noProof="0" dirty="0">
                    <a:ln>
                      <a:noFill/>
                    </a:ln>
                    <a:gradFill>
                      <a:gsLst>
                        <a:gs pos="0">
                          <a:srgbClr val="00F7FF">
                            <a:alpha val="10000"/>
                          </a:srgbClr>
                        </a:gs>
                        <a:gs pos="100000">
                          <a:srgbClr val="00B0F0">
                            <a:alpha val="10000"/>
                          </a:srgbClr>
                        </a:gs>
                      </a:gsLst>
                      <a:lin ang="16200000" scaled="0"/>
                    </a:gra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7" name="文本框 659"/>
                <p:cNvSpPr txBox="1"/>
                <p:nvPr/>
              </p:nvSpPr>
              <p:spPr>
                <a:xfrm>
                  <a:off x="4599747" y="2971239"/>
                  <a:ext cx="1313180" cy="769441"/>
                </a:xfrm>
                <a:prstGeom prst="rect">
                  <a:avLst/>
                </a:prstGeom>
                <a:noFill/>
                <a:effectLst/>
                <a:scene3d>
                  <a:camera prst="isometricTopUp"/>
                  <a:lightRig rig="threePt" dir="t"/>
                </a:scene3d>
                <a:sp3d extrusionH="457200">
                  <a:bevelT w="0" h="0"/>
                  <a:bevelB w="0" h="0"/>
                  <a:contourClr>
                    <a:srgbClr val="000000"/>
                  </a:contourClr>
                </a:sp3d>
              </p:spPr>
              <p:txBody>
                <a:bodyPr wrap="none" rtlCol="0">
                  <a:spAutoFit/>
                </a:bodyPr>
                <a:lstStyle/>
                <a:p>
                  <a:pPr marR="0" lvl="0" indent="0" algn="ctr" fontAlgn="auto">
                    <a:lnSpc>
                      <a:spcPct val="100000"/>
                    </a:lnSpc>
                    <a:spcBef>
                      <a:spcPts val="0"/>
                    </a:spcBef>
                    <a:spcAft>
                      <a:spcPts val="0"/>
                    </a:spcAft>
                    <a:buClrTx/>
                    <a:buSzTx/>
                    <a:buFontTx/>
                    <a:buNone/>
                    <a:defRPr/>
                  </a:pPr>
                  <a:r>
                    <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调薪</a:t>
                  </a:r>
                  <a:endPar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grpSp>
      <p:grpSp>
        <p:nvGrpSpPr>
          <p:cNvPr id="189" name="组合 711"/>
          <p:cNvGrpSpPr/>
          <p:nvPr/>
        </p:nvGrpSpPr>
        <p:grpSpPr>
          <a:xfrm>
            <a:off x="4492918" y="1054740"/>
            <a:ext cx="1786513" cy="1117315"/>
            <a:chOff x="3168900" y="1510550"/>
            <a:chExt cx="5823438" cy="3642080"/>
          </a:xfrm>
        </p:grpSpPr>
        <p:sp>
          <p:nvSpPr>
            <p:cNvPr id="190" name="Freeform 6"/>
            <p:cNvSpPr/>
            <p:nvPr/>
          </p:nvSpPr>
          <p:spPr bwMode="auto">
            <a:xfrm>
              <a:off x="3201782" y="1802908"/>
              <a:ext cx="5790556" cy="3349722"/>
            </a:xfrm>
            <a:custGeom>
              <a:avLst/>
              <a:gdLst>
                <a:gd name="T0" fmla="*/ 4354 w 4393"/>
                <a:gd name="T1" fmla="*/ 1232 h 2544"/>
                <a:gd name="T2" fmla="*/ 4355 w 4393"/>
                <a:gd name="T3" fmla="*/ 1312 h 2544"/>
                <a:gd name="T4" fmla="*/ 2273 w 4393"/>
                <a:gd name="T5" fmla="*/ 2522 h 2544"/>
                <a:gd name="T6" fmla="*/ 2134 w 4393"/>
                <a:gd name="T7" fmla="*/ 2522 h 2544"/>
                <a:gd name="T8" fmla="*/ 38 w 4393"/>
                <a:gd name="T9" fmla="*/ 1312 h 2544"/>
                <a:gd name="T10" fmla="*/ 38 w 4393"/>
                <a:gd name="T11" fmla="*/ 1232 h 2544"/>
                <a:gd name="T12" fmla="*/ 2120 w 4393"/>
                <a:gd name="T13" fmla="*/ 22 h 2544"/>
                <a:gd name="T14" fmla="*/ 2259 w 4393"/>
                <a:gd name="T15" fmla="*/ 22 h 2544"/>
                <a:gd name="T16" fmla="*/ 4354 w 4393"/>
                <a:gd name="T17" fmla="*/ 1232 h 2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4">
                  <a:moveTo>
                    <a:pt x="4354" y="1232"/>
                  </a:moveTo>
                  <a:cubicBezTo>
                    <a:pt x="4392" y="1254"/>
                    <a:pt x="4393" y="1290"/>
                    <a:pt x="4355" y="1312"/>
                  </a:cubicBezTo>
                  <a:cubicBezTo>
                    <a:pt x="2273" y="2522"/>
                    <a:pt x="2273" y="2522"/>
                    <a:pt x="2273" y="2522"/>
                  </a:cubicBezTo>
                  <a:cubicBezTo>
                    <a:pt x="2235" y="2544"/>
                    <a:pt x="2172" y="2544"/>
                    <a:pt x="2134" y="2522"/>
                  </a:cubicBezTo>
                  <a:cubicBezTo>
                    <a:pt x="38" y="1312"/>
                    <a:pt x="38" y="1312"/>
                    <a:pt x="38" y="1312"/>
                  </a:cubicBezTo>
                  <a:cubicBezTo>
                    <a:pt x="0" y="1290"/>
                    <a:pt x="0" y="1254"/>
                    <a:pt x="38" y="1232"/>
                  </a:cubicBezTo>
                  <a:cubicBezTo>
                    <a:pt x="2120" y="22"/>
                    <a:pt x="2120" y="22"/>
                    <a:pt x="2120" y="22"/>
                  </a:cubicBezTo>
                  <a:cubicBezTo>
                    <a:pt x="2158" y="0"/>
                    <a:pt x="2220" y="0"/>
                    <a:pt x="2259" y="22"/>
                  </a:cubicBezTo>
                  <a:lnTo>
                    <a:pt x="4354" y="1232"/>
                  </a:lnTo>
                  <a:close/>
                </a:path>
              </a:pathLst>
            </a:custGeom>
            <a:gradFill flip="none" rotWithShape="1">
              <a:gsLst>
                <a:gs pos="100000">
                  <a:schemeClr val="accent2"/>
                </a:gs>
                <a:gs pos="0">
                  <a:srgbClr val="0058A5"/>
                </a:gs>
              </a:gsLst>
              <a:lin ang="10800000" scaled="1"/>
              <a:tileRect/>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91" name="Freeform 8"/>
            <p:cNvSpPr/>
            <p:nvPr/>
          </p:nvSpPr>
          <p:spPr bwMode="auto">
            <a:xfrm>
              <a:off x="3168900" y="1510550"/>
              <a:ext cx="5790556" cy="3350565"/>
            </a:xfrm>
            <a:custGeom>
              <a:avLst/>
              <a:gdLst>
                <a:gd name="T0" fmla="*/ 4354 w 4393"/>
                <a:gd name="T1" fmla="*/ 1232 h 2545"/>
                <a:gd name="T2" fmla="*/ 4355 w 4393"/>
                <a:gd name="T3" fmla="*/ 1313 h 2545"/>
                <a:gd name="T4" fmla="*/ 2273 w 4393"/>
                <a:gd name="T5" fmla="*/ 2523 h 2545"/>
                <a:gd name="T6" fmla="*/ 2134 w 4393"/>
                <a:gd name="T7" fmla="*/ 2523 h 2545"/>
                <a:gd name="T8" fmla="*/ 39 w 4393"/>
                <a:gd name="T9" fmla="*/ 1313 h 2545"/>
                <a:gd name="T10" fmla="*/ 38 w 4393"/>
                <a:gd name="T11" fmla="*/ 1232 h 2545"/>
                <a:gd name="T12" fmla="*/ 2120 w 4393"/>
                <a:gd name="T13" fmla="*/ 22 h 2545"/>
                <a:gd name="T14" fmla="*/ 2259 w 4393"/>
                <a:gd name="T15" fmla="*/ 22 h 2545"/>
                <a:gd name="T16" fmla="*/ 4354 w 4393"/>
                <a:gd name="T17" fmla="*/ 1232 h 2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3" h="2545">
                  <a:moveTo>
                    <a:pt x="4354" y="1232"/>
                  </a:moveTo>
                  <a:cubicBezTo>
                    <a:pt x="4393" y="1254"/>
                    <a:pt x="4393" y="1290"/>
                    <a:pt x="4355" y="1313"/>
                  </a:cubicBezTo>
                  <a:cubicBezTo>
                    <a:pt x="2273" y="2523"/>
                    <a:pt x="2273" y="2523"/>
                    <a:pt x="2273" y="2523"/>
                  </a:cubicBezTo>
                  <a:cubicBezTo>
                    <a:pt x="2235" y="2545"/>
                    <a:pt x="2173" y="2545"/>
                    <a:pt x="2134" y="2523"/>
                  </a:cubicBezTo>
                  <a:cubicBezTo>
                    <a:pt x="39" y="1313"/>
                    <a:pt x="39" y="1313"/>
                    <a:pt x="39" y="1313"/>
                  </a:cubicBezTo>
                  <a:cubicBezTo>
                    <a:pt x="0" y="1290"/>
                    <a:pt x="0" y="1254"/>
                    <a:pt x="38" y="1232"/>
                  </a:cubicBezTo>
                  <a:cubicBezTo>
                    <a:pt x="2120" y="22"/>
                    <a:pt x="2120" y="22"/>
                    <a:pt x="2120" y="22"/>
                  </a:cubicBezTo>
                  <a:cubicBezTo>
                    <a:pt x="2158" y="0"/>
                    <a:pt x="2221" y="0"/>
                    <a:pt x="2259" y="22"/>
                  </a:cubicBezTo>
                  <a:lnTo>
                    <a:pt x="4354" y="1232"/>
                  </a:lnTo>
                  <a:close/>
                </a:path>
              </a:pathLst>
            </a:custGeom>
            <a:gradFill>
              <a:gsLst>
                <a:gs pos="100000">
                  <a:srgbClr val="00F7FF"/>
                </a:gs>
                <a:gs pos="0">
                  <a:srgbClr val="0377F8">
                    <a:alpha val="49000"/>
                  </a:srgbClr>
                </a:gs>
              </a:gsLst>
              <a:lin ang="1080000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92" name="Freeform 9"/>
            <p:cNvSpPr/>
            <p:nvPr/>
          </p:nvSpPr>
          <p:spPr bwMode="auto">
            <a:xfrm>
              <a:off x="3345113" y="1598028"/>
              <a:ext cx="5438131" cy="3146528"/>
            </a:xfrm>
            <a:custGeom>
              <a:avLst/>
              <a:gdLst>
                <a:gd name="T0" fmla="*/ 4089 w 4125"/>
                <a:gd name="T1" fmla="*/ 1157 h 2389"/>
                <a:gd name="T2" fmla="*/ 4089 w 4125"/>
                <a:gd name="T3" fmla="*/ 1232 h 2389"/>
                <a:gd name="T4" fmla="*/ 2134 w 4125"/>
                <a:gd name="T5" fmla="*/ 2368 h 2389"/>
                <a:gd name="T6" fmla="*/ 2004 w 4125"/>
                <a:gd name="T7" fmla="*/ 2368 h 2389"/>
                <a:gd name="T8" fmla="*/ 36 w 4125"/>
                <a:gd name="T9" fmla="*/ 1232 h 2389"/>
                <a:gd name="T10" fmla="*/ 36 w 4125"/>
                <a:gd name="T11" fmla="*/ 1157 h 2389"/>
                <a:gd name="T12" fmla="*/ 1991 w 4125"/>
                <a:gd name="T13" fmla="*/ 21 h 2389"/>
                <a:gd name="T14" fmla="*/ 2121 w 4125"/>
                <a:gd name="T15" fmla="*/ 21 h 2389"/>
                <a:gd name="T16" fmla="*/ 4089 w 4125"/>
                <a:gd name="T17" fmla="*/ 1157 h 2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5" h="2389">
                  <a:moveTo>
                    <a:pt x="4089" y="1157"/>
                  </a:moveTo>
                  <a:cubicBezTo>
                    <a:pt x="4125" y="1177"/>
                    <a:pt x="4125" y="1211"/>
                    <a:pt x="4089" y="1232"/>
                  </a:cubicBezTo>
                  <a:cubicBezTo>
                    <a:pt x="2134" y="2368"/>
                    <a:pt x="2134" y="2368"/>
                    <a:pt x="2134" y="2368"/>
                  </a:cubicBezTo>
                  <a:cubicBezTo>
                    <a:pt x="2099" y="2389"/>
                    <a:pt x="2040" y="2389"/>
                    <a:pt x="2004" y="2368"/>
                  </a:cubicBezTo>
                  <a:cubicBezTo>
                    <a:pt x="36" y="1232"/>
                    <a:pt x="36" y="1232"/>
                    <a:pt x="36" y="1232"/>
                  </a:cubicBezTo>
                  <a:cubicBezTo>
                    <a:pt x="0" y="1211"/>
                    <a:pt x="0" y="1177"/>
                    <a:pt x="36" y="1157"/>
                  </a:cubicBezTo>
                  <a:cubicBezTo>
                    <a:pt x="1991" y="21"/>
                    <a:pt x="1991" y="21"/>
                    <a:pt x="1991" y="21"/>
                  </a:cubicBezTo>
                  <a:cubicBezTo>
                    <a:pt x="2027" y="0"/>
                    <a:pt x="2085" y="0"/>
                    <a:pt x="2121" y="21"/>
                  </a:cubicBezTo>
                  <a:lnTo>
                    <a:pt x="4089" y="1157"/>
                  </a:lnTo>
                  <a:close/>
                </a:path>
              </a:pathLst>
            </a:custGeom>
            <a:gradFill>
              <a:gsLst>
                <a:gs pos="0">
                  <a:srgbClr val="00F7FF">
                    <a:alpha val="40000"/>
                  </a:srgbClr>
                </a:gs>
                <a:gs pos="100000">
                  <a:srgbClr val="0377F8">
                    <a:alpha val="36000"/>
                  </a:srgbClr>
                </a:gs>
              </a:gsLst>
              <a:lin ang="10800000" scaled="0"/>
            </a:gra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93" name="任意多边形: 形状 715"/>
            <p:cNvSpPr/>
            <p:nvPr/>
          </p:nvSpPr>
          <p:spPr bwMode="auto">
            <a:xfrm>
              <a:off x="3182391" y="3178355"/>
              <a:ext cx="5764419" cy="1749161"/>
            </a:xfrm>
            <a:custGeom>
              <a:avLst/>
              <a:gdLst>
                <a:gd name="connsiteX0" fmla="*/ 5035425 w 5035425"/>
                <a:gd name="connsiteY0" fmla="*/ 0 h 1527954"/>
                <a:gd name="connsiteX1" fmla="*/ 5035425 w 5035425"/>
                <a:gd name="connsiteY1" fmla="*/ 3739 h 1527954"/>
                <a:gd name="connsiteX2" fmla="*/ 5035425 w 5035425"/>
                <a:gd name="connsiteY2" fmla="*/ 70184 h 1527954"/>
                <a:gd name="connsiteX3" fmla="*/ 5035425 w 5035425"/>
                <a:gd name="connsiteY3" fmla="*/ 71335 h 1527954"/>
                <a:gd name="connsiteX4" fmla="*/ 5035425 w 5035425"/>
                <a:gd name="connsiteY4" fmla="*/ 75937 h 1527954"/>
                <a:gd name="connsiteX5" fmla="*/ 5035425 w 5035425"/>
                <a:gd name="connsiteY5" fmla="*/ 77088 h 1527954"/>
                <a:gd name="connsiteX6" fmla="*/ 5034274 w 5035425"/>
                <a:gd name="connsiteY6" fmla="*/ 78238 h 1527954"/>
                <a:gd name="connsiteX7" fmla="*/ 5033122 w 5035425"/>
                <a:gd name="connsiteY7" fmla="*/ 82840 h 1527954"/>
                <a:gd name="connsiteX8" fmla="*/ 5033122 w 5035425"/>
                <a:gd name="connsiteY8" fmla="*/ 83991 h 1527954"/>
                <a:gd name="connsiteX9" fmla="*/ 5030819 w 5035425"/>
                <a:gd name="connsiteY9" fmla="*/ 88593 h 1527954"/>
                <a:gd name="connsiteX10" fmla="*/ 5030819 w 5035425"/>
                <a:gd name="connsiteY10" fmla="*/ 89744 h 1527954"/>
                <a:gd name="connsiteX11" fmla="*/ 5029668 w 5035425"/>
                <a:gd name="connsiteY11" fmla="*/ 90894 h 1527954"/>
                <a:gd name="connsiteX12" fmla="*/ 5027364 w 5035425"/>
                <a:gd name="connsiteY12" fmla="*/ 94346 h 1527954"/>
                <a:gd name="connsiteX13" fmla="*/ 5027364 w 5035425"/>
                <a:gd name="connsiteY13" fmla="*/ 95497 h 1527954"/>
                <a:gd name="connsiteX14" fmla="*/ 5025062 w 5035425"/>
                <a:gd name="connsiteY14" fmla="*/ 97798 h 1527954"/>
                <a:gd name="connsiteX15" fmla="*/ 5022758 w 5035425"/>
                <a:gd name="connsiteY15" fmla="*/ 100099 h 1527954"/>
                <a:gd name="connsiteX16" fmla="*/ 5022758 w 5035425"/>
                <a:gd name="connsiteY16" fmla="*/ 101250 h 1527954"/>
                <a:gd name="connsiteX17" fmla="*/ 5018153 w 5035425"/>
                <a:gd name="connsiteY17" fmla="*/ 104701 h 1527954"/>
                <a:gd name="connsiteX18" fmla="*/ 5017002 w 5035425"/>
                <a:gd name="connsiteY18" fmla="*/ 105852 h 1527954"/>
                <a:gd name="connsiteX19" fmla="*/ 5017002 w 5035425"/>
                <a:gd name="connsiteY19" fmla="*/ 107002 h 1527954"/>
                <a:gd name="connsiteX20" fmla="*/ 5011244 w 5035425"/>
                <a:gd name="connsiteY20" fmla="*/ 111605 h 1527954"/>
                <a:gd name="connsiteX21" fmla="*/ 5010092 w 5035425"/>
                <a:gd name="connsiteY21" fmla="*/ 111605 h 1527954"/>
                <a:gd name="connsiteX22" fmla="*/ 5004335 w 5035425"/>
                <a:gd name="connsiteY22" fmla="*/ 115056 h 1527954"/>
                <a:gd name="connsiteX23" fmla="*/ 5003184 w 5035425"/>
                <a:gd name="connsiteY23" fmla="*/ 116207 h 1527954"/>
                <a:gd name="connsiteX24" fmla="*/ 2605801 w 5035425"/>
                <a:gd name="connsiteY24" fmla="*/ 1508395 h 1527954"/>
                <a:gd name="connsiteX25" fmla="*/ 2597741 w 5035425"/>
                <a:gd name="connsiteY25" fmla="*/ 1511846 h 1527954"/>
                <a:gd name="connsiteX26" fmla="*/ 2595438 w 5035425"/>
                <a:gd name="connsiteY26" fmla="*/ 1512997 h 1527954"/>
                <a:gd name="connsiteX27" fmla="*/ 2588529 w 5035425"/>
                <a:gd name="connsiteY27" fmla="*/ 1516449 h 1527954"/>
                <a:gd name="connsiteX28" fmla="*/ 2587377 w 5035425"/>
                <a:gd name="connsiteY28" fmla="*/ 1516449 h 1527954"/>
                <a:gd name="connsiteX29" fmla="*/ 2580468 w 5035425"/>
                <a:gd name="connsiteY29" fmla="*/ 1518750 h 1527954"/>
                <a:gd name="connsiteX30" fmla="*/ 2579317 w 5035425"/>
                <a:gd name="connsiteY30" fmla="*/ 1519900 h 1527954"/>
                <a:gd name="connsiteX31" fmla="*/ 2573559 w 5035425"/>
                <a:gd name="connsiteY31" fmla="*/ 1521051 h 1527954"/>
                <a:gd name="connsiteX32" fmla="*/ 2568954 w 5035425"/>
                <a:gd name="connsiteY32" fmla="*/ 1522201 h 1527954"/>
                <a:gd name="connsiteX33" fmla="*/ 2563196 w 5035425"/>
                <a:gd name="connsiteY33" fmla="*/ 1523352 h 1527954"/>
                <a:gd name="connsiteX34" fmla="*/ 2559742 w 5035425"/>
                <a:gd name="connsiteY34" fmla="*/ 1524502 h 1527954"/>
                <a:gd name="connsiteX35" fmla="*/ 2558590 w 5035425"/>
                <a:gd name="connsiteY35" fmla="*/ 1524502 h 1527954"/>
                <a:gd name="connsiteX36" fmla="*/ 2556287 w 5035425"/>
                <a:gd name="connsiteY36" fmla="*/ 1524502 h 1527954"/>
                <a:gd name="connsiteX37" fmla="*/ 2548227 w 5035425"/>
                <a:gd name="connsiteY37" fmla="*/ 1525653 h 1527954"/>
                <a:gd name="connsiteX38" fmla="*/ 2547075 w 5035425"/>
                <a:gd name="connsiteY38" fmla="*/ 1526804 h 1527954"/>
                <a:gd name="connsiteX39" fmla="*/ 2544772 w 5035425"/>
                <a:gd name="connsiteY39" fmla="*/ 1526804 h 1527954"/>
                <a:gd name="connsiteX40" fmla="*/ 2542469 w 5035425"/>
                <a:gd name="connsiteY40" fmla="*/ 1526804 h 1527954"/>
                <a:gd name="connsiteX41" fmla="*/ 2534409 w 5035425"/>
                <a:gd name="connsiteY41" fmla="*/ 1526804 h 1527954"/>
                <a:gd name="connsiteX42" fmla="*/ 2532106 w 5035425"/>
                <a:gd name="connsiteY42" fmla="*/ 1526804 h 1527954"/>
                <a:gd name="connsiteX43" fmla="*/ 2529803 w 5035425"/>
                <a:gd name="connsiteY43" fmla="*/ 1526804 h 1527954"/>
                <a:gd name="connsiteX44" fmla="*/ 2522894 w 5035425"/>
                <a:gd name="connsiteY44" fmla="*/ 1527954 h 1527954"/>
                <a:gd name="connsiteX45" fmla="*/ 2520591 w 5035425"/>
                <a:gd name="connsiteY45" fmla="*/ 1527954 h 1527954"/>
                <a:gd name="connsiteX46" fmla="*/ 2518288 w 5035425"/>
                <a:gd name="connsiteY46" fmla="*/ 1526804 h 1527954"/>
                <a:gd name="connsiteX47" fmla="*/ 2512531 w 5035425"/>
                <a:gd name="connsiteY47" fmla="*/ 1526804 h 1527954"/>
                <a:gd name="connsiteX48" fmla="*/ 2510228 w 5035425"/>
                <a:gd name="connsiteY48" fmla="*/ 1526804 h 1527954"/>
                <a:gd name="connsiteX49" fmla="*/ 2506774 w 5035425"/>
                <a:gd name="connsiteY49" fmla="*/ 1526804 h 1527954"/>
                <a:gd name="connsiteX50" fmla="*/ 2501016 w 5035425"/>
                <a:gd name="connsiteY50" fmla="*/ 1525653 h 1527954"/>
                <a:gd name="connsiteX51" fmla="*/ 2498713 w 5035425"/>
                <a:gd name="connsiteY51" fmla="*/ 1525653 h 1527954"/>
                <a:gd name="connsiteX52" fmla="*/ 2496410 w 5035425"/>
                <a:gd name="connsiteY52" fmla="*/ 1525653 h 1527954"/>
                <a:gd name="connsiteX53" fmla="*/ 2490653 w 5035425"/>
                <a:gd name="connsiteY53" fmla="*/ 1524502 h 1527954"/>
                <a:gd name="connsiteX54" fmla="*/ 2487198 w 5035425"/>
                <a:gd name="connsiteY54" fmla="*/ 1523352 h 1527954"/>
                <a:gd name="connsiteX55" fmla="*/ 2486047 w 5035425"/>
                <a:gd name="connsiteY55" fmla="*/ 1523352 h 1527954"/>
                <a:gd name="connsiteX56" fmla="*/ 2479138 w 5035425"/>
                <a:gd name="connsiteY56" fmla="*/ 1521051 h 1527954"/>
                <a:gd name="connsiteX57" fmla="*/ 2475684 w 5035425"/>
                <a:gd name="connsiteY57" fmla="*/ 1521051 h 1527954"/>
                <a:gd name="connsiteX58" fmla="*/ 2474532 w 5035425"/>
                <a:gd name="connsiteY58" fmla="*/ 1519900 h 1527954"/>
                <a:gd name="connsiteX59" fmla="*/ 2472229 w 5035425"/>
                <a:gd name="connsiteY59" fmla="*/ 1519900 h 1527954"/>
                <a:gd name="connsiteX60" fmla="*/ 2465320 w 5035425"/>
                <a:gd name="connsiteY60" fmla="*/ 1517599 h 1527954"/>
                <a:gd name="connsiteX61" fmla="*/ 2463017 w 5035425"/>
                <a:gd name="connsiteY61" fmla="*/ 1516449 h 1527954"/>
                <a:gd name="connsiteX62" fmla="*/ 2461866 w 5035425"/>
                <a:gd name="connsiteY62" fmla="*/ 1516449 h 1527954"/>
                <a:gd name="connsiteX63" fmla="*/ 2457260 w 5035425"/>
                <a:gd name="connsiteY63" fmla="*/ 1514147 h 1527954"/>
                <a:gd name="connsiteX64" fmla="*/ 2453805 w 5035425"/>
                <a:gd name="connsiteY64" fmla="*/ 1512997 h 1527954"/>
                <a:gd name="connsiteX65" fmla="*/ 2445745 w 5035425"/>
                <a:gd name="connsiteY65" fmla="*/ 1508395 h 1527954"/>
                <a:gd name="connsiteX66" fmla="*/ 32242 w 5035425"/>
                <a:gd name="connsiteY66" fmla="*/ 116207 h 1527954"/>
                <a:gd name="connsiteX67" fmla="*/ 0 w 5035425"/>
                <a:gd name="connsiteY67" fmla="*/ 70184 h 1527954"/>
                <a:gd name="connsiteX68" fmla="*/ 0 w 5035425"/>
                <a:gd name="connsiteY68" fmla="*/ 37663 h 1527954"/>
                <a:gd name="connsiteX69" fmla="*/ 0 w 5035425"/>
                <a:gd name="connsiteY69" fmla="*/ 8140 h 1527954"/>
                <a:gd name="connsiteX70" fmla="*/ 7844 w 5035425"/>
                <a:gd name="connsiteY70" fmla="*/ 30953 h 1527954"/>
                <a:gd name="connsiteX71" fmla="*/ 33122 w 5035425"/>
                <a:gd name="connsiteY71" fmla="*/ 53109 h 1527954"/>
                <a:gd name="connsiteX72" fmla="*/ 2445379 w 5035425"/>
                <a:gd name="connsiteY72" fmla="*/ 1444650 h 1527954"/>
                <a:gd name="connsiteX73" fmla="*/ 2605429 w 5035425"/>
                <a:gd name="connsiteY73" fmla="*/ 1444650 h 1527954"/>
                <a:gd name="connsiteX74" fmla="*/ 5002718 w 5035425"/>
                <a:gd name="connsiteY74" fmla="*/ 53109 h 1527954"/>
                <a:gd name="connsiteX75" fmla="*/ 5035390 w 5035425"/>
                <a:gd name="connsiteY75" fmla="*/ 6101 h 1527954"/>
                <a:gd name="connsiteX76" fmla="*/ 5034638 w 5035425"/>
                <a:gd name="connsiteY76" fmla="*/ 3933 h 1527954"/>
                <a:gd name="connsiteX77" fmla="*/ 5035425 w 5035425"/>
                <a:gd name="connsiteY77" fmla="*/ 0 h 152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035425" h="1527954">
                  <a:moveTo>
                    <a:pt x="5035425" y="0"/>
                  </a:moveTo>
                  <a:lnTo>
                    <a:pt x="5035425" y="3739"/>
                  </a:lnTo>
                  <a:cubicBezTo>
                    <a:pt x="5035425" y="13231"/>
                    <a:pt x="5035425" y="32216"/>
                    <a:pt x="5035425" y="70184"/>
                  </a:cubicBezTo>
                  <a:cubicBezTo>
                    <a:pt x="5035425" y="71335"/>
                    <a:pt x="5035425" y="71335"/>
                    <a:pt x="5035425" y="71335"/>
                  </a:cubicBezTo>
                  <a:cubicBezTo>
                    <a:pt x="5035425" y="72485"/>
                    <a:pt x="5035425" y="74786"/>
                    <a:pt x="5035425" y="75937"/>
                  </a:cubicBezTo>
                  <a:cubicBezTo>
                    <a:pt x="5035425" y="75937"/>
                    <a:pt x="5035425" y="77088"/>
                    <a:pt x="5035425" y="77088"/>
                  </a:cubicBezTo>
                  <a:cubicBezTo>
                    <a:pt x="5034274" y="77088"/>
                    <a:pt x="5034274" y="77088"/>
                    <a:pt x="5034274" y="78238"/>
                  </a:cubicBezTo>
                  <a:cubicBezTo>
                    <a:pt x="5034274" y="79389"/>
                    <a:pt x="5034274" y="80539"/>
                    <a:pt x="5033122" y="82840"/>
                  </a:cubicBezTo>
                  <a:cubicBezTo>
                    <a:pt x="5033122" y="83991"/>
                    <a:pt x="5033122" y="83991"/>
                    <a:pt x="5033122" y="83991"/>
                  </a:cubicBezTo>
                  <a:cubicBezTo>
                    <a:pt x="5031970" y="86292"/>
                    <a:pt x="5031970" y="87443"/>
                    <a:pt x="5030819" y="88593"/>
                  </a:cubicBezTo>
                  <a:cubicBezTo>
                    <a:pt x="5030819" y="88593"/>
                    <a:pt x="5030819" y="88593"/>
                    <a:pt x="5030819" y="89744"/>
                  </a:cubicBezTo>
                  <a:cubicBezTo>
                    <a:pt x="5030819" y="89744"/>
                    <a:pt x="5029668" y="89744"/>
                    <a:pt x="5029668" y="90894"/>
                  </a:cubicBezTo>
                  <a:cubicBezTo>
                    <a:pt x="5029668" y="92045"/>
                    <a:pt x="5028516" y="93196"/>
                    <a:pt x="5027364" y="94346"/>
                  </a:cubicBezTo>
                  <a:cubicBezTo>
                    <a:pt x="5027364" y="94346"/>
                    <a:pt x="5027364" y="95497"/>
                    <a:pt x="5027364" y="95497"/>
                  </a:cubicBezTo>
                  <a:cubicBezTo>
                    <a:pt x="5026213" y="95497"/>
                    <a:pt x="5026213" y="96647"/>
                    <a:pt x="5025062" y="97798"/>
                  </a:cubicBezTo>
                  <a:cubicBezTo>
                    <a:pt x="5025062" y="97798"/>
                    <a:pt x="5023910" y="98948"/>
                    <a:pt x="5022758" y="100099"/>
                  </a:cubicBezTo>
                  <a:cubicBezTo>
                    <a:pt x="5022758" y="100099"/>
                    <a:pt x="5022758" y="100099"/>
                    <a:pt x="5022758" y="101250"/>
                  </a:cubicBezTo>
                  <a:cubicBezTo>
                    <a:pt x="5021607" y="102400"/>
                    <a:pt x="5019304" y="103551"/>
                    <a:pt x="5018153" y="104701"/>
                  </a:cubicBezTo>
                  <a:cubicBezTo>
                    <a:pt x="5018153" y="104701"/>
                    <a:pt x="5018153" y="105852"/>
                    <a:pt x="5017002" y="105852"/>
                  </a:cubicBezTo>
                  <a:cubicBezTo>
                    <a:pt x="5017002" y="105852"/>
                    <a:pt x="5017002" y="105852"/>
                    <a:pt x="5017002" y="107002"/>
                  </a:cubicBezTo>
                  <a:cubicBezTo>
                    <a:pt x="5014698" y="108153"/>
                    <a:pt x="5012396" y="109304"/>
                    <a:pt x="5011244" y="111605"/>
                  </a:cubicBezTo>
                  <a:cubicBezTo>
                    <a:pt x="5010092" y="111605"/>
                    <a:pt x="5010092" y="111605"/>
                    <a:pt x="5010092" y="111605"/>
                  </a:cubicBezTo>
                  <a:cubicBezTo>
                    <a:pt x="5007790" y="112755"/>
                    <a:pt x="5006638" y="113906"/>
                    <a:pt x="5004335" y="115056"/>
                  </a:cubicBezTo>
                  <a:cubicBezTo>
                    <a:pt x="5004335" y="116207"/>
                    <a:pt x="5003184" y="116207"/>
                    <a:pt x="5003184" y="116207"/>
                  </a:cubicBezTo>
                  <a:cubicBezTo>
                    <a:pt x="5003184" y="116207"/>
                    <a:pt x="5003184" y="116207"/>
                    <a:pt x="2605801" y="1508395"/>
                  </a:cubicBezTo>
                  <a:cubicBezTo>
                    <a:pt x="2603498" y="1509545"/>
                    <a:pt x="2600043" y="1510696"/>
                    <a:pt x="2597741" y="1511846"/>
                  </a:cubicBezTo>
                  <a:cubicBezTo>
                    <a:pt x="2596589" y="1512997"/>
                    <a:pt x="2596589" y="1512997"/>
                    <a:pt x="2595438" y="1512997"/>
                  </a:cubicBezTo>
                  <a:cubicBezTo>
                    <a:pt x="2593135" y="1514147"/>
                    <a:pt x="2590832" y="1515298"/>
                    <a:pt x="2588529" y="1516449"/>
                  </a:cubicBezTo>
                  <a:cubicBezTo>
                    <a:pt x="2588529" y="1516449"/>
                    <a:pt x="2587377" y="1516449"/>
                    <a:pt x="2587377" y="1516449"/>
                  </a:cubicBezTo>
                  <a:cubicBezTo>
                    <a:pt x="2585074" y="1517599"/>
                    <a:pt x="2582771" y="1518750"/>
                    <a:pt x="2580468" y="1518750"/>
                  </a:cubicBezTo>
                  <a:cubicBezTo>
                    <a:pt x="2580468" y="1519900"/>
                    <a:pt x="2580468" y="1519900"/>
                    <a:pt x="2579317" y="1519900"/>
                  </a:cubicBezTo>
                  <a:cubicBezTo>
                    <a:pt x="2578165" y="1519900"/>
                    <a:pt x="2575862" y="1521051"/>
                    <a:pt x="2573559" y="1521051"/>
                  </a:cubicBezTo>
                  <a:cubicBezTo>
                    <a:pt x="2572408" y="1521051"/>
                    <a:pt x="2571256" y="1522201"/>
                    <a:pt x="2568954" y="1522201"/>
                  </a:cubicBezTo>
                  <a:cubicBezTo>
                    <a:pt x="2567802" y="1523352"/>
                    <a:pt x="2565499" y="1523352"/>
                    <a:pt x="2563196" y="1523352"/>
                  </a:cubicBezTo>
                  <a:cubicBezTo>
                    <a:pt x="2562045" y="1524502"/>
                    <a:pt x="2560893" y="1524502"/>
                    <a:pt x="2559742" y="1524502"/>
                  </a:cubicBezTo>
                  <a:cubicBezTo>
                    <a:pt x="2559742" y="1524502"/>
                    <a:pt x="2558590" y="1524502"/>
                    <a:pt x="2558590" y="1524502"/>
                  </a:cubicBezTo>
                  <a:cubicBezTo>
                    <a:pt x="2557439" y="1524502"/>
                    <a:pt x="2557439" y="1524502"/>
                    <a:pt x="2556287" y="1524502"/>
                  </a:cubicBezTo>
                  <a:cubicBezTo>
                    <a:pt x="2553984" y="1525653"/>
                    <a:pt x="2551681" y="1525653"/>
                    <a:pt x="2548227" y="1525653"/>
                  </a:cubicBezTo>
                  <a:cubicBezTo>
                    <a:pt x="2548227" y="1525653"/>
                    <a:pt x="2547075" y="1526804"/>
                    <a:pt x="2547075" y="1526804"/>
                  </a:cubicBezTo>
                  <a:cubicBezTo>
                    <a:pt x="2545924" y="1526804"/>
                    <a:pt x="2545924" y="1526804"/>
                    <a:pt x="2544772" y="1526804"/>
                  </a:cubicBezTo>
                  <a:cubicBezTo>
                    <a:pt x="2543621" y="1526804"/>
                    <a:pt x="2543621" y="1526804"/>
                    <a:pt x="2542469" y="1526804"/>
                  </a:cubicBezTo>
                  <a:cubicBezTo>
                    <a:pt x="2539015" y="1526804"/>
                    <a:pt x="2536712" y="1526804"/>
                    <a:pt x="2534409" y="1526804"/>
                  </a:cubicBezTo>
                  <a:cubicBezTo>
                    <a:pt x="2533258" y="1526804"/>
                    <a:pt x="2533258" y="1526804"/>
                    <a:pt x="2532106" y="1526804"/>
                  </a:cubicBezTo>
                  <a:cubicBezTo>
                    <a:pt x="2530955" y="1526804"/>
                    <a:pt x="2530955" y="1526804"/>
                    <a:pt x="2529803" y="1526804"/>
                  </a:cubicBezTo>
                  <a:cubicBezTo>
                    <a:pt x="2527500" y="1527954"/>
                    <a:pt x="2525197" y="1527954"/>
                    <a:pt x="2522894" y="1527954"/>
                  </a:cubicBezTo>
                  <a:cubicBezTo>
                    <a:pt x="2522894" y="1526804"/>
                    <a:pt x="2521743" y="1527954"/>
                    <a:pt x="2520591" y="1527954"/>
                  </a:cubicBezTo>
                  <a:cubicBezTo>
                    <a:pt x="2519440" y="1526804"/>
                    <a:pt x="2519440" y="1526804"/>
                    <a:pt x="2518288" y="1526804"/>
                  </a:cubicBezTo>
                  <a:cubicBezTo>
                    <a:pt x="2515985" y="1526804"/>
                    <a:pt x="2513682" y="1526804"/>
                    <a:pt x="2512531" y="1526804"/>
                  </a:cubicBezTo>
                  <a:cubicBezTo>
                    <a:pt x="2511379" y="1526804"/>
                    <a:pt x="2510228" y="1526804"/>
                    <a:pt x="2510228" y="1526804"/>
                  </a:cubicBezTo>
                  <a:cubicBezTo>
                    <a:pt x="2509077" y="1526804"/>
                    <a:pt x="2507925" y="1526804"/>
                    <a:pt x="2506774" y="1526804"/>
                  </a:cubicBezTo>
                  <a:cubicBezTo>
                    <a:pt x="2505622" y="1526804"/>
                    <a:pt x="2503319" y="1525653"/>
                    <a:pt x="2501016" y="1525653"/>
                  </a:cubicBezTo>
                  <a:cubicBezTo>
                    <a:pt x="2501016" y="1525653"/>
                    <a:pt x="2499865" y="1525653"/>
                    <a:pt x="2498713" y="1525653"/>
                  </a:cubicBezTo>
                  <a:cubicBezTo>
                    <a:pt x="2497562" y="1525653"/>
                    <a:pt x="2497562" y="1525653"/>
                    <a:pt x="2496410" y="1525653"/>
                  </a:cubicBezTo>
                  <a:cubicBezTo>
                    <a:pt x="2494107" y="1524502"/>
                    <a:pt x="2491804" y="1524502"/>
                    <a:pt x="2490653" y="1524502"/>
                  </a:cubicBezTo>
                  <a:cubicBezTo>
                    <a:pt x="2489501" y="1524502"/>
                    <a:pt x="2488350" y="1523352"/>
                    <a:pt x="2487198" y="1523352"/>
                  </a:cubicBezTo>
                  <a:cubicBezTo>
                    <a:pt x="2487198" y="1523352"/>
                    <a:pt x="2486047" y="1523352"/>
                    <a:pt x="2486047" y="1523352"/>
                  </a:cubicBezTo>
                  <a:cubicBezTo>
                    <a:pt x="2483744" y="1522201"/>
                    <a:pt x="2481441" y="1522201"/>
                    <a:pt x="2479138" y="1521051"/>
                  </a:cubicBezTo>
                  <a:cubicBezTo>
                    <a:pt x="2477987" y="1521051"/>
                    <a:pt x="2476835" y="1521051"/>
                    <a:pt x="2475684" y="1521051"/>
                  </a:cubicBezTo>
                  <a:cubicBezTo>
                    <a:pt x="2475684" y="1521051"/>
                    <a:pt x="2474532" y="1519900"/>
                    <a:pt x="2474532" y="1519900"/>
                  </a:cubicBezTo>
                  <a:cubicBezTo>
                    <a:pt x="2473381" y="1519900"/>
                    <a:pt x="2472229" y="1519900"/>
                    <a:pt x="2472229" y="1519900"/>
                  </a:cubicBezTo>
                  <a:cubicBezTo>
                    <a:pt x="2469926" y="1518750"/>
                    <a:pt x="2467623" y="1517599"/>
                    <a:pt x="2465320" y="1517599"/>
                  </a:cubicBezTo>
                  <a:cubicBezTo>
                    <a:pt x="2464169" y="1516449"/>
                    <a:pt x="2464169" y="1516449"/>
                    <a:pt x="2463017" y="1516449"/>
                  </a:cubicBezTo>
                  <a:cubicBezTo>
                    <a:pt x="2463017" y="1516449"/>
                    <a:pt x="2461866" y="1516449"/>
                    <a:pt x="2461866" y="1516449"/>
                  </a:cubicBezTo>
                  <a:cubicBezTo>
                    <a:pt x="2460714" y="1515298"/>
                    <a:pt x="2458411" y="1514147"/>
                    <a:pt x="2457260" y="1514147"/>
                  </a:cubicBezTo>
                  <a:cubicBezTo>
                    <a:pt x="2456108" y="1512997"/>
                    <a:pt x="2454957" y="1512997"/>
                    <a:pt x="2453805" y="1512997"/>
                  </a:cubicBezTo>
                  <a:cubicBezTo>
                    <a:pt x="2451502" y="1511846"/>
                    <a:pt x="2448048" y="1509545"/>
                    <a:pt x="2445745" y="1508395"/>
                  </a:cubicBezTo>
                  <a:cubicBezTo>
                    <a:pt x="2445745" y="1508395"/>
                    <a:pt x="2445745" y="1508395"/>
                    <a:pt x="32242" y="116207"/>
                  </a:cubicBezTo>
                  <a:cubicBezTo>
                    <a:pt x="10363" y="103551"/>
                    <a:pt x="0" y="86292"/>
                    <a:pt x="0" y="70184"/>
                  </a:cubicBezTo>
                  <a:cubicBezTo>
                    <a:pt x="0" y="70184"/>
                    <a:pt x="0" y="70184"/>
                    <a:pt x="0" y="37663"/>
                  </a:cubicBezTo>
                  <a:lnTo>
                    <a:pt x="0" y="8140"/>
                  </a:lnTo>
                  <a:lnTo>
                    <a:pt x="7844" y="30953"/>
                  </a:lnTo>
                  <a:cubicBezTo>
                    <a:pt x="13476" y="38949"/>
                    <a:pt x="21896" y="46496"/>
                    <a:pt x="33122" y="53109"/>
                  </a:cubicBezTo>
                  <a:cubicBezTo>
                    <a:pt x="33122" y="53109"/>
                    <a:pt x="33122" y="53109"/>
                    <a:pt x="2445379" y="1444650"/>
                  </a:cubicBezTo>
                  <a:cubicBezTo>
                    <a:pt x="2490285" y="1469951"/>
                    <a:pt x="2561674" y="1469951"/>
                    <a:pt x="2605429" y="1444650"/>
                  </a:cubicBezTo>
                  <a:cubicBezTo>
                    <a:pt x="2605429" y="1444650"/>
                    <a:pt x="2605429" y="1444650"/>
                    <a:pt x="5002718" y="53109"/>
                  </a:cubicBezTo>
                  <a:cubicBezTo>
                    <a:pt x="5024595" y="39884"/>
                    <a:pt x="5035534" y="22921"/>
                    <a:pt x="5035390" y="6101"/>
                  </a:cubicBezTo>
                  <a:lnTo>
                    <a:pt x="5034638" y="3933"/>
                  </a:lnTo>
                  <a:lnTo>
                    <a:pt x="5035425" y="0"/>
                  </a:lnTo>
                  <a:close/>
                </a:path>
              </a:pathLst>
            </a:custGeom>
            <a:gradFill>
              <a:gsLst>
                <a:gs pos="1000">
                  <a:srgbClr val="00F7FF"/>
                </a:gs>
                <a:gs pos="100000">
                  <a:srgbClr val="0377F8">
                    <a:alpha val="0"/>
                  </a:srgbClr>
                </a:gs>
              </a:gsLst>
              <a:lin ang="3600000" scaled="0"/>
            </a:gradFill>
            <a:ln w="9525"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194" name="组合 716"/>
          <p:cNvGrpSpPr/>
          <p:nvPr/>
        </p:nvGrpSpPr>
        <p:grpSpPr>
          <a:xfrm>
            <a:off x="4689369" y="1581416"/>
            <a:ext cx="58176" cy="33588"/>
            <a:chOff x="3809266" y="3227342"/>
            <a:chExt cx="189634" cy="109486"/>
          </a:xfrm>
        </p:grpSpPr>
        <p:sp>
          <p:nvSpPr>
            <p:cNvPr id="195" name="任意多边形: 形状 717"/>
            <p:cNvSpPr/>
            <p:nvPr/>
          </p:nvSpPr>
          <p:spPr>
            <a:xfrm>
              <a:off x="3809266" y="3227342"/>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96" name="任意多边形: 形状 718"/>
            <p:cNvSpPr/>
            <p:nvPr/>
          </p:nvSpPr>
          <p:spPr>
            <a:xfrm>
              <a:off x="3856228" y="3254456"/>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97" name="任意多边形: 形状 719"/>
          <p:cNvSpPr/>
          <p:nvPr/>
        </p:nvSpPr>
        <p:spPr>
          <a:xfrm>
            <a:off x="5393356" y="1955515"/>
            <a:ext cx="58176" cy="3358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98" name="任意多边形: 形状 720"/>
          <p:cNvSpPr/>
          <p:nvPr/>
        </p:nvSpPr>
        <p:spPr>
          <a:xfrm>
            <a:off x="5407760" y="1963837"/>
            <a:ext cx="29361" cy="16952"/>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99" name="组合 721"/>
          <p:cNvGrpSpPr/>
          <p:nvPr/>
        </p:nvGrpSpPr>
        <p:grpSpPr>
          <a:xfrm>
            <a:off x="6036633" y="1525069"/>
            <a:ext cx="58176" cy="33588"/>
            <a:chOff x="8200898" y="3043667"/>
            <a:chExt cx="189634" cy="109486"/>
          </a:xfrm>
        </p:grpSpPr>
        <p:sp>
          <p:nvSpPr>
            <p:cNvPr id="200" name="任意多边形: 形状 722"/>
            <p:cNvSpPr/>
            <p:nvPr/>
          </p:nvSpPr>
          <p:spPr>
            <a:xfrm>
              <a:off x="8200898" y="3043667"/>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01" name="任意多边形: 形状 723"/>
            <p:cNvSpPr/>
            <p:nvPr/>
          </p:nvSpPr>
          <p:spPr>
            <a:xfrm>
              <a:off x="8247860" y="3070781"/>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202" name="任意多边形: 形状 724"/>
          <p:cNvSpPr/>
          <p:nvPr/>
        </p:nvSpPr>
        <p:spPr>
          <a:xfrm>
            <a:off x="4560665" y="1537843"/>
            <a:ext cx="162467" cy="202262"/>
          </a:xfrm>
          <a:custGeom>
            <a:avLst/>
            <a:gdLst>
              <a:gd name="connsiteX0" fmla="*/ 445414 w 529590"/>
              <a:gd name="connsiteY0" fmla="*/ 178 h 659309"/>
              <a:gd name="connsiteX1" fmla="*/ 487680 w 529590"/>
              <a:gd name="connsiteY1" fmla="*/ 14466 h 659309"/>
              <a:gd name="connsiteX2" fmla="*/ 529590 w 529590"/>
              <a:gd name="connsiteY2" fmla="*/ 90666 h 659309"/>
              <a:gd name="connsiteX3" fmla="*/ 529590 w 529590"/>
              <a:gd name="connsiteY3" fmla="*/ 189726 h 659309"/>
              <a:gd name="connsiteX4" fmla="*/ 510540 w 529590"/>
              <a:gd name="connsiteY4" fmla="*/ 208776 h 659309"/>
              <a:gd name="connsiteX5" fmla="*/ 491490 w 529590"/>
              <a:gd name="connsiteY5" fmla="*/ 189726 h 659309"/>
              <a:gd name="connsiteX6" fmla="*/ 491490 w 529590"/>
              <a:gd name="connsiteY6" fmla="*/ 90666 h 659309"/>
              <a:gd name="connsiteX7" fmla="*/ 467678 w 529590"/>
              <a:gd name="connsiteY7" fmla="*/ 46851 h 659309"/>
              <a:gd name="connsiteX8" fmla="*/ 418148 w 529590"/>
              <a:gd name="connsiteY8" fmla="*/ 43041 h 659309"/>
              <a:gd name="connsiteX9" fmla="*/ 207645 w 529590"/>
              <a:gd name="connsiteY9" fmla="*/ 174486 h 659309"/>
              <a:gd name="connsiteX10" fmla="*/ 147638 w 529590"/>
              <a:gd name="connsiteY10" fmla="*/ 209729 h 659309"/>
              <a:gd name="connsiteX11" fmla="*/ 38100 w 529590"/>
              <a:gd name="connsiteY11" fmla="*/ 401181 h 659309"/>
              <a:gd name="connsiteX12" fmla="*/ 38100 w 529590"/>
              <a:gd name="connsiteY12" fmla="*/ 639307 h 659309"/>
              <a:gd name="connsiteX13" fmla="*/ 19050 w 529590"/>
              <a:gd name="connsiteY13" fmla="*/ 659309 h 659309"/>
              <a:gd name="connsiteX14" fmla="*/ 0 w 529590"/>
              <a:gd name="connsiteY14" fmla="*/ 640259 h 659309"/>
              <a:gd name="connsiteX15" fmla="*/ 0 w 529590"/>
              <a:gd name="connsiteY15" fmla="*/ 401181 h 659309"/>
              <a:gd name="connsiteX16" fmla="*/ 0 w 529590"/>
              <a:gd name="connsiteY16" fmla="*/ 398324 h 659309"/>
              <a:gd name="connsiteX17" fmla="*/ 551 w 529590"/>
              <a:gd name="connsiteY17" fmla="*/ 397000 h 659309"/>
              <a:gd name="connsiteX18" fmla="*/ 8826 w 529590"/>
              <a:gd name="connsiteY18" fmla="*/ 334193 h 659309"/>
              <a:gd name="connsiteX19" fmla="*/ 127635 w 529590"/>
              <a:gd name="connsiteY19" fmla="*/ 177344 h 659309"/>
              <a:gd name="connsiteX20" fmla="*/ 187643 w 529590"/>
              <a:gd name="connsiteY20" fmla="*/ 142101 h 659309"/>
              <a:gd name="connsiteX21" fmla="*/ 399098 w 529590"/>
              <a:gd name="connsiteY21" fmla="*/ 9704 h 659309"/>
              <a:gd name="connsiteX22" fmla="*/ 401003 w 529590"/>
              <a:gd name="connsiteY22" fmla="*/ 8751 h 659309"/>
              <a:gd name="connsiteX23" fmla="*/ 445414 w 529590"/>
              <a:gd name="connsiteY23" fmla="*/ 178 h 65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29590" h="659309">
                <a:moveTo>
                  <a:pt x="445414" y="178"/>
                </a:moveTo>
                <a:cubicBezTo>
                  <a:pt x="460296" y="1131"/>
                  <a:pt x="474822" y="5893"/>
                  <a:pt x="487680" y="14466"/>
                </a:cubicBezTo>
                <a:cubicBezTo>
                  <a:pt x="514350" y="31611"/>
                  <a:pt x="529590" y="60186"/>
                  <a:pt x="529590" y="90666"/>
                </a:cubicBezTo>
                <a:lnTo>
                  <a:pt x="529590" y="189726"/>
                </a:lnTo>
                <a:cubicBezTo>
                  <a:pt x="529590" y="200204"/>
                  <a:pt x="521018" y="208776"/>
                  <a:pt x="510540" y="208776"/>
                </a:cubicBezTo>
                <a:cubicBezTo>
                  <a:pt x="500063" y="208776"/>
                  <a:pt x="491490" y="200204"/>
                  <a:pt x="491490" y="189726"/>
                </a:cubicBezTo>
                <a:lnTo>
                  <a:pt x="491490" y="90666"/>
                </a:lnTo>
                <a:cubicBezTo>
                  <a:pt x="491490" y="72569"/>
                  <a:pt x="482918" y="56376"/>
                  <a:pt x="467678" y="46851"/>
                </a:cubicBezTo>
                <a:cubicBezTo>
                  <a:pt x="452438" y="37326"/>
                  <a:pt x="434340" y="36374"/>
                  <a:pt x="418148" y="43041"/>
                </a:cubicBezTo>
                <a:lnTo>
                  <a:pt x="207645" y="174486"/>
                </a:lnTo>
                <a:lnTo>
                  <a:pt x="147638" y="209729"/>
                </a:lnTo>
                <a:cubicBezTo>
                  <a:pt x="80010" y="249734"/>
                  <a:pt x="38100" y="323076"/>
                  <a:pt x="38100" y="401181"/>
                </a:cubicBezTo>
                <a:lnTo>
                  <a:pt x="38100" y="639307"/>
                </a:lnTo>
                <a:cubicBezTo>
                  <a:pt x="38100" y="650737"/>
                  <a:pt x="29528" y="659309"/>
                  <a:pt x="19050" y="659309"/>
                </a:cubicBezTo>
                <a:cubicBezTo>
                  <a:pt x="8573" y="659309"/>
                  <a:pt x="0" y="650737"/>
                  <a:pt x="0" y="640259"/>
                </a:cubicBezTo>
                <a:lnTo>
                  <a:pt x="0" y="401181"/>
                </a:lnTo>
                <a:lnTo>
                  <a:pt x="0" y="398324"/>
                </a:lnTo>
                <a:lnTo>
                  <a:pt x="551" y="397000"/>
                </a:lnTo>
                <a:lnTo>
                  <a:pt x="8826" y="334193"/>
                </a:lnTo>
                <a:cubicBezTo>
                  <a:pt x="26194" y="269319"/>
                  <a:pt x="68343" y="212348"/>
                  <a:pt x="127635" y="177344"/>
                </a:cubicBezTo>
                <a:lnTo>
                  <a:pt x="187643" y="142101"/>
                </a:lnTo>
                <a:lnTo>
                  <a:pt x="399098" y="9704"/>
                </a:lnTo>
                <a:cubicBezTo>
                  <a:pt x="400050" y="9704"/>
                  <a:pt x="400050" y="8751"/>
                  <a:pt x="401003" y="8751"/>
                </a:cubicBezTo>
                <a:cubicBezTo>
                  <a:pt x="415291" y="2083"/>
                  <a:pt x="430531" y="-774"/>
                  <a:pt x="445414" y="178"/>
                </a:cubicBezTo>
                <a:close/>
              </a:path>
            </a:pathLst>
          </a:custGeom>
          <a:gradFill>
            <a:gsLst>
              <a:gs pos="0">
                <a:srgbClr val="00F7FF">
                  <a:alpha val="73000"/>
                </a:srgbClr>
              </a:gs>
              <a:gs pos="100000">
                <a:srgbClr val="00F7FF">
                  <a:alpha val="0"/>
                </a:srgbClr>
              </a:gs>
            </a:gsLst>
            <a:lin ang="5400000" scaled="1"/>
          </a:gra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03" name="任意多边形: 形状 725"/>
          <p:cNvSpPr/>
          <p:nvPr/>
        </p:nvSpPr>
        <p:spPr>
          <a:xfrm>
            <a:off x="5416834" y="1912797"/>
            <a:ext cx="162760" cy="202262"/>
          </a:xfrm>
          <a:custGeom>
            <a:avLst/>
            <a:gdLst>
              <a:gd name="connsiteX0" fmla="*/ 84891 w 530543"/>
              <a:gd name="connsiteY0" fmla="*/ 178 h 659309"/>
              <a:gd name="connsiteX1" fmla="*/ 128588 w 530543"/>
              <a:gd name="connsiteY1" fmla="*/ 8751 h 659309"/>
              <a:gd name="connsiteX2" fmla="*/ 130493 w 530543"/>
              <a:gd name="connsiteY2" fmla="*/ 9704 h 659309"/>
              <a:gd name="connsiteX3" fmla="*/ 342900 w 530543"/>
              <a:gd name="connsiteY3" fmla="*/ 142101 h 659309"/>
              <a:gd name="connsiteX4" fmla="*/ 402908 w 530543"/>
              <a:gd name="connsiteY4" fmla="*/ 177344 h 659309"/>
              <a:gd name="connsiteX5" fmla="*/ 521718 w 530543"/>
              <a:gd name="connsiteY5" fmla="*/ 334193 h 659309"/>
              <a:gd name="connsiteX6" fmla="*/ 529992 w 530543"/>
              <a:gd name="connsiteY6" fmla="*/ 397000 h 659309"/>
              <a:gd name="connsiteX7" fmla="*/ 530543 w 530543"/>
              <a:gd name="connsiteY7" fmla="*/ 398324 h 659309"/>
              <a:gd name="connsiteX8" fmla="*/ 530543 w 530543"/>
              <a:gd name="connsiteY8" fmla="*/ 401181 h 659309"/>
              <a:gd name="connsiteX9" fmla="*/ 530543 w 530543"/>
              <a:gd name="connsiteY9" fmla="*/ 639307 h 659309"/>
              <a:gd name="connsiteX10" fmla="*/ 511493 w 530543"/>
              <a:gd name="connsiteY10" fmla="*/ 659309 h 659309"/>
              <a:gd name="connsiteX11" fmla="*/ 492443 w 530543"/>
              <a:gd name="connsiteY11" fmla="*/ 640259 h 659309"/>
              <a:gd name="connsiteX12" fmla="*/ 492443 w 530543"/>
              <a:gd name="connsiteY12" fmla="*/ 401181 h 659309"/>
              <a:gd name="connsiteX13" fmla="*/ 383858 w 530543"/>
              <a:gd name="connsiteY13" fmla="*/ 210681 h 659309"/>
              <a:gd name="connsiteX14" fmla="*/ 323850 w 530543"/>
              <a:gd name="connsiteY14" fmla="*/ 175439 h 659309"/>
              <a:gd name="connsiteX15" fmla="*/ 111443 w 530543"/>
              <a:gd name="connsiteY15" fmla="*/ 43041 h 659309"/>
              <a:gd name="connsiteX16" fmla="*/ 61913 w 530543"/>
              <a:gd name="connsiteY16" fmla="*/ 46851 h 659309"/>
              <a:gd name="connsiteX17" fmla="*/ 38100 w 530543"/>
              <a:gd name="connsiteY17" fmla="*/ 90666 h 659309"/>
              <a:gd name="connsiteX18" fmla="*/ 38100 w 530543"/>
              <a:gd name="connsiteY18" fmla="*/ 189726 h 659309"/>
              <a:gd name="connsiteX19" fmla="*/ 19050 w 530543"/>
              <a:gd name="connsiteY19" fmla="*/ 208776 h 659309"/>
              <a:gd name="connsiteX20" fmla="*/ 0 w 530543"/>
              <a:gd name="connsiteY20" fmla="*/ 189726 h 659309"/>
              <a:gd name="connsiteX21" fmla="*/ 0 w 530543"/>
              <a:gd name="connsiteY21" fmla="*/ 90666 h 659309"/>
              <a:gd name="connsiteX22" fmla="*/ 41910 w 530543"/>
              <a:gd name="connsiteY22" fmla="*/ 14466 h 659309"/>
              <a:gd name="connsiteX23" fmla="*/ 84891 w 530543"/>
              <a:gd name="connsiteY23" fmla="*/ 178 h 65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0543" h="659309">
                <a:moveTo>
                  <a:pt x="84891" y="178"/>
                </a:moveTo>
                <a:cubicBezTo>
                  <a:pt x="99774" y="-774"/>
                  <a:pt x="114776" y="2083"/>
                  <a:pt x="128588" y="8751"/>
                </a:cubicBezTo>
                <a:cubicBezTo>
                  <a:pt x="129540" y="8751"/>
                  <a:pt x="129540" y="9704"/>
                  <a:pt x="130493" y="9704"/>
                </a:cubicBezTo>
                <a:lnTo>
                  <a:pt x="342900" y="142101"/>
                </a:lnTo>
                <a:lnTo>
                  <a:pt x="402908" y="177344"/>
                </a:lnTo>
                <a:cubicBezTo>
                  <a:pt x="462200" y="212348"/>
                  <a:pt x="504349" y="269319"/>
                  <a:pt x="521718" y="334193"/>
                </a:cubicBezTo>
                <a:lnTo>
                  <a:pt x="529992" y="397000"/>
                </a:lnTo>
                <a:lnTo>
                  <a:pt x="530543" y="398324"/>
                </a:lnTo>
                <a:lnTo>
                  <a:pt x="530543" y="401181"/>
                </a:lnTo>
                <a:lnTo>
                  <a:pt x="530543" y="639307"/>
                </a:lnTo>
                <a:cubicBezTo>
                  <a:pt x="530543" y="650737"/>
                  <a:pt x="521970" y="659309"/>
                  <a:pt x="511493" y="659309"/>
                </a:cubicBezTo>
                <a:cubicBezTo>
                  <a:pt x="501015" y="659309"/>
                  <a:pt x="492443" y="650737"/>
                  <a:pt x="492443" y="640259"/>
                </a:cubicBezTo>
                <a:lnTo>
                  <a:pt x="492443" y="401181"/>
                </a:lnTo>
                <a:cubicBezTo>
                  <a:pt x="492443" y="323076"/>
                  <a:pt x="450533" y="249734"/>
                  <a:pt x="383858" y="210681"/>
                </a:cubicBezTo>
                <a:lnTo>
                  <a:pt x="323850" y="175439"/>
                </a:lnTo>
                <a:lnTo>
                  <a:pt x="111443" y="43041"/>
                </a:lnTo>
                <a:cubicBezTo>
                  <a:pt x="95250" y="36374"/>
                  <a:pt x="77153" y="37326"/>
                  <a:pt x="61913" y="46851"/>
                </a:cubicBezTo>
                <a:cubicBezTo>
                  <a:pt x="47625" y="56376"/>
                  <a:pt x="38100" y="72569"/>
                  <a:pt x="38100" y="90666"/>
                </a:cubicBezTo>
                <a:lnTo>
                  <a:pt x="38100" y="189726"/>
                </a:lnTo>
                <a:cubicBezTo>
                  <a:pt x="38100" y="200204"/>
                  <a:pt x="29528" y="208776"/>
                  <a:pt x="19050" y="208776"/>
                </a:cubicBezTo>
                <a:cubicBezTo>
                  <a:pt x="8573" y="208776"/>
                  <a:pt x="0" y="200204"/>
                  <a:pt x="0" y="189726"/>
                </a:cubicBezTo>
                <a:lnTo>
                  <a:pt x="0" y="90666"/>
                </a:lnTo>
                <a:cubicBezTo>
                  <a:pt x="0" y="59234"/>
                  <a:pt x="15240" y="30659"/>
                  <a:pt x="41910" y="14466"/>
                </a:cubicBezTo>
                <a:cubicBezTo>
                  <a:pt x="55245" y="5893"/>
                  <a:pt x="70009" y="1131"/>
                  <a:pt x="84891" y="178"/>
                </a:cubicBezTo>
                <a:close/>
              </a:path>
            </a:pathLst>
          </a:custGeom>
          <a:gradFill>
            <a:gsLst>
              <a:gs pos="0">
                <a:srgbClr val="00F7FF">
                  <a:alpha val="73000"/>
                </a:srgbClr>
              </a:gs>
              <a:gs pos="100000">
                <a:srgbClr val="00F7FF">
                  <a:alpha val="0"/>
                </a:srgb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04" name="图形 64"/>
          <p:cNvSpPr/>
          <p:nvPr/>
        </p:nvSpPr>
        <p:spPr>
          <a:xfrm>
            <a:off x="6061046" y="1437144"/>
            <a:ext cx="140260" cy="108117"/>
          </a:xfrm>
          <a:custGeom>
            <a:avLst/>
            <a:gdLst>
              <a:gd name="connsiteX0" fmla="*/ 19050 w 457200"/>
              <a:gd name="connsiteY0" fmla="*/ 354848 h 352425"/>
              <a:gd name="connsiteX1" fmla="*/ 0 w 457200"/>
              <a:gd name="connsiteY1" fmla="*/ 335798 h 352425"/>
              <a:gd name="connsiteX2" fmla="*/ 0 w 457200"/>
              <a:gd name="connsiteY2" fmla="*/ 244358 h 352425"/>
              <a:gd name="connsiteX3" fmla="*/ 72390 w 457200"/>
              <a:gd name="connsiteY3" fmla="*/ 128153 h 352425"/>
              <a:gd name="connsiteX4" fmla="*/ 273368 w 457200"/>
              <a:gd name="connsiteY4" fmla="*/ 13853 h 352425"/>
              <a:gd name="connsiteX5" fmla="*/ 274320 w 457200"/>
              <a:gd name="connsiteY5" fmla="*/ 12901 h 352425"/>
              <a:gd name="connsiteX6" fmla="*/ 399098 w 457200"/>
              <a:gd name="connsiteY6" fmla="*/ 19568 h 352425"/>
              <a:gd name="connsiteX7" fmla="*/ 459105 w 457200"/>
              <a:gd name="connsiteY7" fmla="*/ 128153 h 352425"/>
              <a:gd name="connsiteX8" fmla="*/ 440055 w 457200"/>
              <a:gd name="connsiteY8" fmla="*/ 147203 h 352425"/>
              <a:gd name="connsiteX9" fmla="*/ 421005 w 457200"/>
              <a:gd name="connsiteY9" fmla="*/ 128153 h 352425"/>
              <a:gd name="connsiteX10" fmla="*/ 379095 w 457200"/>
              <a:gd name="connsiteY10" fmla="*/ 51953 h 352425"/>
              <a:gd name="connsiteX11" fmla="*/ 292418 w 457200"/>
              <a:gd name="connsiteY11" fmla="*/ 47191 h 352425"/>
              <a:gd name="connsiteX12" fmla="*/ 90488 w 457200"/>
              <a:gd name="connsiteY12" fmla="*/ 162443 h 352425"/>
              <a:gd name="connsiteX13" fmla="*/ 89535 w 457200"/>
              <a:gd name="connsiteY13" fmla="*/ 163396 h 352425"/>
              <a:gd name="connsiteX14" fmla="*/ 38100 w 457200"/>
              <a:gd name="connsiteY14" fmla="*/ 244358 h 352425"/>
              <a:gd name="connsiteX15" fmla="*/ 38100 w 457200"/>
              <a:gd name="connsiteY15" fmla="*/ 335798 h 352425"/>
              <a:gd name="connsiteX16" fmla="*/ 19050 w 457200"/>
              <a:gd name="connsiteY16" fmla="*/ 354848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 h="352425">
                <a:moveTo>
                  <a:pt x="19050" y="354848"/>
                </a:moveTo>
                <a:cubicBezTo>
                  <a:pt x="8573" y="354848"/>
                  <a:pt x="0" y="346276"/>
                  <a:pt x="0" y="335798"/>
                </a:cubicBezTo>
                <a:lnTo>
                  <a:pt x="0" y="244358"/>
                </a:lnTo>
                <a:cubicBezTo>
                  <a:pt x="0" y="195781"/>
                  <a:pt x="28575" y="150061"/>
                  <a:pt x="72390" y="128153"/>
                </a:cubicBezTo>
                <a:lnTo>
                  <a:pt x="273368" y="13853"/>
                </a:lnTo>
                <a:cubicBezTo>
                  <a:pt x="273368" y="13853"/>
                  <a:pt x="274320" y="13853"/>
                  <a:pt x="274320" y="12901"/>
                </a:cubicBezTo>
                <a:cubicBezTo>
                  <a:pt x="314325" y="-6149"/>
                  <a:pt x="360998" y="-4244"/>
                  <a:pt x="399098" y="19568"/>
                </a:cubicBezTo>
                <a:cubicBezTo>
                  <a:pt x="437198" y="43381"/>
                  <a:pt x="459105" y="84338"/>
                  <a:pt x="459105" y="128153"/>
                </a:cubicBezTo>
                <a:cubicBezTo>
                  <a:pt x="459105" y="138631"/>
                  <a:pt x="450533" y="147203"/>
                  <a:pt x="440055" y="147203"/>
                </a:cubicBezTo>
                <a:cubicBezTo>
                  <a:pt x="429578" y="147203"/>
                  <a:pt x="421005" y="138631"/>
                  <a:pt x="421005" y="128153"/>
                </a:cubicBezTo>
                <a:cubicBezTo>
                  <a:pt x="421005" y="96721"/>
                  <a:pt x="404813" y="68146"/>
                  <a:pt x="379095" y="51953"/>
                </a:cubicBezTo>
                <a:cubicBezTo>
                  <a:pt x="352425" y="35761"/>
                  <a:pt x="320040" y="33856"/>
                  <a:pt x="292418" y="47191"/>
                </a:cubicBezTo>
                <a:lnTo>
                  <a:pt x="90488" y="162443"/>
                </a:lnTo>
                <a:cubicBezTo>
                  <a:pt x="90488" y="162443"/>
                  <a:pt x="89535" y="162443"/>
                  <a:pt x="89535" y="163396"/>
                </a:cubicBezTo>
                <a:cubicBezTo>
                  <a:pt x="58103" y="178636"/>
                  <a:pt x="38100" y="210068"/>
                  <a:pt x="38100" y="244358"/>
                </a:cubicBezTo>
                <a:lnTo>
                  <a:pt x="38100" y="335798"/>
                </a:lnTo>
                <a:cubicBezTo>
                  <a:pt x="38100" y="346276"/>
                  <a:pt x="29528" y="354848"/>
                  <a:pt x="19050" y="354848"/>
                </a:cubicBezTo>
                <a:close/>
              </a:path>
            </a:pathLst>
          </a:custGeom>
          <a:gradFill>
            <a:gsLst>
              <a:gs pos="0">
                <a:srgbClr val="00F7FF">
                  <a:alpha val="73000"/>
                </a:srgbClr>
              </a:gs>
              <a:gs pos="100000">
                <a:srgbClr val="00F7FF">
                  <a:alpha val="0"/>
                </a:srgb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05" name="图形 64"/>
          <p:cNvSpPr/>
          <p:nvPr/>
        </p:nvSpPr>
        <p:spPr>
          <a:xfrm flipH="1">
            <a:off x="5098706" y="1082002"/>
            <a:ext cx="140260" cy="108117"/>
          </a:xfrm>
          <a:custGeom>
            <a:avLst/>
            <a:gdLst>
              <a:gd name="connsiteX0" fmla="*/ 19050 w 457200"/>
              <a:gd name="connsiteY0" fmla="*/ 354848 h 352425"/>
              <a:gd name="connsiteX1" fmla="*/ 0 w 457200"/>
              <a:gd name="connsiteY1" fmla="*/ 335798 h 352425"/>
              <a:gd name="connsiteX2" fmla="*/ 0 w 457200"/>
              <a:gd name="connsiteY2" fmla="*/ 244358 h 352425"/>
              <a:gd name="connsiteX3" fmla="*/ 72390 w 457200"/>
              <a:gd name="connsiteY3" fmla="*/ 128153 h 352425"/>
              <a:gd name="connsiteX4" fmla="*/ 273368 w 457200"/>
              <a:gd name="connsiteY4" fmla="*/ 13853 h 352425"/>
              <a:gd name="connsiteX5" fmla="*/ 274320 w 457200"/>
              <a:gd name="connsiteY5" fmla="*/ 12901 h 352425"/>
              <a:gd name="connsiteX6" fmla="*/ 399098 w 457200"/>
              <a:gd name="connsiteY6" fmla="*/ 19568 h 352425"/>
              <a:gd name="connsiteX7" fmla="*/ 459105 w 457200"/>
              <a:gd name="connsiteY7" fmla="*/ 128153 h 352425"/>
              <a:gd name="connsiteX8" fmla="*/ 440055 w 457200"/>
              <a:gd name="connsiteY8" fmla="*/ 147203 h 352425"/>
              <a:gd name="connsiteX9" fmla="*/ 421005 w 457200"/>
              <a:gd name="connsiteY9" fmla="*/ 128153 h 352425"/>
              <a:gd name="connsiteX10" fmla="*/ 379095 w 457200"/>
              <a:gd name="connsiteY10" fmla="*/ 51953 h 352425"/>
              <a:gd name="connsiteX11" fmla="*/ 292418 w 457200"/>
              <a:gd name="connsiteY11" fmla="*/ 47191 h 352425"/>
              <a:gd name="connsiteX12" fmla="*/ 90488 w 457200"/>
              <a:gd name="connsiteY12" fmla="*/ 162443 h 352425"/>
              <a:gd name="connsiteX13" fmla="*/ 89535 w 457200"/>
              <a:gd name="connsiteY13" fmla="*/ 163396 h 352425"/>
              <a:gd name="connsiteX14" fmla="*/ 38100 w 457200"/>
              <a:gd name="connsiteY14" fmla="*/ 244358 h 352425"/>
              <a:gd name="connsiteX15" fmla="*/ 38100 w 457200"/>
              <a:gd name="connsiteY15" fmla="*/ 335798 h 352425"/>
              <a:gd name="connsiteX16" fmla="*/ 19050 w 457200"/>
              <a:gd name="connsiteY16" fmla="*/ 354848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 h="352425">
                <a:moveTo>
                  <a:pt x="19050" y="354848"/>
                </a:moveTo>
                <a:cubicBezTo>
                  <a:pt x="8573" y="354848"/>
                  <a:pt x="0" y="346276"/>
                  <a:pt x="0" y="335798"/>
                </a:cubicBezTo>
                <a:lnTo>
                  <a:pt x="0" y="244358"/>
                </a:lnTo>
                <a:cubicBezTo>
                  <a:pt x="0" y="195781"/>
                  <a:pt x="28575" y="150061"/>
                  <a:pt x="72390" y="128153"/>
                </a:cubicBezTo>
                <a:lnTo>
                  <a:pt x="273368" y="13853"/>
                </a:lnTo>
                <a:cubicBezTo>
                  <a:pt x="273368" y="13853"/>
                  <a:pt x="274320" y="13853"/>
                  <a:pt x="274320" y="12901"/>
                </a:cubicBezTo>
                <a:cubicBezTo>
                  <a:pt x="314325" y="-6149"/>
                  <a:pt x="360998" y="-4244"/>
                  <a:pt x="399098" y="19568"/>
                </a:cubicBezTo>
                <a:cubicBezTo>
                  <a:pt x="437198" y="43381"/>
                  <a:pt x="459105" y="84338"/>
                  <a:pt x="459105" y="128153"/>
                </a:cubicBezTo>
                <a:cubicBezTo>
                  <a:pt x="459105" y="138631"/>
                  <a:pt x="450533" y="147203"/>
                  <a:pt x="440055" y="147203"/>
                </a:cubicBezTo>
                <a:cubicBezTo>
                  <a:pt x="429578" y="147203"/>
                  <a:pt x="421005" y="138631"/>
                  <a:pt x="421005" y="128153"/>
                </a:cubicBezTo>
                <a:cubicBezTo>
                  <a:pt x="421005" y="96721"/>
                  <a:pt x="404813" y="68146"/>
                  <a:pt x="379095" y="51953"/>
                </a:cubicBezTo>
                <a:cubicBezTo>
                  <a:pt x="352425" y="35761"/>
                  <a:pt x="320040" y="33856"/>
                  <a:pt x="292418" y="47191"/>
                </a:cubicBezTo>
                <a:lnTo>
                  <a:pt x="90488" y="162443"/>
                </a:lnTo>
                <a:cubicBezTo>
                  <a:pt x="90488" y="162443"/>
                  <a:pt x="89535" y="162443"/>
                  <a:pt x="89535" y="163396"/>
                </a:cubicBezTo>
                <a:cubicBezTo>
                  <a:pt x="58103" y="178636"/>
                  <a:pt x="38100" y="210068"/>
                  <a:pt x="38100" y="244358"/>
                </a:cubicBezTo>
                <a:lnTo>
                  <a:pt x="38100" y="335798"/>
                </a:lnTo>
                <a:cubicBezTo>
                  <a:pt x="38100" y="346276"/>
                  <a:pt x="29528" y="354848"/>
                  <a:pt x="19050" y="354848"/>
                </a:cubicBezTo>
                <a:close/>
              </a:path>
            </a:pathLst>
          </a:custGeom>
          <a:gradFill>
            <a:gsLst>
              <a:gs pos="0">
                <a:srgbClr val="00F7FF">
                  <a:alpha val="73000"/>
                </a:srgbClr>
              </a:gs>
              <a:gs pos="100000">
                <a:srgbClr val="00F7FF">
                  <a:alpha val="0"/>
                </a:srgb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206" name="组合 728"/>
          <p:cNvGrpSpPr/>
          <p:nvPr/>
        </p:nvGrpSpPr>
        <p:grpSpPr>
          <a:xfrm>
            <a:off x="5205202" y="1169926"/>
            <a:ext cx="58176" cy="33588"/>
            <a:chOff x="5490711" y="1886020"/>
            <a:chExt cx="189634" cy="109486"/>
          </a:xfrm>
        </p:grpSpPr>
        <p:sp>
          <p:nvSpPr>
            <p:cNvPr id="207" name="任意多边形: 形状 729"/>
            <p:cNvSpPr/>
            <p:nvPr/>
          </p:nvSpPr>
          <p:spPr>
            <a:xfrm flipH="1">
              <a:off x="5490711" y="1886020"/>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08" name="任意多边形: 形状 730"/>
            <p:cNvSpPr/>
            <p:nvPr/>
          </p:nvSpPr>
          <p:spPr>
            <a:xfrm flipH="1">
              <a:off x="5537674" y="1913134"/>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209" name="组合 731"/>
          <p:cNvGrpSpPr/>
          <p:nvPr/>
        </p:nvGrpSpPr>
        <p:grpSpPr>
          <a:xfrm>
            <a:off x="4630718" y="1133279"/>
            <a:ext cx="1364908" cy="889871"/>
            <a:chOff x="3596640" y="3199849"/>
            <a:chExt cx="1811020" cy="1180721"/>
          </a:xfrm>
        </p:grpSpPr>
        <p:grpSp>
          <p:nvGrpSpPr>
            <p:cNvPr id="210" name="组合 732"/>
            <p:cNvGrpSpPr/>
            <p:nvPr/>
          </p:nvGrpSpPr>
          <p:grpSpPr>
            <a:xfrm>
              <a:off x="3596640" y="3199849"/>
              <a:ext cx="1313180" cy="889259"/>
              <a:chOff x="4599747" y="2971239"/>
              <a:chExt cx="1313180" cy="889259"/>
            </a:xfrm>
          </p:grpSpPr>
          <p:sp>
            <p:nvSpPr>
              <p:cNvPr id="221" name="文本框 743"/>
              <p:cNvSpPr txBox="1"/>
              <p:nvPr/>
            </p:nvSpPr>
            <p:spPr>
              <a:xfrm>
                <a:off x="4599747" y="3091057"/>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丰厚</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22" name="文本框 744"/>
              <p:cNvSpPr txBox="1"/>
              <p:nvPr/>
            </p:nvSpPr>
            <p:spPr>
              <a:xfrm>
                <a:off x="4599747" y="3075216"/>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丰厚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23" name="文本框 745"/>
              <p:cNvSpPr txBox="1"/>
              <p:nvPr/>
            </p:nvSpPr>
            <p:spPr>
              <a:xfrm>
                <a:off x="4599747" y="3059374"/>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丰厚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24" name="文本框 746"/>
              <p:cNvSpPr txBox="1"/>
              <p:nvPr/>
            </p:nvSpPr>
            <p:spPr>
              <a:xfrm>
                <a:off x="4599747" y="3043533"/>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丰厚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25" name="文本框 747"/>
              <p:cNvSpPr txBox="1"/>
              <p:nvPr/>
            </p:nvSpPr>
            <p:spPr>
              <a:xfrm>
                <a:off x="4599747" y="3027692"/>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丰厚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26" name="文本框 748"/>
              <p:cNvSpPr txBox="1"/>
              <p:nvPr/>
            </p:nvSpPr>
            <p:spPr>
              <a:xfrm>
                <a:off x="4599747" y="3011851"/>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丰厚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27" name="文本框 749"/>
              <p:cNvSpPr txBox="1"/>
              <p:nvPr/>
            </p:nvSpPr>
            <p:spPr>
              <a:xfrm>
                <a:off x="4599747" y="2996009"/>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丰厚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28" name="文本框 750"/>
              <p:cNvSpPr txBox="1"/>
              <p:nvPr/>
            </p:nvSpPr>
            <p:spPr>
              <a:xfrm>
                <a:off x="4599747" y="2980168"/>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丰厚</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29" name="文本框 751"/>
              <p:cNvSpPr txBox="1"/>
              <p:nvPr/>
            </p:nvSpPr>
            <p:spPr>
              <a:xfrm>
                <a:off x="4599747" y="2971239"/>
                <a:ext cx="1313180" cy="769441"/>
              </a:xfrm>
              <a:prstGeom prst="rect">
                <a:avLst/>
              </a:prstGeom>
              <a:noFill/>
              <a:effectLst/>
              <a:scene3d>
                <a:camera prst="isometricTopUp"/>
                <a:lightRig rig="threePt" dir="t"/>
              </a:scene3d>
              <a:sp3d extrusionH="457200">
                <a:bevelT w="0" h="0"/>
                <a:bevelB w="0" h="0"/>
                <a:contourClr>
                  <a:srgbClr val="000000"/>
                </a:contourClr>
              </a:sp3d>
            </p:spPr>
            <p:txBody>
              <a:bodyPr wrap="none" rtlCol="0">
                <a:spAutoFit/>
              </a:bodyPr>
              <a:lstStyle/>
              <a:p>
                <a:pPr algn="ctr"/>
                <a:r>
                  <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丰厚</a:t>
                </a:r>
                <a:endPar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211" name="组合 733"/>
            <p:cNvGrpSpPr/>
            <p:nvPr/>
          </p:nvGrpSpPr>
          <p:grpSpPr>
            <a:xfrm>
              <a:off x="4094480" y="3491311"/>
              <a:ext cx="1313180" cy="889259"/>
              <a:chOff x="4599747" y="2971239"/>
              <a:chExt cx="1313180" cy="889259"/>
            </a:xfrm>
          </p:grpSpPr>
          <p:sp>
            <p:nvSpPr>
              <p:cNvPr id="212" name="文本框 734"/>
              <p:cNvSpPr txBox="1"/>
              <p:nvPr/>
            </p:nvSpPr>
            <p:spPr>
              <a:xfrm>
                <a:off x="4599747" y="3091057"/>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奖金</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13" name="文本框 735"/>
              <p:cNvSpPr txBox="1"/>
              <p:nvPr/>
            </p:nvSpPr>
            <p:spPr>
              <a:xfrm>
                <a:off x="4599747" y="3075216"/>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奖金</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14" name="文本框 736"/>
              <p:cNvSpPr txBox="1"/>
              <p:nvPr/>
            </p:nvSpPr>
            <p:spPr>
              <a:xfrm>
                <a:off x="4599747" y="3059374"/>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奖金</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15" name="文本框 737"/>
              <p:cNvSpPr txBox="1"/>
              <p:nvPr/>
            </p:nvSpPr>
            <p:spPr>
              <a:xfrm>
                <a:off x="4599747" y="3043533"/>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奖金</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16" name="文本框 738"/>
              <p:cNvSpPr txBox="1"/>
              <p:nvPr/>
            </p:nvSpPr>
            <p:spPr>
              <a:xfrm>
                <a:off x="4599747" y="3027692"/>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奖金</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17" name="文本框 739"/>
              <p:cNvSpPr txBox="1"/>
              <p:nvPr/>
            </p:nvSpPr>
            <p:spPr>
              <a:xfrm>
                <a:off x="4599747" y="3011851"/>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奖金</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18" name="文本框 740"/>
              <p:cNvSpPr txBox="1"/>
              <p:nvPr/>
            </p:nvSpPr>
            <p:spPr>
              <a:xfrm>
                <a:off x="4599747" y="2996009"/>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奖金</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19" name="文本框 741"/>
              <p:cNvSpPr txBox="1"/>
              <p:nvPr/>
            </p:nvSpPr>
            <p:spPr>
              <a:xfrm>
                <a:off x="4599747" y="2980168"/>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奖金</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20" name="文本框 742"/>
              <p:cNvSpPr txBox="1"/>
              <p:nvPr/>
            </p:nvSpPr>
            <p:spPr>
              <a:xfrm>
                <a:off x="4599747" y="2971239"/>
                <a:ext cx="1313180" cy="769441"/>
              </a:xfrm>
              <a:prstGeom prst="rect">
                <a:avLst/>
              </a:prstGeom>
              <a:noFill/>
              <a:effectLst/>
              <a:scene3d>
                <a:camera prst="isometricTopUp"/>
                <a:lightRig rig="threePt" dir="t"/>
              </a:scene3d>
              <a:sp3d extrusionH="457200">
                <a:bevelT w="0" h="0"/>
                <a:bevelB w="0" h="0"/>
                <a:contourClr>
                  <a:srgbClr val="000000"/>
                </a:contourClr>
              </a:sp3d>
            </p:spPr>
            <p:txBody>
              <a:bodyPr wrap="none" rtlCol="0">
                <a:spAutoFit/>
              </a:bodyPr>
              <a:lstStyle/>
              <a:p>
                <a:pPr algn="ctr"/>
                <a:r>
                  <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奖金</a:t>
                </a:r>
                <a:endPar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grpSp>
        <p:nvGrpSpPr>
          <p:cNvPr id="230" name="组合 752"/>
          <p:cNvGrpSpPr/>
          <p:nvPr/>
        </p:nvGrpSpPr>
        <p:grpSpPr>
          <a:xfrm>
            <a:off x="5928883" y="1243915"/>
            <a:ext cx="146072" cy="331428"/>
            <a:chOff x="-3317766" y="3009864"/>
            <a:chExt cx="1380703" cy="3132737"/>
          </a:xfrm>
        </p:grpSpPr>
        <p:sp>
          <p:nvSpPr>
            <p:cNvPr id="231" name="任意多边形: 形状 753"/>
            <p:cNvSpPr/>
            <p:nvPr/>
          </p:nvSpPr>
          <p:spPr>
            <a:xfrm rot="21403636">
              <a:off x="-3317766" y="5512432"/>
              <a:ext cx="1116814" cy="630169"/>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 name="connsiteX0-1" fmla="*/ 3822487 w 3822487"/>
                <a:gd name="connsiteY0-2" fmla="*/ 822205 h 2449046"/>
                <a:gd name="connsiteX1-3" fmla="*/ 2105936 w 3822487"/>
                <a:gd name="connsiteY1-4" fmla="*/ 2443920 h 2449046"/>
                <a:gd name="connsiteX2-5" fmla="*/ 0 w 3822487"/>
                <a:gd name="connsiteY2-6" fmla="*/ 1228053 h 2449046"/>
                <a:gd name="connsiteX3-7" fmla="*/ 2105936 w 3822487"/>
                <a:gd name="connsiteY3-8" fmla="*/ 12186 h 2449046"/>
                <a:gd name="connsiteX4-9" fmla="*/ 3822487 w 3822487"/>
                <a:gd name="connsiteY4-10" fmla="*/ 822205 h 2449046"/>
                <a:gd name="connsiteX0-11" fmla="*/ 3822487 w 3822986"/>
                <a:gd name="connsiteY0-12" fmla="*/ 1388389 h 3015230"/>
                <a:gd name="connsiteX1-13" fmla="*/ 2105936 w 3822986"/>
                <a:gd name="connsiteY1-14" fmla="*/ 3010104 h 3015230"/>
                <a:gd name="connsiteX2-15" fmla="*/ 0 w 3822986"/>
                <a:gd name="connsiteY2-16" fmla="*/ 1794237 h 3015230"/>
                <a:gd name="connsiteX3-17" fmla="*/ 1941985 w 3822986"/>
                <a:gd name="connsiteY3-18" fmla="*/ 3423 h 3015230"/>
                <a:gd name="connsiteX4-19" fmla="*/ 3822487 w 3822986"/>
                <a:gd name="connsiteY4-20" fmla="*/ 1388389 h 3015230"/>
                <a:gd name="connsiteX0-21" fmla="*/ 3822487 w 3822495"/>
                <a:gd name="connsiteY0-22" fmla="*/ 1388432 h 3082438"/>
                <a:gd name="connsiteX1-23" fmla="*/ 1921494 w 3822495"/>
                <a:gd name="connsiteY1-24" fmla="*/ 3077780 h 3082438"/>
                <a:gd name="connsiteX2-25" fmla="*/ 0 w 3822495"/>
                <a:gd name="connsiteY2-26" fmla="*/ 1794280 h 3082438"/>
                <a:gd name="connsiteX3-27" fmla="*/ 1941985 w 3822495"/>
                <a:gd name="connsiteY3-28" fmla="*/ 3466 h 3082438"/>
                <a:gd name="connsiteX4-29" fmla="*/ 3822487 w 3822495"/>
                <a:gd name="connsiteY4-30" fmla="*/ 1388432 h 3082438"/>
                <a:gd name="connsiteX0-31" fmla="*/ 3883970 w 3883979"/>
                <a:gd name="connsiteY0-32" fmla="*/ 641871 h 3174515"/>
                <a:gd name="connsiteX1-33" fmla="*/ 1921494 w 3883979"/>
                <a:gd name="connsiteY1-34" fmla="*/ 3142914 h 3174515"/>
                <a:gd name="connsiteX2-35" fmla="*/ 0 w 3883979"/>
                <a:gd name="connsiteY2-36" fmla="*/ 1859414 h 3174515"/>
                <a:gd name="connsiteX3-37" fmla="*/ 1941985 w 3883979"/>
                <a:gd name="connsiteY3-38" fmla="*/ 68600 h 3174515"/>
                <a:gd name="connsiteX4-39" fmla="*/ 3883970 w 3883979"/>
                <a:gd name="connsiteY4-40" fmla="*/ 641871 h 3174515"/>
                <a:gd name="connsiteX0-41" fmla="*/ 3883970 w 3883970"/>
                <a:gd name="connsiteY0-42" fmla="*/ 639854 h 3074555"/>
                <a:gd name="connsiteX1-43" fmla="*/ 1941985 w 3883970"/>
                <a:gd name="connsiteY1-44" fmla="*/ 3039431 h 3074555"/>
                <a:gd name="connsiteX2-45" fmla="*/ 0 w 3883970"/>
                <a:gd name="connsiteY2-46" fmla="*/ 1857397 h 3074555"/>
                <a:gd name="connsiteX3-47" fmla="*/ 1941985 w 3883970"/>
                <a:gd name="connsiteY3-48" fmla="*/ 66583 h 3074555"/>
                <a:gd name="connsiteX4-49" fmla="*/ 3883970 w 3883970"/>
                <a:gd name="connsiteY4-50" fmla="*/ 639854 h 3074555"/>
                <a:gd name="connsiteX0-51" fmla="*/ 3883970 w 3883980"/>
                <a:gd name="connsiteY0-52" fmla="*/ 647581 h 3438518"/>
                <a:gd name="connsiteX1-53" fmla="*/ 1917320 w 3883980"/>
                <a:gd name="connsiteY1-54" fmla="*/ 3413524 h 3438518"/>
                <a:gd name="connsiteX2-55" fmla="*/ 0 w 3883980"/>
                <a:gd name="connsiteY2-56" fmla="*/ 1865124 h 3438518"/>
                <a:gd name="connsiteX3-57" fmla="*/ 1941985 w 3883980"/>
                <a:gd name="connsiteY3-58" fmla="*/ 74310 h 3438518"/>
                <a:gd name="connsiteX4-59" fmla="*/ 3883970 w 3883980"/>
                <a:gd name="connsiteY4-60" fmla="*/ 647581 h 3438518"/>
                <a:gd name="connsiteX0-61" fmla="*/ 3883970 w 3883980"/>
                <a:gd name="connsiteY0-62" fmla="*/ 647581 h 3491446"/>
                <a:gd name="connsiteX1-63" fmla="*/ 1917320 w 3883980"/>
                <a:gd name="connsiteY1-64" fmla="*/ 3413524 h 3491446"/>
                <a:gd name="connsiteX2-65" fmla="*/ 0 w 3883980"/>
                <a:gd name="connsiteY2-66" fmla="*/ 1865124 h 3491446"/>
                <a:gd name="connsiteX3-67" fmla="*/ 1941985 w 3883980"/>
                <a:gd name="connsiteY3-68" fmla="*/ 74310 h 3491446"/>
                <a:gd name="connsiteX4-69" fmla="*/ 3883970 w 3883980"/>
                <a:gd name="connsiteY4-70" fmla="*/ 647581 h 3491446"/>
                <a:gd name="connsiteX0-71" fmla="*/ 3957965 w 3957975"/>
                <a:gd name="connsiteY0-72" fmla="*/ 647581 h 3438501"/>
                <a:gd name="connsiteX1-73" fmla="*/ 1991315 w 3957975"/>
                <a:gd name="connsiteY1-74" fmla="*/ 3413524 h 3438501"/>
                <a:gd name="connsiteX2-75" fmla="*/ 0 w 3957975"/>
                <a:gd name="connsiteY2-76" fmla="*/ 1865118 h 3438501"/>
                <a:gd name="connsiteX3-77" fmla="*/ 2015980 w 3957975"/>
                <a:gd name="connsiteY3-78" fmla="*/ 74310 h 3438501"/>
                <a:gd name="connsiteX4-79" fmla="*/ 3957965 w 3957975"/>
                <a:gd name="connsiteY4-80" fmla="*/ 647581 h 3438501"/>
                <a:gd name="connsiteX0-81" fmla="*/ 3957965 w 3957975"/>
                <a:gd name="connsiteY0-82" fmla="*/ 647581 h 3438501"/>
                <a:gd name="connsiteX1-83" fmla="*/ 1991315 w 3957975"/>
                <a:gd name="connsiteY1-84" fmla="*/ 3413524 h 3438501"/>
                <a:gd name="connsiteX2-85" fmla="*/ 0 w 3957975"/>
                <a:gd name="connsiteY2-86" fmla="*/ 1865118 h 3438501"/>
                <a:gd name="connsiteX3-87" fmla="*/ 2015980 w 3957975"/>
                <a:gd name="connsiteY3-88" fmla="*/ 74310 h 3438501"/>
                <a:gd name="connsiteX4-89" fmla="*/ 3957965 w 3957975"/>
                <a:gd name="connsiteY4-90" fmla="*/ 647581 h 3438501"/>
                <a:gd name="connsiteX0-91" fmla="*/ 3957965 w 3957975"/>
                <a:gd name="connsiteY0-92" fmla="*/ 647581 h 3537381"/>
                <a:gd name="connsiteX1-93" fmla="*/ 1991315 w 3957975"/>
                <a:gd name="connsiteY1-94" fmla="*/ 3413524 h 3537381"/>
                <a:gd name="connsiteX2-95" fmla="*/ 0 w 3957975"/>
                <a:gd name="connsiteY2-96" fmla="*/ 1865118 h 3537381"/>
                <a:gd name="connsiteX3-97" fmla="*/ 2015980 w 3957975"/>
                <a:gd name="connsiteY3-98" fmla="*/ 74310 h 3537381"/>
                <a:gd name="connsiteX4-99" fmla="*/ 3957965 w 3957975"/>
                <a:gd name="connsiteY4-100" fmla="*/ 647581 h 3537381"/>
                <a:gd name="connsiteX0-101" fmla="*/ 3957965 w 3970302"/>
                <a:gd name="connsiteY0-102" fmla="*/ 807270 h 3697070"/>
                <a:gd name="connsiteX1-103" fmla="*/ 1991315 w 3970302"/>
                <a:gd name="connsiteY1-104" fmla="*/ 3573213 h 3697070"/>
                <a:gd name="connsiteX2-105" fmla="*/ 0 w 3970302"/>
                <a:gd name="connsiteY2-106" fmla="*/ 2024807 h 3697070"/>
                <a:gd name="connsiteX3-107" fmla="*/ 2015980 w 3970302"/>
                <a:gd name="connsiteY3-108" fmla="*/ 233999 h 3697070"/>
                <a:gd name="connsiteX4-109" fmla="*/ 3957965 w 3970302"/>
                <a:gd name="connsiteY4-110" fmla="*/ 807270 h 369707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970302" h="3697070">
                  <a:moveTo>
                    <a:pt x="3957965" y="807270"/>
                  </a:moveTo>
                  <a:cubicBezTo>
                    <a:pt x="4080480" y="1987400"/>
                    <a:pt x="3280735" y="3021969"/>
                    <a:pt x="1991315" y="3573213"/>
                  </a:cubicBezTo>
                  <a:cubicBezTo>
                    <a:pt x="701895" y="4124457"/>
                    <a:pt x="0" y="2696312"/>
                    <a:pt x="0" y="2024807"/>
                  </a:cubicBezTo>
                  <a:cubicBezTo>
                    <a:pt x="24665" y="172750"/>
                    <a:pt x="1356319" y="436922"/>
                    <a:pt x="2015980" y="233999"/>
                  </a:cubicBezTo>
                  <a:cubicBezTo>
                    <a:pt x="2675641" y="31076"/>
                    <a:pt x="3835450" y="-372860"/>
                    <a:pt x="3957965" y="807270"/>
                  </a:cubicBezTo>
                  <a:close/>
                </a:path>
              </a:pathLst>
            </a:custGeom>
            <a:solidFill>
              <a:srgbClr val="000000">
                <a:alpha val="10000"/>
              </a:srgbClr>
            </a:solidFill>
            <a:ln w="6350">
              <a:noFill/>
            </a:ln>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32" name="任意多边形: 形状 754"/>
            <p:cNvSpPr/>
            <p:nvPr/>
          </p:nvSpPr>
          <p:spPr>
            <a:xfrm rot="339682">
              <a:off x="-2657259" y="3590526"/>
              <a:ext cx="462975" cy="778031"/>
            </a:xfrm>
            <a:custGeom>
              <a:avLst/>
              <a:gdLst>
                <a:gd name="connsiteX0" fmla="*/ 0 w 656309"/>
                <a:gd name="connsiteY0" fmla="*/ 2 h 1102927"/>
                <a:gd name="connsiteX1" fmla="*/ 189268 w 656309"/>
                <a:gd name="connsiteY1" fmla="*/ 214051 h 1102927"/>
                <a:gd name="connsiteX2" fmla="*/ 364646 w 656309"/>
                <a:gd name="connsiteY2" fmla="*/ 767965 h 1102927"/>
                <a:gd name="connsiteX3" fmla="*/ 656309 w 656309"/>
                <a:gd name="connsiteY3" fmla="*/ 958594 h 1102927"/>
                <a:gd name="connsiteX4" fmla="*/ 480386 w 656309"/>
                <a:gd name="connsiteY4" fmla="*/ 1102927 h 1102927"/>
                <a:gd name="connsiteX5" fmla="*/ 51470 w 656309"/>
                <a:gd name="connsiteY5" fmla="*/ 896776 h 1102927"/>
                <a:gd name="connsiteX6" fmla="*/ 0 w 656309"/>
                <a:gd name="connsiteY6" fmla="*/ 2 h 1102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6309" h="1102927">
                  <a:moveTo>
                    <a:pt x="0" y="2"/>
                  </a:moveTo>
                  <a:cubicBezTo>
                    <a:pt x="0" y="2"/>
                    <a:pt x="138615" y="-2993"/>
                    <a:pt x="189268" y="214051"/>
                  </a:cubicBezTo>
                  <a:cubicBezTo>
                    <a:pt x="234746" y="408765"/>
                    <a:pt x="364646" y="767965"/>
                    <a:pt x="364646" y="767965"/>
                  </a:cubicBezTo>
                  <a:lnTo>
                    <a:pt x="656309" y="958594"/>
                  </a:lnTo>
                  <a:lnTo>
                    <a:pt x="480386" y="1102927"/>
                  </a:lnTo>
                  <a:lnTo>
                    <a:pt x="51470" y="896776"/>
                  </a:lnTo>
                  <a:lnTo>
                    <a:pt x="0" y="2"/>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233" name="图形 51"/>
            <p:cNvGrpSpPr/>
            <p:nvPr/>
          </p:nvGrpSpPr>
          <p:grpSpPr>
            <a:xfrm rot="339682">
              <a:off x="-2814250" y="5539931"/>
              <a:ext cx="481123" cy="226568"/>
              <a:chOff x="2437192" y="6085426"/>
              <a:chExt cx="682036" cy="321180"/>
            </a:xfrm>
            <a:solidFill>
              <a:srgbClr val="236696"/>
            </a:solidFill>
          </p:grpSpPr>
          <p:sp>
            <p:nvSpPr>
              <p:cNvPr id="263" name="任意多边形: 形状 785"/>
              <p:cNvSpPr/>
              <p:nvPr/>
            </p:nvSpPr>
            <p:spPr>
              <a:xfrm>
                <a:off x="2437192" y="6085426"/>
                <a:ext cx="681476" cy="305135"/>
              </a:xfrm>
              <a:custGeom>
                <a:avLst/>
                <a:gdLst>
                  <a:gd name="connsiteX0" fmla="*/ 291935 w 681476"/>
                  <a:gd name="connsiteY0" fmla="*/ 0 h 305135"/>
                  <a:gd name="connsiteX1" fmla="*/ 322436 w 681476"/>
                  <a:gd name="connsiteY1" fmla="*/ 62635 h 305135"/>
                  <a:gd name="connsiteX2" fmla="*/ 623630 w 681476"/>
                  <a:gd name="connsiteY2" fmla="*/ 175923 h 305135"/>
                  <a:gd name="connsiteX3" fmla="*/ 680819 w 681476"/>
                  <a:gd name="connsiteY3" fmla="*/ 237469 h 305135"/>
                  <a:gd name="connsiteX4" fmla="*/ 674011 w 681476"/>
                  <a:gd name="connsiteY4" fmla="*/ 258438 h 305135"/>
                  <a:gd name="connsiteX5" fmla="*/ 573249 w 681476"/>
                  <a:gd name="connsiteY5" fmla="*/ 301738 h 305135"/>
                  <a:gd name="connsiteX6" fmla="*/ 316717 w 681476"/>
                  <a:gd name="connsiteY6" fmla="*/ 288122 h 305135"/>
                  <a:gd name="connsiteX7" fmla="*/ 169932 w 681476"/>
                  <a:gd name="connsiteY7" fmla="*/ 255715 h 305135"/>
                  <a:gd name="connsiteX8" fmla="*/ 121730 w 681476"/>
                  <a:gd name="connsiteY8" fmla="*/ 251903 h 305135"/>
                  <a:gd name="connsiteX9" fmla="*/ 122275 w 681476"/>
                  <a:gd name="connsiteY9" fmla="*/ 285399 h 305135"/>
                  <a:gd name="connsiteX10" fmla="*/ 15795 w 681476"/>
                  <a:gd name="connsiteY10" fmla="*/ 242916 h 305135"/>
                  <a:gd name="connsiteX11" fmla="*/ 0 w 681476"/>
                  <a:gd name="connsiteY11" fmla="*/ 169387 h 305135"/>
                  <a:gd name="connsiteX12" fmla="*/ 6536 w 681476"/>
                  <a:gd name="connsiteY12" fmla="*/ 25871 h 305135"/>
                  <a:gd name="connsiteX13" fmla="*/ 291935 w 681476"/>
                  <a:gd name="connsiteY13" fmla="*/ 0 h 305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81476" h="305135">
                    <a:moveTo>
                      <a:pt x="291935" y="0"/>
                    </a:moveTo>
                    <a:lnTo>
                      <a:pt x="322436" y="62635"/>
                    </a:lnTo>
                    <a:cubicBezTo>
                      <a:pt x="322436" y="62635"/>
                      <a:pt x="606201" y="167209"/>
                      <a:pt x="623630" y="175923"/>
                    </a:cubicBezTo>
                    <a:cubicBezTo>
                      <a:pt x="643510" y="185455"/>
                      <a:pt x="687355" y="202339"/>
                      <a:pt x="680819" y="237469"/>
                    </a:cubicBezTo>
                    <a:cubicBezTo>
                      <a:pt x="679457" y="245639"/>
                      <a:pt x="679729" y="251085"/>
                      <a:pt x="674011" y="258438"/>
                    </a:cubicBezTo>
                    <a:cubicBezTo>
                      <a:pt x="653041" y="284854"/>
                      <a:pt x="611647" y="296292"/>
                      <a:pt x="573249" y="301738"/>
                    </a:cubicBezTo>
                    <a:cubicBezTo>
                      <a:pt x="490189" y="314265"/>
                      <a:pt x="316717" y="288122"/>
                      <a:pt x="316717" y="288122"/>
                    </a:cubicBezTo>
                    <a:cubicBezTo>
                      <a:pt x="266336" y="281858"/>
                      <a:pt x="179192" y="262796"/>
                      <a:pt x="169932" y="255715"/>
                    </a:cubicBezTo>
                    <a:cubicBezTo>
                      <a:pt x="169932" y="255715"/>
                      <a:pt x="137525" y="247817"/>
                      <a:pt x="121730" y="251903"/>
                    </a:cubicBezTo>
                    <a:cubicBezTo>
                      <a:pt x="121186" y="252175"/>
                      <a:pt x="121730" y="280769"/>
                      <a:pt x="122275" y="285399"/>
                    </a:cubicBezTo>
                    <a:lnTo>
                      <a:pt x="15795" y="242916"/>
                    </a:lnTo>
                    <a:cubicBezTo>
                      <a:pt x="10348" y="240192"/>
                      <a:pt x="1634" y="191173"/>
                      <a:pt x="0" y="169387"/>
                    </a:cubicBezTo>
                    <a:lnTo>
                      <a:pt x="6536" y="25871"/>
                    </a:lnTo>
                    <a:lnTo>
                      <a:pt x="291935" y="0"/>
                    </a:ln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64" name="任意多边形: 形状 786"/>
              <p:cNvSpPr/>
              <p:nvPr/>
            </p:nvSpPr>
            <p:spPr>
              <a:xfrm>
                <a:off x="2441821" y="6285586"/>
                <a:ext cx="677407" cy="121020"/>
              </a:xfrm>
              <a:custGeom>
                <a:avLst/>
                <a:gdLst>
                  <a:gd name="connsiteX0" fmla="*/ 675917 w 677407"/>
                  <a:gd name="connsiteY0" fmla="*/ 34041 h 121020"/>
                  <a:gd name="connsiteX1" fmla="*/ 616277 w 677407"/>
                  <a:gd name="connsiteY1" fmla="*/ 77069 h 121020"/>
                  <a:gd name="connsiteX2" fmla="*/ 533490 w 677407"/>
                  <a:gd name="connsiteY2" fmla="*/ 93953 h 121020"/>
                  <a:gd name="connsiteX3" fmla="*/ 230661 w 677407"/>
                  <a:gd name="connsiteY3" fmla="*/ 64269 h 121020"/>
                  <a:gd name="connsiteX4" fmla="*/ 146240 w 677407"/>
                  <a:gd name="connsiteY4" fmla="*/ 48474 h 121020"/>
                  <a:gd name="connsiteX5" fmla="*/ 117101 w 677407"/>
                  <a:gd name="connsiteY5" fmla="*/ 51198 h 121020"/>
                  <a:gd name="connsiteX6" fmla="*/ 0 w 677407"/>
                  <a:gd name="connsiteY6" fmla="*/ 0 h 121020"/>
                  <a:gd name="connsiteX7" fmla="*/ 10076 w 677407"/>
                  <a:gd name="connsiteY7" fmla="*/ 42211 h 121020"/>
                  <a:gd name="connsiteX8" fmla="*/ 117646 w 677407"/>
                  <a:gd name="connsiteY8" fmla="*/ 84422 h 121020"/>
                  <a:gd name="connsiteX9" fmla="*/ 148146 w 677407"/>
                  <a:gd name="connsiteY9" fmla="*/ 67537 h 121020"/>
                  <a:gd name="connsiteX10" fmla="*/ 249452 w 677407"/>
                  <a:gd name="connsiteY10" fmla="*/ 86872 h 121020"/>
                  <a:gd name="connsiteX11" fmla="*/ 542749 w 677407"/>
                  <a:gd name="connsiteY11" fmla="*/ 119552 h 121020"/>
                  <a:gd name="connsiteX12" fmla="*/ 670743 w 677407"/>
                  <a:gd name="connsiteY12" fmla="*/ 63452 h 121020"/>
                  <a:gd name="connsiteX13" fmla="*/ 675917 w 677407"/>
                  <a:gd name="connsiteY13" fmla="*/ 34041 h 121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77407" h="121020">
                    <a:moveTo>
                      <a:pt x="675917" y="34041"/>
                    </a:moveTo>
                    <a:cubicBezTo>
                      <a:pt x="675100" y="35675"/>
                      <a:pt x="645961" y="64269"/>
                      <a:pt x="616277" y="77069"/>
                    </a:cubicBezTo>
                    <a:cubicBezTo>
                      <a:pt x="594219" y="86600"/>
                      <a:pt x="563718" y="91230"/>
                      <a:pt x="533490" y="93953"/>
                    </a:cubicBezTo>
                    <a:cubicBezTo>
                      <a:pt x="412304" y="105118"/>
                      <a:pt x="230661" y="64269"/>
                      <a:pt x="230661" y="64269"/>
                    </a:cubicBezTo>
                    <a:cubicBezTo>
                      <a:pt x="212688" y="59912"/>
                      <a:pt x="167481" y="49564"/>
                      <a:pt x="146240" y="48474"/>
                    </a:cubicBezTo>
                    <a:cubicBezTo>
                      <a:pt x="138615" y="47930"/>
                      <a:pt x="117101" y="50653"/>
                      <a:pt x="117101" y="51198"/>
                    </a:cubicBezTo>
                    <a:lnTo>
                      <a:pt x="0" y="0"/>
                    </a:lnTo>
                    <a:cubicBezTo>
                      <a:pt x="0" y="0"/>
                      <a:pt x="8442" y="43028"/>
                      <a:pt x="10076" y="42211"/>
                    </a:cubicBezTo>
                    <a:lnTo>
                      <a:pt x="117646" y="84422"/>
                    </a:lnTo>
                    <a:lnTo>
                      <a:pt x="148146" y="67537"/>
                    </a:lnTo>
                    <a:cubicBezTo>
                      <a:pt x="148146" y="67537"/>
                      <a:pt x="148418" y="62908"/>
                      <a:pt x="249452" y="86872"/>
                    </a:cubicBezTo>
                    <a:cubicBezTo>
                      <a:pt x="249452" y="86872"/>
                      <a:pt x="420746" y="129355"/>
                      <a:pt x="542749" y="119552"/>
                    </a:cubicBezTo>
                    <a:cubicBezTo>
                      <a:pt x="581147" y="116284"/>
                      <a:pt x="646778" y="96404"/>
                      <a:pt x="670743" y="63452"/>
                    </a:cubicBezTo>
                    <a:cubicBezTo>
                      <a:pt x="674828" y="58551"/>
                      <a:pt x="680002" y="44117"/>
                      <a:pt x="675917" y="34041"/>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234" name="任意多边形: 形状 756"/>
            <p:cNvSpPr/>
            <p:nvPr/>
          </p:nvSpPr>
          <p:spPr>
            <a:xfrm rot="339682">
              <a:off x="-2890979" y="4371468"/>
              <a:ext cx="392783" cy="1279545"/>
            </a:xfrm>
            <a:custGeom>
              <a:avLst/>
              <a:gdLst>
                <a:gd name="connsiteX0" fmla="*/ 400049 w 556805"/>
                <a:gd name="connsiteY0" fmla="*/ 0 h 1813868"/>
                <a:gd name="connsiteX1" fmla="*/ 498632 w 556805"/>
                <a:gd name="connsiteY1" fmla="*/ 1593931 h 1813868"/>
                <a:gd name="connsiteX2" fmla="*/ 556365 w 556805"/>
                <a:gd name="connsiteY2" fmla="*/ 1710759 h 1813868"/>
                <a:gd name="connsiteX3" fmla="*/ 172383 w 556805"/>
                <a:gd name="connsiteY3" fmla="*/ 1756238 h 1813868"/>
                <a:gd name="connsiteX4" fmla="*/ 0 w 556805"/>
                <a:gd name="connsiteY4" fmla="*/ 92591 h 1813868"/>
                <a:gd name="connsiteX5" fmla="*/ 400049 w 556805"/>
                <a:gd name="connsiteY5" fmla="*/ 0 h 181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6805" h="1813868">
                  <a:moveTo>
                    <a:pt x="400049" y="0"/>
                  </a:moveTo>
                  <a:lnTo>
                    <a:pt x="498632" y="1593931"/>
                  </a:lnTo>
                  <a:cubicBezTo>
                    <a:pt x="499993" y="1704768"/>
                    <a:pt x="562629" y="1699322"/>
                    <a:pt x="556365" y="1710759"/>
                  </a:cubicBezTo>
                  <a:cubicBezTo>
                    <a:pt x="513610" y="1788645"/>
                    <a:pt x="215139" y="1873066"/>
                    <a:pt x="172383" y="1756238"/>
                  </a:cubicBezTo>
                  <a:lnTo>
                    <a:pt x="0" y="92591"/>
                  </a:lnTo>
                  <a:lnTo>
                    <a:pt x="400049" y="0"/>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35" name="任意多边形: 形状 757"/>
            <p:cNvSpPr/>
            <p:nvPr/>
          </p:nvSpPr>
          <p:spPr>
            <a:xfrm rot="339682">
              <a:off x="-3150984" y="5702082"/>
              <a:ext cx="246900" cy="306422"/>
            </a:xfrm>
            <a:custGeom>
              <a:avLst/>
              <a:gdLst>
                <a:gd name="connsiteX0" fmla="*/ 1788 w 350003"/>
                <a:gd name="connsiteY0" fmla="*/ 12527 h 434380"/>
                <a:gd name="connsiteX1" fmla="*/ 154 w 350003"/>
                <a:gd name="connsiteY1" fmla="*/ 175924 h 434380"/>
                <a:gd name="connsiteX2" fmla="*/ 203855 w 350003"/>
                <a:gd name="connsiteY2" fmla="*/ 434362 h 434380"/>
                <a:gd name="connsiteX3" fmla="*/ 284464 w 350003"/>
                <a:gd name="connsiteY3" fmla="*/ 428098 h 434380"/>
                <a:gd name="connsiteX4" fmla="*/ 347372 w 350003"/>
                <a:gd name="connsiteY4" fmla="*/ 279680 h 434380"/>
                <a:gd name="connsiteX5" fmla="*/ 276567 w 350003"/>
                <a:gd name="connsiteY5" fmla="*/ 0 h 434380"/>
                <a:gd name="connsiteX6" fmla="*/ 1788 w 350003"/>
                <a:gd name="connsiteY6" fmla="*/ 12527 h 43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003" h="434380">
                  <a:moveTo>
                    <a:pt x="1788" y="12527"/>
                  </a:moveTo>
                  <a:cubicBezTo>
                    <a:pt x="1788" y="12527"/>
                    <a:pt x="426" y="172111"/>
                    <a:pt x="154" y="175924"/>
                  </a:cubicBezTo>
                  <a:cubicBezTo>
                    <a:pt x="-4203" y="247001"/>
                    <a:pt x="84303" y="432456"/>
                    <a:pt x="203855" y="434362"/>
                  </a:cubicBezTo>
                  <a:cubicBezTo>
                    <a:pt x="221829" y="434634"/>
                    <a:pt x="261316" y="431911"/>
                    <a:pt x="284464" y="428098"/>
                  </a:cubicBezTo>
                  <a:cubicBezTo>
                    <a:pt x="307612" y="424558"/>
                    <a:pt x="362622" y="394602"/>
                    <a:pt x="347372" y="279680"/>
                  </a:cubicBezTo>
                  <a:cubicBezTo>
                    <a:pt x="340019" y="223853"/>
                    <a:pt x="276567" y="0"/>
                    <a:pt x="276567" y="0"/>
                  </a:cubicBezTo>
                  <a:lnTo>
                    <a:pt x="1788" y="12527"/>
                  </a:ln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36" name="任意多边形: 形状 758"/>
            <p:cNvSpPr/>
            <p:nvPr/>
          </p:nvSpPr>
          <p:spPr>
            <a:xfrm rot="339682">
              <a:off x="-3156604" y="5683006"/>
              <a:ext cx="255041" cy="304772"/>
            </a:xfrm>
            <a:custGeom>
              <a:avLst/>
              <a:gdLst>
                <a:gd name="connsiteX0" fmla="*/ 0 w 361544"/>
                <a:gd name="connsiteY0" fmla="*/ 0 h 432041"/>
                <a:gd name="connsiteX1" fmla="*/ 22603 w 361544"/>
                <a:gd name="connsiteY1" fmla="*/ 210237 h 432041"/>
                <a:gd name="connsiteX2" fmla="*/ 224942 w 361544"/>
                <a:gd name="connsiteY2" fmla="*/ 431911 h 432041"/>
                <a:gd name="connsiteX3" fmla="*/ 275595 w 361544"/>
                <a:gd name="connsiteY3" fmla="*/ 429460 h 432041"/>
                <a:gd name="connsiteX4" fmla="*/ 354026 w 361544"/>
                <a:gd name="connsiteY4" fmla="*/ 261979 h 432041"/>
                <a:gd name="connsiteX5" fmla="*/ 297926 w 361544"/>
                <a:gd name="connsiteY5" fmla="*/ 9532 h 432041"/>
                <a:gd name="connsiteX6" fmla="*/ 0 w 361544"/>
                <a:gd name="connsiteY6" fmla="*/ 0 h 432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544" h="432041">
                  <a:moveTo>
                    <a:pt x="0" y="0"/>
                  </a:moveTo>
                  <a:cubicBezTo>
                    <a:pt x="0" y="0"/>
                    <a:pt x="11710" y="91502"/>
                    <a:pt x="22603" y="210237"/>
                  </a:cubicBezTo>
                  <a:cubicBezTo>
                    <a:pt x="29139" y="281042"/>
                    <a:pt x="119007" y="428915"/>
                    <a:pt x="224942" y="431911"/>
                  </a:cubicBezTo>
                  <a:cubicBezTo>
                    <a:pt x="252448" y="432728"/>
                    <a:pt x="273961" y="429460"/>
                    <a:pt x="275595" y="429460"/>
                  </a:cubicBezTo>
                  <a:cubicBezTo>
                    <a:pt x="321346" y="425920"/>
                    <a:pt x="383165" y="407674"/>
                    <a:pt x="354026" y="261979"/>
                  </a:cubicBezTo>
                  <a:cubicBezTo>
                    <a:pt x="343677" y="209964"/>
                    <a:pt x="301194" y="9532"/>
                    <a:pt x="297926" y="9532"/>
                  </a:cubicBezTo>
                  <a:lnTo>
                    <a:pt x="0" y="0"/>
                  </a:ln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37" name="任意多边形: 形状 759"/>
            <p:cNvSpPr/>
            <p:nvPr/>
          </p:nvSpPr>
          <p:spPr>
            <a:xfrm rot="339682">
              <a:off x="-3135136" y="4395475"/>
              <a:ext cx="332343" cy="1457366"/>
            </a:xfrm>
            <a:custGeom>
              <a:avLst/>
              <a:gdLst>
                <a:gd name="connsiteX0" fmla="*/ 471127 w 471126"/>
                <a:gd name="connsiteY0" fmla="*/ 0 h 2065944"/>
                <a:gd name="connsiteX1" fmla="*/ 403589 w 471126"/>
                <a:gd name="connsiteY1" fmla="*/ 1979546 h 2065944"/>
                <a:gd name="connsiteX2" fmla="*/ 282404 w 471126"/>
                <a:gd name="connsiteY2" fmla="*/ 2065874 h 2065944"/>
                <a:gd name="connsiteX3" fmla="*/ 74618 w 471126"/>
                <a:gd name="connsiteY3" fmla="*/ 1962389 h 2065944"/>
                <a:gd name="connsiteX4" fmla="*/ 0 w 471126"/>
                <a:gd name="connsiteY4" fmla="*/ 52559 h 2065944"/>
                <a:gd name="connsiteX5" fmla="*/ 471127 w 471126"/>
                <a:gd name="connsiteY5" fmla="*/ 0 h 2065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1126" h="2065944">
                  <a:moveTo>
                    <a:pt x="471127" y="0"/>
                  </a:moveTo>
                  <a:cubicBezTo>
                    <a:pt x="457510" y="289211"/>
                    <a:pt x="403589" y="1979546"/>
                    <a:pt x="403589" y="1979546"/>
                  </a:cubicBezTo>
                  <a:cubicBezTo>
                    <a:pt x="400866" y="2020123"/>
                    <a:pt x="318896" y="2065057"/>
                    <a:pt x="282404" y="2065874"/>
                  </a:cubicBezTo>
                  <a:cubicBezTo>
                    <a:pt x="135891" y="2068869"/>
                    <a:pt x="75435" y="1976550"/>
                    <a:pt x="74618" y="1962389"/>
                  </a:cubicBezTo>
                  <a:lnTo>
                    <a:pt x="0" y="52559"/>
                  </a:lnTo>
                  <a:lnTo>
                    <a:pt x="471127" y="0"/>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38" name="任意多边形: 形状 760"/>
            <p:cNvSpPr/>
            <p:nvPr/>
          </p:nvSpPr>
          <p:spPr>
            <a:xfrm rot="339682">
              <a:off x="-2981442" y="3549570"/>
              <a:ext cx="422415" cy="520222"/>
            </a:xfrm>
            <a:custGeom>
              <a:avLst/>
              <a:gdLst>
                <a:gd name="connsiteX0" fmla="*/ 0 w 598811"/>
                <a:gd name="connsiteY0" fmla="*/ 209692 h 737461"/>
                <a:gd name="connsiteX1" fmla="*/ 140521 w 598811"/>
                <a:gd name="connsiteY1" fmla="*/ 40032 h 737461"/>
                <a:gd name="connsiteX2" fmla="*/ 448796 w 598811"/>
                <a:gd name="connsiteY2" fmla="*/ 0 h 737461"/>
                <a:gd name="connsiteX3" fmla="*/ 598576 w 598811"/>
                <a:gd name="connsiteY3" fmla="*/ 259800 h 737461"/>
                <a:gd name="connsiteX4" fmla="*/ 579513 w 598811"/>
                <a:gd name="connsiteY4" fmla="*/ 737462 h 737461"/>
                <a:gd name="connsiteX5" fmla="*/ 245367 w 598811"/>
                <a:gd name="connsiteY5" fmla="*/ 532672 h 737461"/>
                <a:gd name="connsiteX6" fmla="*/ 0 w 598811"/>
                <a:gd name="connsiteY6" fmla="*/ 209692 h 73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8811" h="737461">
                  <a:moveTo>
                    <a:pt x="0" y="209692"/>
                  </a:moveTo>
                  <a:cubicBezTo>
                    <a:pt x="0" y="209692"/>
                    <a:pt x="69171" y="72439"/>
                    <a:pt x="140521" y="40032"/>
                  </a:cubicBezTo>
                  <a:cubicBezTo>
                    <a:pt x="211871" y="7625"/>
                    <a:pt x="448796" y="0"/>
                    <a:pt x="448796" y="0"/>
                  </a:cubicBezTo>
                  <a:cubicBezTo>
                    <a:pt x="448796" y="0"/>
                    <a:pt x="595852" y="242644"/>
                    <a:pt x="598576" y="259800"/>
                  </a:cubicBezTo>
                  <a:cubicBezTo>
                    <a:pt x="601299" y="277229"/>
                    <a:pt x="579513" y="737462"/>
                    <a:pt x="579513" y="737462"/>
                  </a:cubicBezTo>
                  <a:lnTo>
                    <a:pt x="245367" y="532672"/>
                  </a:lnTo>
                  <a:lnTo>
                    <a:pt x="0" y="209692"/>
                  </a:lnTo>
                  <a:close/>
                </a:path>
              </a:pathLst>
            </a:custGeom>
            <a:solidFill>
              <a:srgbClr val="C9F9FF"/>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39" name="任意多边形: 形状 761"/>
            <p:cNvSpPr/>
            <p:nvPr/>
          </p:nvSpPr>
          <p:spPr>
            <a:xfrm rot="339682">
              <a:off x="-3156646" y="3520551"/>
              <a:ext cx="711970" cy="1253006"/>
            </a:xfrm>
            <a:custGeom>
              <a:avLst/>
              <a:gdLst>
                <a:gd name="connsiteX0" fmla="*/ 781035 w 1009282"/>
                <a:gd name="connsiteY0" fmla="*/ 124181 h 1776246"/>
                <a:gd name="connsiteX1" fmla="*/ 548195 w 1009282"/>
                <a:gd name="connsiteY1" fmla="*/ 0 h 1776246"/>
                <a:gd name="connsiteX2" fmla="*/ 737735 w 1009282"/>
                <a:gd name="connsiteY2" fmla="*/ 354025 h 1776246"/>
                <a:gd name="connsiteX3" fmla="*/ 745905 w 1009282"/>
                <a:gd name="connsiteY3" fmla="*/ 705872 h 1776246"/>
                <a:gd name="connsiteX4" fmla="*/ 418295 w 1009282"/>
                <a:gd name="connsiteY4" fmla="*/ 283220 h 1776246"/>
                <a:gd name="connsiteX5" fmla="*/ 279408 w 1009282"/>
                <a:gd name="connsiteY5" fmla="*/ 59640 h 1776246"/>
                <a:gd name="connsiteX6" fmla="*/ 0 w 1009282"/>
                <a:gd name="connsiteY6" fmla="*/ 359200 h 1776246"/>
                <a:gd name="connsiteX7" fmla="*/ 117373 w 1009282"/>
                <a:gd name="connsiteY7" fmla="*/ 1683799 h 1776246"/>
                <a:gd name="connsiteX8" fmla="*/ 154410 w 1009282"/>
                <a:gd name="connsiteY8" fmla="*/ 1736086 h 1776246"/>
                <a:gd name="connsiteX9" fmla="*/ 596942 w 1009282"/>
                <a:gd name="connsiteY9" fmla="*/ 1763046 h 1776246"/>
                <a:gd name="connsiteX10" fmla="*/ 999442 w 1009282"/>
                <a:gd name="connsiteY10" fmla="*/ 1629606 h 1776246"/>
                <a:gd name="connsiteX11" fmla="*/ 1008973 w 1009282"/>
                <a:gd name="connsiteY11" fmla="*/ 1610815 h 1776246"/>
                <a:gd name="connsiteX12" fmla="*/ 909574 w 1009282"/>
                <a:gd name="connsiteY12" fmla="*/ 1126073 h 1776246"/>
                <a:gd name="connsiteX13" fmla="*/ 781035 w 1009282"/>
                <a:gd name="connsiteY13" fmla="*/ 124181 h 1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9282" h="1776246">
                  <a:moveTo>
                    <a:pt x="781035" y="124181"/>
                  </a:moveTo>
                  <a:cubicBezTo>
                    <a:pt x="738824" y="62091"/>
                    <a:pt x="593129" y="1906"/>
                    <a:pt x="548195" y="0"/>
                  </a:cubicBezTo>
                  <a:cubicBezTo>
                    <a:pt x="614371" y="36220"/>
                    <a:pt x="708324" y="163669"/>
                    <a:pt x="737735" y="354025"/>
                  </a:cubicBezTo>
                  <a:cubicBezTo>
                    <a:pt x="752985" y="453152"/>
                    <a:pt x="749990" y="711318"/>
                    <a:pt x="745905" y="705872"/>
                  </a:cubicBezTo>
                  <a:cubicBezTo>
                    <a:pt x="742092" y="700698"/>
                    <a:pt x="504623" y="344221"/>
                    <a:pt x="418295" y="283220"/>
                  </a:cubicBezTo>
                  <a:cubicBezTo>
                    <a:pt x="406040" y="274506"/>
                    <a:pt x="279408" y="59640"/>
                    <a:pt x="279408" y="59640"/>
                  </a:cubicBezTo>
                  <a:cubicBezTo>
                    <a:pt x="279408" y="59640"/>
                    <a:pt x="23965" y="310453"/>
                    <a:pt x="0" y="359200"/>
                  </a:cubicBezTo>
                  <a:lnTo>
                    <a:pt x="117373" y="1683799"/>
                  </a:lnTo>
                  <a:cubicBezTo>
                    <a:pt x="124181" y="1713482"/>
                    <a:pt x="119279" y="1724648"/>
                    <a:pt x="154410" y="1736086"/>
                  </a:cubicBezTo>
                  <a:cubicBezTo>
                    <a:pt x="154410" y="1736086"/>
                    <a:pt x="306096" y="1804167"/>
                    <a:pt x="596942" y="1763046"/>
                  </a:cubicBezTo>
                  <a:cubicBezTo>
                    <a:pt x="753802" y="1740715"/>
                    <a:pt x="999442" y="1629606"/>
                    <a:pt x="999442" y="1629606"/>
                  </a:cubicBezTo>
                  <a:cubicBezTo>
                    <a:pt x="1003527" y="1626065"/>
                    <a:pt x="1010880" y="1623070"/>
                    <a:pt x="1008973" y="1610815"/>
                  </a:cubicBezTo>
                  <a:lnTo>
                    <a:pt x="909574" y="1126073"/>
                  </a:lnTo>
                  <a:cubicBezTo>
                    <a:pt x="874444" y="605928"/>
                    <a:pt x="877711" y="267425"/>
                    <a:pt x="781035" y="124181"/>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0" name="任意多边形: 形状 762"/>
            <p:cNvSpPr/>
            <p:nvPr/>
          </p:nvSpPr>
          <p:spPr>
            <a:xfrm rot="339682">
              <a:off x="-2662833" y="4013310"/>
              <a:ext cx="95476" cy="720013"/>
            </a:xfrm>
            <a:custGeom>
              <a:avLst/>
              <a:gdLst>
                <a:gd name="connsiteX0" fmla="*/ 135347 w 135346"/>
                <a:gd name="connsiteY0" fmla="*/ 1013329 h 1020682"/>
                <a:gd name="connsiteX1" fmla="*/ 50925 w 135346"/>
                <a:gd name="connsiteY1" fmla="*/ 442259 h 1020682"/>
                <a:gd name="connsiteX2" fmla="*/ 27777 w 135346"/>
                <a:gd name="connsiteY2" fmla="*/ 44117 h 1020682"/>
                <a:gd name="connsiteX3" fmla="*/ 0 w 135346"/>
                <a:gd name="connsiteY3" fmla="*/ 0 h 1020682"/>
                <a:gd name="connsiteX4" fmla="*/ 35130 w 135346"/>
                <a:gd name="connsiteY4" fmla="*/ 440625 h 1020682"/>
                <a:gd name="connsiteX5" fmla="*/ 117918 w 135346"/>
                <a:gd name="connsiteY5" fmla="*/ 1020682 h 1020682"/>
                <a:gd name="connsiteX6" fmla="*/ 135347 w 135346"/>
                <a:gd name="connsiteY6" fmla="*/ 1013329 h 1020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346" h="1020682">
                  <a:moveTo>
                    <a:pt x="135347" y="1013329"/>
                  </a:moveTo>
                  <a:lnTo>
                    <a:pt x="50925" y="442259"/>
                  </a:lnTo>
                  <a:lnTo>
                    <a:pt x="27777" y="44117"/>
                  </a:lnTo>
                  <a:cubicBezTo>
                    <a:pt x="27777" y="44117"/>
                    <a:pt x="7353" y="10348"/>
                    <a:pt x="0" y="0"/>
                  </a:cubicBezTo>
                  <a:lnTo>
                    <a:pt x="35130" y="440625"/>
                  </a:lnTo>
                  <a:lnTo>
                    <a:pt x="117918" y="1020682"/>
                  </a:lnTo>
                  <a:cubicBezTo>
                    <a:pt x="123092" y="1018776"/>
                    <a:pt x="132896" y="1015236"/>
                    <a:pt x="135347" y="1013329"/>
                  </a:cubicBezTo>
                  <a:close/>
                </a:path>
              </a:pathLst>
            </a:custGeom>
            <a:solidFill>
              <a:srgbClr val="36D7F2"/>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1" name="任意多边形: 形状 763"/>
            <p:cNvSpPr/>
            <p:nvPr/>
          </p:nvSpPr>
          <p:spPr>
            <a:xfrm rot="339682">
              <a:off x="-2889870" y="3308696"/>
              <a:ext cx="237059" cy="348817"/>
            </a:xfrm>
            <a:custGeom>
              <a:avLst/>
              <a:gdLst>
                <a:gd name="connsiteX0" fmla="*/ 336052 w 336052"/>
                <a:gd name="connsiteY0" fmla="*/ 444710 h 494479"/>
                <a:gd name="connsiteX1" fmla="*/ 22876 w 336052"/>
                <a:gd name="connsiteY1" fmla="*/ 367097 h 494479"/>
                <a:gd name="connsiteX2" fmla="*/ 0 w 336052"/>
                <a:gd name="connsiteY2" fmla="*/ 90957 h 494479"/>
                <a:gd name="connsiteX3" fmla="*/ 245639 w 336052"/>
                <a:gd name="connsiteY3" fmla="*/ 0 h 494479"/>
                <a:gd name="connsiteX4" fmla="*/ 336052 w 336052"/>
                <a:gd name="connsiteY4" fmla="*/ 444710 h 494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052" h="494479">
                  <a:moveTo>
                    <a:pt x="336052" y="444710"/>
                  </a:moveTo>
                  <a:cubicBezTo>
                    <a:pt x="232295" y="563717"/>
                    <a:pt x="107569" y="441442"/>
                    <a:pt x="22876" y="367097"/>
                  </a:cubicBezTo>
                  <a:lnTo>
                    <a:pt x="0" y="90957"/>
                  </a:lnTo>
                  <a:lnTo>
                    <a:pt x="245639" y="0"/>
                  </a:lnTo>
                  <a:lnTo>
                    <a:pt x="336052" y="444710"/>
                  </a:lnTo>
                  <a:close/>
                </a:path>
              </a:pathLst>
            </a:custGeom>
            <a:solidFill>
              <a:srgbClr val="F7F7F7"/>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2" name="任意多边形: 形状 764"/>
            <p:cNvSpPr/>
            <p:nvPr/>
          </p:nvSpPr>
          <p:spPr>
            <a:xfrm rot="339682">
              <a:off x="-2743237" y="3662326"/>
              <a:ext cx="152699" cy="363464"/>
            </a:xfrm>
            <a:custGeom>
              <a:avLst/>
              <a:gdLst>
                <a:gd name="connsiteX0" fmla="*/ 109203 w 216465"/>
                <a:gd name="connsiteY0" fmla="*/ 146240 h 515242"/>
                <a:gd name="connsiteX1" fmla="*/ 97766 w 216465"/>
                <a:gd name="connsiteY1" fmla="*/ 112743 h 515242"/>
                <a:gd name="connsiteX2" fmla="*/ 102940 w 216465"/>
                <a:gd name="connsiteY2" fmla="*/ 73528 h 515242"/>
                <a:gd name="connsiteX3" fmla="*/ 38943 w 216465"/>
                <a:gd name="connsiteY3" fmla="*/ 0 h 515242"/>
                <a:gd name="connsiteX4" fmla="*/ 9531 w 216465"/>
                <a:gd name="connsiteY4" fmla="*/ 7898 h 515242"/>
                <a:gd name="connsiteX5" fmla="*/ 0 w 216465"/>
                <a:gd name="connsiteY5" fmla="*/ 98038 h 515242"/>
                <a:gd name="connsiteX6" fmla="*/ 43572 w 216465"/>
                <a:gd name="connsiteY6" fmla="*/ 124726 h 515242"/>
                <a:gd name="connsiteX7" fmla="*/ 67265 w 216465"/>
                <a:gd name="connsiteY7" fmla="*/ 157677 h 515242"/>
                <a:gd name="connsiteX8" fmla="*/ 117645 w 216465"/>
                <a:gd name="connsiteY8" fmla="*/ 407129 h 515242"/>
                <a:gd name="connsiteX9" fmla="*/ 203429 w 216465"/>
                <a:gd name="connsiteY9" fmla="*/ 515243 h 515242"/>
                <a:gd name="connsiteX10" fmla="*/ 215956 w 216465"/>
                <a:gd name="connsiteY10" fmla="*/ 399232 h 515242"/>
                <a:gd name="connsiteX11" fmla="*/ 109203 w 216465"/>
                <a:gd name="connsiteY11" fmla="*/ 146240 h 51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465" h="515242">
                  <a:moveTo>
                    <a:pt x="109203" y="146240"/>
                  </a:moveTo>
                  <a:cubicBezTo>
                    <a:pt x="105118" y="135891"/>
                    <a:pt x="96676" y="125543"/>
                    <a:pt x="97766" y="112743"/>
                  </a:cubicBezTo>
                  <a:lnTo>
                    <a:pt x="102940" y="73528"/>
                  </a:lnTo>
                  <a:lnTo>
                    <a:pt x="38943" y="0"/>
                  </a:lnTo>
                  <a:lnTo>
                    <a:pt x="9531" y="7898"/>
                  </a:lnTo>
                  <a:lnTo>
                    <a:pt x="0" y="98038"/>
                  </a:lnTo>
                  <a:lnTo>
                    <a:pt x="43572" y="124726"/>
                  </a:lnTo>
                  <a:cubicBezTo>
                    <a:pt x="53376" y="131806"/>
                    <a:pt x="66720" y="146512"/>
                    <a:pt x="67265" y="157677"/>
                  </a:cubicBezTo>
                  <a:lnTo>
                    <a:pt x="117645" y="407129"/>
                  </a:lnTo>
                  <a:lnTo>
                    <a:pt x="203429" y="515243"/>
                  </a:lnTo>
                  <a:cubicBezTo>
                    <a:pt x="203429" y="515243"/>
                    <a:pt x="219496" y="427554"/>
                    <a:pt x="215956" y="399232"/>
                  </a:cubicBezTo>
                  <a:cubicBezTo>
                    <a:pt x="203973" y="299288"/>
                    <a:pt x="109203" y="146240"/>
                    <a:pt x="109203" y="146240"/>
                  </a:cubicBezTo>
                  <a:close/>
                </a:path>
              </a:pathLst>
            </a:custGeom>
            <a:solidFill>
              <a:srgbClr val="36D7F2"/>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3" name="任意多边形: 形状 765"/>
            <p:cNvSpPr/>
            <p:nvPr/>
          </p:nvSpPr>
          <p:spPr>
            <a:xfrm rot="339682">
              <a:off x="-2689519" y="3550431"/>
              <a:ext cx="147659" cy="474179"/>
            </a:xfrm>
            <a:custGeom>
              <a:avLst/>
              <a:gdLst>
                <a:gd name="connsiteX0" fmla="*/ 22797 w 209320"/>
                <a:gd name="connsiteY0" fmla="*/ 26503 h 672190"/>
                <a:gd name="connsiteX1" fmla="*/ 5640 w 209320"/>
                <a:gd name="connsiteY1" fmla="*/ 8801 h 672190"/>
                <a:gd name="connsiteX2" fmla="*/ 1827 w 209320"/>
                <a:gd name="connsiteY2" fmla="*/ 359 h 672190"/>
                <a:gd name="connsiteX3" fmla="*/ 67186 w 209320"/>
                <a:gd name="connsiteY3" fmla="*/ 55097 h 672190"/>
                <a:gd name="connsiteX4" fmla="*/ 168492 w 209320"/>
                <a:gd name="connsiteY4" fmla="*/ 188537 h 672190"/>
                <a:gd name="connsiteX5" fmla="*/ 167947 w 209320"/>
                <a:gd name="connsiteY5" fmla="*/ 249811 h 672190"/>
                <a:gd name="connsiteX6" fmla="*/ 132000 w 209320"/>
                <a:gd name="connsiteY6" fmla="*/ 307544 h 672190"/>
                <a:gd name="connsiteX7" fmla="*/ 182108 w 209320"/>
                <a:gd name="connsiteY7" fmla="*/ 334232 h 672190"/>
                <a:gd name="connsiteX8" fmla="*/ 206345 w 209320"/>
                <a:gd name="connsiteY8" fmla="*/ 416203 h 672190"/>
                <a:gd name="connsiteX9" fmla="*/ 139353 w 209320"/>
                <a:gd name="connsiteY9" fmla="*/ 672190 h 672190"/>
                <a:gd name="connsiteX10" fmla="*/ 112120 w 209320"/>
                <a:gd name="connsiteY10" fmla="*/ 398229 h 672190"/>
                <a:gd name="connsiteX11" fmla="*/ 22797 w 209320"/>
                <a:gd name="connsiteY11" fmla="*/ 26503 h 672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9320" h="672190">
                  <a:moveTo>
                    <a:pt x="22797" y="26503"/>
                  </a:moveTo>
                  <a:lnTo>
                    <a:pt x="5640" y="8801"/>
                  </a:lnTo>
                  <a:cubicBezTo>
                    <a:pt x="5640" y="8801"/>
                    <a:pt x="-3892" y="-2092"/>
                    <a:pt x="1827" y="359"/>
                  </a:cubicBezTo>
                  <a:cubicBezTo>
                    <a:pt x="33145" y="14248"/>
                    <a:pt x="53025" y="39302"/>
                    <a:pt x="67186" y="55097"/>
                  </a:cubicBezTo>
                  <a:cubicBezTo>
                    <a:pt x="95236" y="86687"/>
                    <a:pt x="168492" y="188537"/>
                    <a:pt x="168492" y="188537"/>
                  </a:cubicBezTo>
                  <a:cubicBezTo>
                    <a:pt x="183470" y="212230"/>
                    <a:pt x="180474" y="230748"/>
                    <a:pt x="167947" y="249811"/>
                  </a:cubicBezTo>
                  <a:lnTo>
                    <a:pt x="132000" y="307544"/>
                  </a:lnTo>
                  <a:lnTo>
                    <a:pt x="182108" y="334232"/>
                  </a:lnTo>
                  <a:cubicBezTo>
                    <a:pt x="214515" y="348393"/>
                    <a:pt x="210975" y="387881"/>
                    <a:pt x="206345" y="416203"/>
                  </a:cubicBezTo>
                  <a:cubicBezTo>
                    <a:pt x="189461" y="515874"/>
                    <a:pt x="139353" y="672190"/>
                    <a:pt x="139353" y="672190"/>
                  </a:cubicBezTo>
                  <a:cubicBezTo>
                    <a:pt x="139353" y="672190"/>
                    <a:pt x="131183" y="498446"/>
                    <a:pt x="112120" y="398229"/>
                  </a:cubicBezTo>
                  <a:cubicBezTo>
                    <a:pt x="68820" y="170564"/>
                    <a:pt x="22797" y="26503"/>
                    <a:pt x="22797" y="26503"/>
                  </a:cubicBezTo>
                  <a:close/>
                </a:path>
              </a:pathLst>
            </a:custGeom>
            <a:solidFill>
              <a:srgbClr val="C9F9FF"/>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4" name="任意多边形: 形状 766"/>
            <p:cNvSpPr/>
            <p:nvPr/>
          </p:nvSpPr>
          <p:spPr>
            <a:xfrm rot="339682">
              <a:off x="-2704772" y="3526159"/>
              <a:ext cx="74581" cy="202138"/>
            </a:xfrm>
            <a:custGeom>
              <a:avLst/>
              <a:gdLst>
                <a:gd name="connsiteX0" fmla="*/ 6020 w 105725"/>
                <a:gd name="connsiteY0" fmla="*/ 176740 h 286549"/>
                <a:gd name="connsiteX1" fmla="*/ 16913 w 105725"/>
                <a:gd name="connsiteY1" fmla="*/ 216228 h 286549"/>
                <a:gd name="connsiteX2" fmla="*/ 82816 w 105725"/>
                <a:gd name="connsiteY2" fmla="*/ 279952 h 286549"/>
                <a:gd name="connsiteX3" fmla="*/ 104875 w 105725"/>
                <a:gd name="connsiteY3" fmla="*/ 251086 h 286549"/>
                <a:gd name="connsiteX4" fmla="*/ 87990 w 105725"/>
                <a:gd name="connsiteY4" fmla="*/ 87962 h 286549"/>
                <a:gd name="connsiteX5" fmla="*/ 31074 w 105725"/>
                <a:gd name="connsiteY5" fmla="*/ 0 h 286549"/>
                <a:gd name="connsiteX6" fmla="*/ 36520 w 105725"/>
                <a:gd name="connsiteY6" fmla="*/ 47113 h 286549"/>
                <a:gd name="connsiteX7" fmla="*/ 6020 w 105725"/>
                <a:gd name="connsiteY7" fmla="*/ 176740 h 286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725" h="286549">
                  <a:moveTo>
                    <a:pt x="6020" y="176740"/>
                  </a:moveTo>
                  <a:cubicBezTo>
                    <a:pt x="-8414" y="191174"/>
                    <a:pt x="6292" y="205879"/>
                    <a:pt x="16913" y="216228"/>
                  </a:cubicBezTo>
                  <a:lnTo>
                    <a:pt x="82816" y="279952"/>
                  </a:lnTo>
                  <a:cubicBezTo>
                    <a:pt x="103513" y="298743"/>
                    <a:pt x="107870" y="273689"/>
                    <a:pt x="104875" y="251086"/>
                  </a:cubicBezTo>
                  <a:lnTo>
                    <a:pt x="87990" y="87962"/>
                  </a:lnTo>
                  <a:cubicBezTo>
                    <a:pt x="71923" y="3268"/>
                    <a:pt x="31074" y="0"/>
                    <a:pt x="31074" y="0"/>
                  </a:cubicBezTo>
                  <a:cubicBezTo>
                    <a:pt x="31074" y="0"/>
                    <a:pt x="35159" y="20697"/>
                    <a:pt x="36520" y="47113"/>
                  </a:cubicBezTo>
                  <a:cubicBezTo>
                    <a:pt x="38971" y="82243"/>
                    <a:pt x="47958" y="135347"/>
                    <a:pt x="6020" y="176740"/>
                  </a:cubicBezTo>
                  <a:close/>
                </a:path>
              </a:pathLst>
            </a:custGeom>
            <a:solidFill>
              <a:srgbClr val="FFFFFF"/>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5" name="任意多边形: 形状 767"/>
            <p:cNvSpPr/>
            <p:nvPr/>
          </p:nvSpPr>
          <p:spPr>
            <a:xfrm rot="339682">
              <a:off x="-2914766" y="3500734"/>
              <a:ext cx="212293" cy="262932"/>
            </a:xfrm>
            <a:custGeom>
              <a:avLst/>
              <a:gdLst>
                <a:gd name="connsiteX0" fmla="*/ 28890 w 300945"/>
                <a:gd name="connsiteY0" fmla="*/ 0 h 372729"/>
                <a:gd name="connsiteX1" fmla="*/ 52855 w 300945"/>
                <a:gd name="connsiteY1" fmla="*/ 77613 h 372729"/>
                <a:gd name="connsiteX2" fmla="*/ 279976 w 300945"/>
                <a:gd name="connsiteY2" fmla="*/ 199888 h 372729"/>
                <a:gd name="connsiteX3" fmla="*/ 300945 w 300945"/>
                <a:gd name="connsiteY3" fmla="*/ 241282 h 372729"/>
                <a:gd name="connsiteX4" fmla="*/ 298222 w 300945"/>
                <a:gd name="connsiteY4" fmla="*/ 348851 h 372729"/>
                <a:gd name="connsiteX5" fmla="*/ 269900 w 300945"/>
                <a:gd name="connsiteY5" fmla="*/ 366552 h 372729"/>
                <a:gd name="connsiteX6" fmla="*/ 96700 w 300945"/>
                <a:gd name="connsiteY6" fmla="*/ 259800 h 372729"/>
                <a:gd name="connsiteX7" fmla="*/ 4925 w 300945"/>
                <a:gd name="connsiteY7" fmla="*/ 42211 h 372729"/>
                <a:gd name="connsiteX8" fmla="*/ 28890 w 300945"/>
                <a:gd name="connsiteY8" fmla="*/ 0 h 372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945" h="372729">
                  <a:moveTo>
                    <a:pt x="28890" y="0"/>
                  </a:moveTo>
                  <a:cubicBezTo>
                    <a:pt x="28890" y="0"/>
                    <a:pt x="39511" y="54465"/>
                    <a:pt x="52855" y="77613"/>
                  </a:cubicBezTo>
                  <a:cubicBezTo>
                    <a:pt x="117669" y="192263"/>
                    <a:pt x="279976" y="199888"/>
                    <a:pt x="279976" y="199888"/>
                  </a:cubicBezTo>
                  <a:cubicBezTo>
                    <a:pt x="299311" y="203701"/>
                    <a:pt x="299584" y="212143"/>
                    <a:pt x="300945" y="241282"/>
                  </a:cubicBezTo>
                  <a:lnTo>
                    <a:pt x="298222" y="348851"/>
                  </a:lnTo>
                  <a:cubicBezTo>
                    <a:pt x="299311" y="377173"/>
                    <a:pt x="283516" y="376356"/>
                    <a:pt x="269900" y="366552"/>
                  </a:cubicBezTo>
                  <a:cubicBezTo>
                    <a:pt x="269900" y="366552"/>
                    <a:pt x="135370" y="287305"/>
                    <a:pt x="96700" y="259800"/>
                  </a:cubicBezTo>
                  <a:cubicBezTo>
                    <a:pt x="6015" y="194986"/>
                    <a:pt x="-10053" y="142155"/>
                    <a:pt x="4925" y="42211"/>
                  </a:cubicBezTo>
                  <a:cubicBezTo>
                    <a:pt x="10100" y="7897"/>
                    <a:pt x="28890" y="0"/>
                    <a:pt x="28890" y="0"/>
                  </a:cubicBezTo>
                  <a:close/>
                </a:path>
              </a:pathLst>
            </a:custGeom>
            <a:solidFill>
              <a:srgbClr val="FFFFFF"/>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6" name="任意多边形: 形状 768"/>
            <p:cNvSpPr/>
            <p:nvPr/>
          </p:nvSpPr>
          <p:spPr>
            <a:xfrm rot="339682">
              <a:off x="-2965587" y="3530614"/>
              <a:ext cx="379432" cy="496594"/>
            </a:xfrm>
            <a:custGeom>
              <a:avLst/>
              <a:gdLst>
                <a:gd name="connsiteX0" fmla="*/ 57766 w 537879"/>
                <a:gd name="connsiteY0" fmla="*/ 0 h 703965"/>
                <a:gd name="connsiteX1" fmla="*/ 5752 w 537879"/>
                <a:gd name="connsiteY1" fmla="*/ 117645 h 703965"/>
                <a:gd name="connsiteX2" fmla="*/ 1939 w 537879"/>
                <a:gd name="connsiteY2" fmla="*/ 161762 h 703965"/>
                <a:gd name="connsiteX3" fmla="*/ 19913 w 537879"/>
                <a:gd name="connsiteY3" fmla="*/ 210237 h 703965"/>
                <a:gd name="connsiteX4" fmla="*/ 109236 w 537879"/>
                <a:gd name="connsiteY4" fmla="*/ 351030 h 703965"/>
                <a:gd name="connsiteX5" fmla="*/ 170510 w 537879"/>
                <a:gd name="connsiteY5" fmla="*/ 392968 h 703965"/>
                <a:gd name="connsiteX6" fmla="*/ 275084 w 537879"/>
                <a:gd name="connsiteY6" fmla="*/ 389973 h 703965"/>
                <a:gd name="connsiteX7" fmla="*/ 248940 w 537879"/>
                <a:gd name="connsiteY7" fmla="*/ 461595 h 703965"/>
                <a:gd name="connsiteX8" fmla="*/ 271271 w 537879"/>
                <a:gd name="connsiteY8" fmla="*/ 506801 h 703965"/>
                <a:gd name="connsiteX9" fmla="*/ 537880 w 537879"/>
                <a:gd name="connsiteY9" fmla="*/ 703966 h 703965"/>
                <a:gd name="connsiteX10" fmla="*/ 327915 w 537879"/>
                <a:gd name="connsiteY10" fmla="*/ 360561 h 703965"/>
                <a:gd name="connsiteX11" fmla="*/ 126938 w 537879"/>
                <a:gd name="connsiteY11" fmla="*/ 135891 h 703965"/>
                <a:gd name="connsiteX12" fmla="*/ 57766 w 537879"/>
                <a:gd name="connsiteY12" fmla="*/ 0 h 703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7879" h="703965">
                  <a:moveTo>
                    <a:pt x="57766" y="0"/>
                  </a:moveTo>
                  <a:lnTo>
                    <a:pt x="5752" y="117645"/>
                  </a:lnTo>
                  <a:cubicBezTo>
                    <a:pt x="5752" y="117645"/>
                    <a:pt x="-4052" y="132896"/>
                    <a:pt x="1939" y="161762"/>
                  </a:cubicBezTo>
                  <a:cubicBezTo>
                    <a:pt x="6296" y="182459"/>
                    <a:pt x="19913" y="210237"/>
                    <a:pt x="19913" y="210237"/>
                  </a:cubicBezTo>
                  <a:lnTo>
                    <a:pt x="109236" y="351030"/>
                  </a:lnTo>
                  <a:cubicBezTo>
                    <a:pt x="125304" y="385071"/>
                    <a:pt x="141099" y="394874"/>
                    <a:pt x="170510" y="392968"/>
                  </a:cubicBezTo>
                  <a:lnTo>
                    <a:pt x="275084" y="389973"/>
                  </a:lnTo>
                  <a:lnTo>
                    <a:pt x="248940" y="461595"/>
                  </a:lnTo>
                  <a:cubicBezTo>
                    <a:pt x="239681" y="484742"/>
                    <a:pt x="249757" y="495908"/>
                    <a:pt x="271271" y="506801"/>
                  </a:cubicBezTo>
                  <a:cubicBezTo>
                    <a:pt x="494580" y="620361"/>
                    <a:pt x="537880" y="703966"/>
                    <a:pt x="537880" y="703966"/>
                  </a:cubicBezTo>
                  <a:cubicBezTo>
                    <a:pt x="537880" y="703966"/>
                    <a:pt x="530527" y="609196"/>
                    <a:pt x="327915" y="360561"/>
                  </a:cubicBezTo>
                  <a:cubicBezTo>
                    <a:pt x="276173" y="297109"/>
                    <a:pt x="189300" y="208330"/>
                    <a:pt x="126938" y="135891"/>
                  </a:cubicBezTo>
                  <a:cubicBezTo>
                    <a:pt x="45784" y="41666"/>
                    <a:pt x="57766" y="0"/>
                    <a:pt x="57766" y="0"/>
                  </a:cubicBezTo>
                  <a:close/>
                </a:path>
              </a:pathLst>
            </a:custGeom>
            <a:solidFill>
              <a:srgbClr val="C9F9FF"/>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7" name="任意多边形: 形状 769"/>
            <p:cNvSpPr/>
            <p:nvPr/>
          </p:nvSpPr>
          <p:spPr>
            <a:xfrm rot="339682">
              <a:off x="-2701206" y="3285708"/>
              <a:ext cx="86203" cy="139416"/>
            </a:xfrm>
            <a:custGeom>
              <a:avLst/>
              <a:gdLst>
                <a:gd name="connsiteX0" fmla="*/ 89694 w 122201"/>
                <a:gd name="connsiteY0" fmla="*/ 7508 h 197635"/>
                <a:gd name="connsiteX1" fmla="*/ 117744 w 122201"/>
                <a:gd name="connsiteY1" fmla="*/ 84849 h 197635"/>
                <a:gd name="connsiteX2" fmla="*/ 62733 w 122201"/>
                <a:gd name="connsiteY2" fmla="*/ 182887 h 197635"/>
                <a:gd name="connsiteX3" fmla="*/ 28148 w 122201"/>
                <a:gd name="connsiteY3" fmla="*/ 196231 h 197635"/>
                <a:gd name="connsiteX4" fmla="*/ 1187 w 122201"/>
                <a:gd name="connsiteY4" fmla="*/ 121885 h 197635"/>
                <a:gd name="connsiteX5" fmla="*/ 8268 w 122201"/>
                <a:gd name="connsiteY5" fmla="*/ 69054 h 197635"/>
                <a:gd name="connsiteX6" fmla="*/ 89694 w 122201"/>
                <a:gd name="connsiteY6" fmla="*/ 7508 h 197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201" h="197635">
                  <a:moveTo>
                    <a:pt x="89694" y="7508"/>
                  </a:moveTo>
                  <a:cubicBezTo>
                    <a:pt x="138713" y="35013"/>
                    <a:pt x="117744" y="84849"/>
                    <a:pt x="117744" y="84849"/>
                  </a:cubicBezTo>
                  <a:lnTo>
                    <a:pt x="62733" y="182887"/>
                  </a:lnTo>
                  <a:cubicBezTo>
                    <a:pt x="62733" y="182887"/>
                    <a:pt x="48572" y="203039"/>
                    <a:pt x="28148" y="196231"/>
                  </a:cubicBezTo>
                  <a:cubicBezTo>
                    <a:pt x="-2898" y="186699"/>
                    <a:pt x="-1264" y="155382"/>
                    <a:pt x="1187" y="121885"/>
                  </a:cubicBezTo>
                  <a:cubicBezTo>
                    <a:pt x="1460" y="119707"/>
                    <a:pt x="7723" y="71777"/>
                    <a:pt x="8268" y="69054"/>
                  </a:cubicBezTo>
                  <a:cubicBezTo>
                    <a:pt x="13170" y="27660"/>
                    <a:pt x="43943" y="-18363"/>
                    <a:pt x="89694" y="7508"/>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8" name="任意多边形: 形状 770"/>
            <p:cNvSpPr/>
            <p:nvPr/>
          </p:nvSpPr>
          <p:spPr>
            <a:xfrm rot="339682">
              <a:off x="-2824601" y="3124385"/>
              <a:ext cx="367114" cy="454753"/>
            </a:xfrm>
            <a:custGeom>
              <a:avLst/>
              <a:gdLst>
                <a:gd name="connsiteX0" fmla="*/ 294386 w 520417"/>
                <a:gd name="connsiteY0" fmla="*/ 38398 h 644653"/>
                <a:gd name="connsiteX1" fmla="*/ 294386 w 520417"/>
                <a:gd name="connsiteY1" fmla="*/ 38398 h 644653"/>
                <a:gd name="connsiteX2" fmla="*/ 81971 w 520417"/>
                <a:gd name="connsiteY2" fmla="*/ 0 h 644653"/>
                <a:gd name="connsiteX3" fmla="*/ 7353 w 520417"/>
                <a:gd name="connsiteY3" fmla="*/ 383437 h 644653"/>
                <a:gd name="connsiteX4" fmla="*/ 0 w 520417"/>
                <a:gd name="connsiteY4" fmla="*/ 456965 h 644653"/>
                <a:gd name="connsiteX5" fmla="*/ 32679 w 520417"/>
                <a:gd name="connsiteY5" fmla="*/ 535123 h 644653"/>
                <a:gd name="connsiteX6" fmla="*/ 112199 w 520417"/>
                <a:gd name="connsiteY6" fmla="*/ 586593 h 644653"/>
                <a:gd name="connsiteX7" fmla="*/ 217590 w 520417"/>
                <a:gd name="connsiteY7" fmla="*/ 639696 h 644653"/>
                <a:gd name="connsiteX8" fmla="*/ 364919 w 520417"/>
                <a:gd name="connsiteY8" fmla="*/ 555820 h 644653"/>
                <a:gd name="connsiteX9" fmla="*/ 395964 w 520417"/>
                <a:gd name="connsiteY9" fmla="*/ 466496 h 644653"/>
                <a:gd name="connsiteX10" fmla="*/ 468131 w 520417"/>
                <a:gd name="connsiteY10" fmla="*/ 244277 h 644653"/>
                <a:gd name="connsiteX11" fmla="*/ 520418 w 520417"/>
                <a:gd name="connsiteY11" fmla="*/ 41938 h 644653"/>
                <a:gd name="connsiteX12" fmla="*/ 294386 w 520417"/>
                <a:gd name="connsiteY12" fmla="*/ 38398 h 644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417" h="644653">
                  <a:moveTo>
                    <a:pt x="294386" y="38398"/>
                  </a:moveTo>
                  <a:lnTo>
                    <a:pt x="294386" y="38398"/>
                  </a:lnTo>
                  <a:lnTo>
                    <a:pt x="81971" y="0"/>
                  </a:lnTo>
                  <a:lnTo>
                    <a:pt x="7353" y="383437"/>
                  </a:lnTo>
                  <a:cubicBezTo>
                    <a:pt x="5447" y="410397"/>
                    <a:pt x="0" y="434089"/>
                    <a:pt x="0" y="456965"/>
                  </a:cubicBezTo>
                  <a:cubicBezTo>
                    <a:pt x="272" y="482291"/>
                    <a:pt x="7081" y="507345"/>
                    <a:pt x="32679" y="535123"/>
                  </a:cubicBezTo>
                  <a:cubicBezTo>
                    <a:pt x="32679" y="535123"/>
                    <a:pt x="65631" y="557454"/>
                    <a:pt x="112199" y="586593"/>
                  </a:cubicBezTo>
                  <a:cubicBezTo>
                    <a:pt x="133713" y="599664"/>
                    <a:pt x="193080" y="632888"/>
                    <a:pt x="217590" y="639696"/>
                  </a:cubicBezTo>
                  <a:cubicBezTo>
                    <a:pt x="306096" y="665023"/>
                    <a:pt x="353753" y="586593"/>
                    <a:pt x="364919" y="555820"/>
                  </a:cubicBezTo>
                  <a:cubicBezTo>
                    <a:pt x="372272" y="535395"/>
                    <a:pt x="389973" y="488555"/>
                    <a:pt x="395964" y="466496"/>
                  </a:cubicBezTo>
                  <a:lnTo>
                    <a:pt x="468131" y="244277"/>
                  </a:lnTo>
                  <a:lnTo>
                    <a:pt x="520418" y="41938"/>
                  </a:lnTo>
                  <a:lnTo>
                    <a:pt x="294386" y="38398"/>
                  </a:lnTo>
                  <a:close/>
                </a:path>
              </a:pathLst>
            </a:custGeom>
            <a:solidFill>
              <a:srgbClr val="F7F7F7"/>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49" name="任意多边形: 形状 771"/>
            <p:cNvSpPr/>
            <p:nvPr/>
          </p:nvSpPr>
          <p:spPr>
            <a:xfrm rot="339682">
              <a:off x="-2883876" y="3009864"/>
              <a:ext cx="475108" cy="408890"/>
            </a:xfrm>
            <a:custGeom>
              <a:avLst/>
              <a:gdLst>
                <a:gd name="connsiteX0" fmla="*/ 588227 w 673509"/>
                <a:gd name="connsiteY0" fmla="*/ 151395 h 579638"/>
                <a:gd name="connsiteX1" fmla="*/ 665024 w 673509"/>
                <a:gd name="connsiteY1" fmla="*/ 309617 h 579638"/>
                <a:gd name="connsiteX2" fmla="*/ 542476 w 673509"/>
                <a:gd name="connsiteY2" fmla="*/ 389681 h 579638"/>
                <a:gd name="connsiteX3" fmla="*/ 475756 w 673509"/>
                <a:gd name="connsiteY3" fmla="*/ 406293 h 579638"/>
                <a:gd name="connsiteX4" fmla="*/ 488011 w 673509"/>
                <a:gd name="connsiteY4" fmla="*/ 312068 h 579638"/>
                <a:gd name="connsiteX5" fmla="*/ 316445 w 673509"/>
                <a:gd name="connsiteY5" fmla="*/ 351283 h 579638"/>
                <a:gd name="connsiteX6" fmla="*/ 257349 w 673509"/>
                <a:gd name="connsiteY6" fmla="*/ 487174 h 579638"/>
                <a:gd name="connsiteX7" fmla="*/ 228210 w 673509"/>
                <a:gd name="connsiteY7" fmla="*/ 472196 h 579638"/>
                <a:gd name="connsiteX8" fmla="*/ 183004 w 673509"/>
                <a:gd name="connsiteY8" fmla="*/ 382056 h 579638"/>
                <a:gd name="connsiteX9" fmla="*/ 146785 w 673509"/>
                <a:gd name="connsiteY9" fmla="*/ 477643 h 579638"/>
                <a:gd name="connsiteX10" fmla="*/ 30773 w 673509"/>
                <a:gd name="connsiteY10" fmla="*/ 577587 h 579638"/>
                <a:gd name="connsiteX11" fmla="*/ 22059 w 673509"/>
                <a:gd name="connsiteY11" fmla="*/ 493438 h 579638"/>
                <a:gd name="connsiteX12" fmla="*/ 3540 w 673509"/>
                <a:gd name="connsiteY12" fmla="*/ 337667 h 579638"/>
                <a:gd name="connsiteX13" fmla="*/ 443894 w 673509"/>
                <a:gd name="connsiteY13" fmla="*/ 40286 h 579638"/>
                <a:gd name="connsiteX14" fmla="*/ 588227 w 673509"/>
                <a:gd name="connsiteY14" fmla="*/ 151395 h 579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3509" h="579638">
                  <a:moveTo>
                    <a:pt x="588227" y="151395"/>
                  </a:moveTo>
                  <a:cubicBezTo>
                    <a:pt x="639970" y="198780"/>
                    <a:pt x="694980" y="278027"/>
                    <a:pt x="665024" y="309617"/>
                  </a:cubicBezTo>
                  <a:cubicBezTo>
                    <a:pt x="614371" y="362176"/>
                    <a:pt x="570254" y="377427"/>
                    <a:pt x="542476" y="389681"/>
                  </a:cubicBezTo>
                  <a:cubicBezTo>
                    <a:pt x="491279" y="411740"/>
                    <a:pt x="477935" y="406838"/>
                    <a:pt x="475756" y="406293"/>
                  </a:cubicBezTo>
                  <a:cubicBezTo>
                    <a:pt x="473850" y="406021"/>
                    <a:pt x="528043" y="322689"/>
                    <a:pt x="488011" y="312068"/>
                  </a:cubicBezTo>
                  <a:cubicBezTo>
                    <a:pt x="486105" y="311523"/>
                    <a:pt x="351575" y="283746"/>
                    <a:pt x="316445" y="351283"/>
                  </a:cubicBezTo>
                  <a:cubicBezTo>
                    <a:pt x="289756" y="402753"/>
                    <a:pt x="257349" y="487174"/>
                    <a:pt x="257349" y="487174"/>
                  </a:cubicBezTo>
                  <a:cubicBezTo>
                    <a:pt x="247273" y="504059"/>
                    <a:pt x="233112" y="479277"/>
                    <a:pt x="228210" y="472196"/>
                  </a:cubicBezTo>
                  <a:cubicBezTo>
                    <a:pt x="219496" y="459397"/>
                    <a:pt x="206152" y="373342"/>
                    <a:pt x="183004" y="382056"/>
                  </a:cubicBezTo>
                  <a:cubicBezTo>
                    <a:pt x="183004" y="382056"/>
                    <a:pt x="150052" y="473013"/>
                    <a:pt x="146785" y="477643"/>
                  </a:cubicBezTo>
                  <a:cubicBezTo>
                    <a:pt x="56644" y="602641"/>
                    <a:pt x="30773" y="577587"/>
                    <a:pt x="30773" y="577587"/>
                  </a:cubicBezTo>
                  <a:cubicBezTo>
                    <a:pt x="27233" y="576498"/>
                    <a:pt x="26960" y="532381"/>
                    <a:pt x="22059" y="493438"/>
                  </a:cubicBezTo>
                  <a:cubicBezTo>
                    <a:pt x="14978" y="438428"/>
                    <a:pt x="7898" y="364355"/>
                    <a:pt x="3540" y="337667"/>
                  </a:cubicBezTo>
                  <a:cubicBezTo>
                    <a:pt x="-31045" y="117354"/>
                    <a:pt x="193080" y="-89614"/>
                    <a:pt x="443894" y="40286"/>
                  </a:cubicBezTo>
                  <a:cubicBezTo>
                    <a:pt x="490734" y="64795"/>
                    <a:pt x="554731" y="120350"/>
                    <a:pt x="588227" y="151395"/>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50" name="任意多边形: 形状 772"/>
            <p:cNvSpPr/>
            <p:nvPr/>
          </p:nvSpPr>
          <p:spPr>
            <a:xfrm rot="339682">
              <a:off x="-2810011" y="3286445"/>
              <a:ext cx="351629" cy="118292"/>
            </a:xfrm>
            <a:custGeom>
              <a:avLst/>
              <a:gdLst>
                <a:gd name="connsiteX0" fmla="*/ 479948 w 498466"/>
                <a:gd name="connsiteY0" fmla="*/ 56852 h 167689"/>
                <a:gd name="connsiteX1" fmla="*/ 478042 w 498466"/>
                <a:gd name="connsiteY1" fmla="*/ 56307 h 167689"/>
                <a:gd name="connsiteX2" fmla="*/ 433924 w 498466"/>
                <a:gd name="connsiteY2" fmla="*/ 47048 h 167689"/>
                <a:gd name="connsiteX3" fmla="*/ 408598 w 498466"/>
                <a:gd name="connsiteY3" fmla="*/ 56307 h 167689"/>
                <a:gd name="connsiteX4" fmla="*/ 399611 w 498466"/>
                <a:gd name="connsiteY4" fmla="*/ 76187 h 167689"/>
                <a:gd name="connsiteX5" fmla="*/ 378914 w 498466"/>
                <a:gd name="connsiteY5" fmla="*/ 71285 h 167689"/>
                <a:gd name="connsiteX6" fmla="*/ 379731 w 498466"/>
                <a:gd name="connsiteY6" fmla="*/ 49227 h 167689"/>
                <a:gd name="connsiteX7" fmla="*/ 352226 w 498466"/>
                <a:gd name="connsiteY7" fmla="*/ 29892 h 167689"/>
                <a:gd name="connsiteX8" fmla="*/ 262903 w 498466"/>
                <a:gd name="connsiteY8" fmla="*/ 12190 h 167689"/>
                <a:gd name="connsiteX9" fmla="*/ 259907 w 498466"/>
                <a:gd name="connsiteY9" fmla="*/ 11918 h 167689"/>
                <a:gd name="connsiteX10" fmla="*/ 214156 w 498466"/>
                <a:gd name="connsiteY10" fmla="*/ 33160 h 167689"/>
                <a:gd name="connsiteX11" fmla="*/ 117208 w 498466"/>
                <a:gd name="connsiteY11" fmla="*/ 2114 h 167689"/>
                <a:gd name="connsiteX12" fmla="*/ 70912 w 498466"/>
                <a:gd name="connsiteY12" fmla="*/ 12190 h 167689"/>
                <a:gd name="connsiteX13" fmla="*/ 2830 w 498466"/>
                <a:gd name="connsiteY13" fmla="*/ 69107 h 167689"/>
                <a:gd name="connsiteX14" fmla="*/ 2830 w 498466"/>
                <a:gd name="connsiteY14" fmla="*/ 77821 h 167689"/>
                <a:gd name="connsiteX15" fmla="*/ 15630 w 498466"/>
                <a:gd name="connsiteY15" fmla="*/ 80817 h 167689"/>
                <a:gd name="connsiteX16" fmla="*/ 27884 w 498466"/>
                <a:gd name="connsiteY16" fmla="*/ 77549 h 167689"/>
                <a:gd name="connsiteX17" fmla="*/ 94604 w 498466"/>
                <a:gd name="connsiteY17" fmla="*/ 21994 h 167689"/>
                <a:gd name="connsiteX18" fmla="*/ 110127 w 498466"/>
                <a:gd name="connsiteY18" fmla="*/ 17909 h 167689"/>
                <a:gd name="connsiteX19" fmla="*/ 204352 w 498466"/>
                <a:gd name="connsiteY19" fmla="*/ 48955 h 167689"/>
                <a:gd name="connsiteX20" fmla="*/ 203263 w 498466"/>
                <a:gd name="connsiteY20" fmla="*/ 51678 h 167689"/>
                <a:gd name="connsiteX21" fmla="*/ 201629 w 498466"/>
                <a:gd name="connsiteY21" fmla="*/ 55218 h 167689"/>
                <a:gd name="connsiteX22" fmla="*/ 199178 w 498466"/>
                <a:gd name="connsiteY22" fmla="*/ 95250 h 167689"/>
                <a:gd name="connsiteX23" fmla="*/ 235125 w 498466"/>
                <a:gd name="connsiteY23" fmla="*/ 127112 h 167689"/>
                <a:gd name="connsiteX24" fmla="*/ 280876 w 498466"/>
                <a:gd name="connsiteY24" fmla="*/ 138550 h 167689"/>
                <a:gd name="connsiteX25" fmla="*/ 283055 w 498466"/>
                <a:gd name="connsiteY25" fmla="*/ 138823 h 167689"/>
                <a:gd name="connsiteX26" fmla="*/ 350048 w 498466"/>
                <a:gd name="connsiteY26" fmla="*/ 119760 h 167689"/>
                <a:gd name="connsiteX27" fmla="*/ 370472 w 498466"/>
                <a:gd name="connsiteY27" fmla="*/ 88987 h 167689"/>
                <a:gd name="connsiteX28" fmla="*/ 396071 w 498466"/>
                <a:gd name="connsiteY28" fmla="*/ 94433 h 167689"/>
                <a:gd name="connsiteX29" fmla="*/ 395254 w 498466"/>
                <a:gd name="connsiteY29" fmla="*/ 128202 h 167689"/>
                <a:gd name="connsiteX30" fmla="*/ 428206 w 498466"/>
                <a:gd name="connsiteY30" fmla="*/ 165238 h 167689"/>
                <a:gd name="connsiteX31" fmla="*/ 444545 w 498466"/>
                <a:gd name="connsiteY31" fmla="*/ 167689 h 167689"/>
                <a:gd name="connsiteX32" fmla="*/ 480492 w 498466"/>
                <a:gd name="connsiteY32" fmla="*/ 149716 h 167689"/>
                <a:gd name="connsiteX33" fmla="*/ 496560 w 498466"/>
                <a:gd name="connsiteY33" fmla="*/ 112951 h 167689"/>
                <a:gd name="connsiteX34" fmla="*/ 497104 w 498466"/>
                <a:gd name="connsiteY34" fmla="*/ 109139 h 167689"/>
                <a:gd name="connsiteX35" fmla="*/ 497649 w 498466"/>
                <a:gd name="connsiteY35" fmla="*/ 106416 h 167689"/>
                <a:gd name="connsiteX36" fmla="*/ 498466 w 498466"/>
                <a:gd name="connsiteY36" fmla="*/ 89259 h 167689"/>
                <a:gd name="connsiteX37" fmla="*/ 479948 w 498466"/>
                <a:gd name="connsiteY37" fmla="*/ 56852 h 167689"/>
                <a:gd name="connsiteX38" fmla="*/ 356856 w 498466"/>
                <a:gd name="connsiteY38" fmla="*/ 78638 h 167689"/>
                <a:gd name="connsiteX39" fmla="*/ 344329 w 498466"/>
                <a:gd name="connsiteY39" fmla="*/ 102058 h 167689"/>
                <a:gd name="connsiteX40" fmla="*/ 285778 w 498466"/>
                <a:gd name="connsiteY40" fmla="*/ 119760 h 167689"/>
                <a:gd name="connsiteX41" fmla="*/ 284144 w 498466"/>
                <a:gd name="connsiteY41" fmla="*/ 119487 h 167689"/>
                <a:gd name="connsiteX42" fmla="*/ 243023 w 498466"/>
                <a:gd name="connsiteY42" fmla="*/ 109411 h 167689"/>
                <a:gd name="connsiteX43" fmla="*/ 217152 w 498466"/>
                <a:gd name="connsiteY43" fmla="*/ 87897 h 167689"/>
                <a:gd name="connsiteX44" fmla="*/ 219058 w 498466"/>
                <a:gd name="connsiteY44" fmla="*/ 64205 h 167689"/>
                <a:gd name="connsiteX45" fmla="*/ 221509 w 498466"/>
                <a:gd name="connsiteY45" fmla="*/ 58486 h 167689"/>
                <a:gd name="connsiteX46" fmla="*/ 226139 w 498466"/>
                <a:gd name="connsiteY46" fmla="*/ 49499 h 167689"/>
                <a:gd name="connsiteX47" fmla="*/ 259363 w 498466"/>
                <a:gd name="connsiteY47" fmla="*/ 32070 h 167689"/>
                <a:gd name="connsiteX48" fmla="*/ 259363 w 498466"/>
                <a:gd name="connsiteY48" fmla="*/ 32070 h 167689"/>
                <a:gd name="connsiteX49" fmla="*/ 348958 w 498466"/>
                <a:gd name="connsiteY49" fmla="*/ 49499 h 167689"/>
                <a:gd name="connsiteX50" fmla="*/ 362302 w 498466"/>
                <a:gd name="connsiteY50" fmla="*/ 57941 h 167689"/>
                <a:gd name="connsiteX51" fmla="*/ 356856 w 498466"/>
                <a:gd name="connsiteY51" fmla="*/ 78638 h 167689"/>
                <a:gd name="connsiteX52" fmla="*/ 483488 w 498466"/>
                <a:gd name="connsiteY52" fmla="*/ 109956 h 167689"/>
                <a:gd name="connsiteX53" fmla="*/ 482399 w 498466"/>
                <a:gd name="connsiteY53" fmla="*/ 115947 h 167689"/>
                <a:gd name="connsiteX54" fmla="*/ 473412 w 498466"/>
                <a:gd name="connsiteY54" fmla="*/ 138006 h 167689"/>
                <a:gd name="connsiteX55" fmla="*/ 448086 w 498466"/>
                <a:gd name="connsiteY55" fmla="*/ 149716 h 167689"/>
                <a:gd name="connsiteX56" fmla="*/ 435558 w 498466"/>
                <a:gd name="connsiteY56" fmla="*/ 147537 h 167689"/>
                <a:gd name="connsiteX57" fmla="*/ 407236 w 498466"/>
                <a:gd name="connsiteY57" fmla="*/ 114313 h 167689"/>
                <a:gd name="connsiteX58" fmla="*/ 409687 w 498466"/>
                <a:gd name="connsiteY58" fmla="*/ 89259 h 167689"/>
                <a:gd name="connsiteX59" fmla="*/ 415406 w 498466"/>
                <a:gd name="connsiteY59" fmla="*/ 68834 h 167689"/>
                <a:gd name="connsiteX60" fmla="*/ 427389 w 498466"/>
                <a:gd name="connsiteY60" fmla="*/ 65294 h 167689"/>
                <a:gd name="connsiteX61" fmla="*/ 471778 w 498466"/>
                <a:gd name="connsiteY61" fmla="*/ 74826 h 167689"/>
                <a:gd name="connsiteX62" fmla="*/ 471778 w 498466"/>
                <a:gd name="connsiteY62" fmla="*/ 74826 h 167689"/>
                <a:gd name="connsiteX63" fmla="*/ 484577 w 498466"/>
                <a:gd name="connsiteY63" fmla="*/ 100424 h 167689"/>
                <a:gd name="connsiteX64" fmla="*/ 483488 w 498466"/>
                <a:gd name="connsiteY64" fmla="*/ 109956 h 167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98466" h="167689">
                  <a:moveTo>
                    <a:pt x="479948" y="56852"/>
                  </a:moveTo>
                  <a:lnTo>
                    <a:pt x="478042" y="56307"/>
                  </a:lnTo>
                  <a:lnTo>
                    <a:pt x="433924" y="47048"/>
                  </a:lnTo>
                  <a:cubicBezTo>
                    <a:pt x="432835" y="46776"/>
                    <a:pt x="419763" y="44325"/>
                    <a:pt x="408598" y="56307"/>
                  </a:cubicBezTo>
                  <a:cubicBezTo>
                    <a:pt x="403696" y="61482"/>
                    <a:pt x="401245" y="68290"/>
                    <a:pt x="399611" y="76187"/>
                  </a:cubicBezTo>
                  <a:lnTo>
                    <a:pt x="378914" y="71285"/>
                  </a:lnTo>
                  <a:cubicBezTo>
                    <a:pt x="381638" y="63388"/>
                    <a:pt x="382999" y="56307"/>
                    <a:pt x="379731" y="49227"/>
                  </a:cubicBezTo>
                  <a:cubicBezTo>
                    <a:pt x="372651" y="33432"/>
                    <a:pt x="353860" y="29892"/>
                    <a:pt x="352226" y="29892"/>
                  </a:cubicBezTo>
                  <a:lnTo>
                    <a:pt x="262903" y="12190"/>
                  </a:lnTo>
                  <a:lnTo>
                    <a:pt x="259907" y="11918"/>
                  </a:lnTo>
                  <a:cubicBezTo>
                    <a:pt x="246563" y="10012"/>
                    <a:pt x="227500" y="14914"/>
                    <a:pt x="214156" y="33160"/>
                  </a:cubicBezTo>
                  <a:lnTo>
                    <a:pt x="117208" y="2114"/>
                  </a:lnTo>
                  <a:cubicBezTo>
                    <a:pt x="103047" y="-1426"/>
                    <a:pt x="86707" y="-1971"/>
                    <a:pt x="70912" y="12190"/>
                  </a:cubicBezTo>
                  <a:lnTo>
                    <a:pt x="2830" y="69107"/>
                  </a:lnTo>
                  <a:cubicBezTo>
                    <a:pt x="-2072" y="72375"/>
                    <a:pt x="379" y="77277"/>
                    <a:pt x="2830" y="77821"/>
                  </a:cubicBezTo>
                  <a:lnTo>
                    <a:pt x="15630" y="80817"/>
                  </a:lnTo>
                  <a:cubicBezTo>
                    <a:pt x="19714" y="81634"/>
                    <a:pt x="24072" y="80545"/>
                    <a:pt x="27884" y="77549"/>
                  </a:cubicBezTo>
                  <a:lnTo>
                    <a:pt x="94604" y="21994"/>
                  </a:lnTo>
                  <a:cubicBezTo>
                    <a:pt x="99506" y="17909"/>
                    <a:pt x="105225" y="16548"/>
                    <a:pt x="110127" y="17909"/>
                  </a:cubicBezTo>
                  <a:lnTo>
                    <a:pt x="204352" y="48955"/>
                  </a:lnTo>
                  <a:cubicBezTo>
                    <a:pt x="204080" y="50044"/>
                    <a:pt x="203535" y="50861"/>
                    <a:pt x="203263" y="51678"/>
                  </a:cubicBezTo>
                  <a:cubicBezTo>
                    <a:pt x="202991" y="52223"/>
                    <a:pt x="202446" y="53312"/>
                    <a:pt x="201629" y="55218"/>
                  </a:cubicBezTo>
                  <a:cubicBezTo>
                    <a:pt x="194821" y="69379"/>
                    <a:pt x="194004" y="82723"/>
                    <a:pt x="199178" y="95250"/>
                  </a:cubicBezTo>
                  <a:cubicBezTo>
                    <a:pt x="208437" y="117309"/>
                    <a:pt x="234581" y="126840"/>
                    <a:pt x="235125" y="127112"/>
                  </a:cubicBezTo>
                  <a:cubicBezTo>
                    <a:pt x="236759" y="127929"/>
                    <a:pt x="246563" y="132831"/>
                    <a:pt x="280876" y="138550"/>
                  </a:cubicBezTo>
                  <a:lnTo>
                    <a:pt x="283055" y="138823"/>
                  </a:lnTo>
                  <a:cubicBezTo>
                    <a:pt x="331802" y="145631"/>
                    <a:pt x="348686" y="120849"/>
                    <a:pt x="350048" y="119760"/>
                  </a:cubicBezTo>
                  <a:cubicBezTo>
                    <a:pt x="351137" y="119215"/>
                    <a:pt x="359579" y="109684"/>
                    <a:pt x="370472" y="88987"/>
                  </a:cubicBezTo>
                  <a:cubicBezTo>
                    <a:pt x="373195" y="89531"/>
                    <a:pt x="394165" y="94161"/>
                    <a:pt x="396071" y="94433"/>
                  </a:cubicBezTo>
                  <a:cubicBezTo>
                    <a:pt x="393620" y="116219"/>
                    <a:pt x="394982" y="127385"/>
                    <a:pt x="395254" y="128202"/>
                  </a:cubicBezTo>
                  <a:cubicBezTo>
                    <a:pt x="395526" y="129563"/>
                    <a:pt x="395254" y="156796"/>
                    <a:pt x="428206" y="165238"/>
                  </a:cubicBezTo>
                  <a:cubicBezTo>
                    <a:pt x="428206" y="165238"/>
                    <a:pt x="436375" y="165783"/>
                    <a:pt x="444545" y="167689"/>
                  </a:cubicBezTo>
                  <a:cubicBezTo>
                    <a:pt x="445090" y="167689"/>
                    <a:pt x="465242" y="166872"/>
                    <a:pt x="480492" y="149716"/>
                  </a:cubicBezTo>
                  <a:cubicBezTo>
                    <a:pt x="489207" y="140184"/>
                    <a:pt x="494381" y="127657"/>
                    <a:pt x="496560" y="112951"/>
                  </a:cubicBezTo>
                  <a:cubicBezTo>
                    <a:pt x="496832" y="111045"/>
                    <a:pt x="497104" y="109956"/>
                    <a:pt x="497104" y="109139"/>
                  </a:cubicBezTo>
                  <a:cubicBezTo>
                    <a:pt x="497377" y="108322"/>
                    <a:pt x="497377" y="107505"/>
                    <a:pt x="497649" y="106416"/>
                  </a:cubicBezTo>
                  <a:lnTo>
                    <a:pt x="498466" y="89259"/>
                  </a:lnTo>
                  <a:cubicBezTo>
                    <a:pt x="498466" y="69379"/>
                    <a:pt x="489207" y="59031"/>
                    <a:pt x="479948" y="56852"/>
                  </a:cubicBezTo>
                  <a:close/>
                  <a:moveTo>
                    <a:pt x="356856" y="78638"/>
                  </a:moveTo>
                  <a:cubicBezTo>
                    <a:pt x="351137" y="89804"/>
                    <a:pt x="344601" y="102058"/>
                    <a:pt x="344329" y="102058"/>
                  </a:cubicBezTo>
                  <a:cubicBezTo>
                    <a:pt x="340244" y="106416"/>
                    <a:pt x="329895" y="128474"/>
                    <a:pt x="285778" y="119760"/>
                  </a:cubicBezTo>
                  <a:lnTo>
                    <a:pt x="284144" y="119487"/>
                  </a:lnTo>
                  <a:cubicBezTo>
                    <a:pt x="252827" y="114041"/>
                    <a:pt x="244657" y="109684"/>
                    <a:pt x="243023" y="109411"/>
                  </a:cubicBezTo>
                  <a:cubicBezTo>
                    <a:pt x="242751" y="109411"/>
                    <a:pt x="223143" y="102331"/>
                    <a:pt x="217152" y="87897"/>
                  </a:cubicBezTo>
                  <a:cubicBezTo>
                    <a:pt x="214156" y="81089"/>
                    <a:pt x="214701" y="73464"/>
                    <a:pt x="219058" y="64205"/>
                  </a:cubicBezTo>
                  <a:cubicBezTo>
                    <a:pt x="220692" y="61209"/>
                    <a:pt x="220964" y="59848"/>
                    <a:pt x="221509" y="58486"/>
                  </a:cubicBezTo>
                  <a:cubicBezTo>
                    <a:pt x="222054" y="57124"/>
                    <a:pt x="222598" y="55763"/>
                    <a:pt x="226139" y="49499"/>
                  </a:cubicBezTo>
                  <a:cubicBezTo>
                    <a:pt x="234036" y="35066"/>
                    <a:pt x="247653" y="30164"/>
                    <a:pt x="259363" y="32070"/>
                  </a:cubicBezTo>
                  <a:cubicBezTo>
                    <a:pt x="259363" y="32070"/>
                    <a:pt x="259635" y="31798"/>
                    <a:pt x="259363" y="32070"/>
                  </a:cubicBezTo>
                  <a:lnTo>
                    <a:pt x="348958" y="49499"/>
                  </a:lnTo>
                  <a:cubicBezTo>
                    <a:pt x="351954" y="50044"/>
                    <a:pt x="359851" y="52495"/>
                    <a:pt x="362302" y="57941"/>
                  </a:cubicBezTo>
                  <a:cubicBezTo>
                    <a:pt x="364209" y="62026"/>
                    <a:pt x="361758" y="69379"/>
                    <a:pt x="356856" y="78638"/>
                  </a:cubicBezTo>
                  <a:close/>
                  <a:moveTo>
                    <a:pt x="483488" y="109956"/>
                  </a:moveTo>
                  <a:cubicBezTo>
                    <a:pt x="483216" y="111317"/>
                    <a:pt x="482671" y="112679"/>
                    <a:pt x="482399" y="115947"/>
                  </a:cubicBezTo>
                  <a:cubicBezTo>
                    <a:pt x="481037" y="125479"/>
                    <a:pt x="478314" y="132559"/>
                    <a:pt x="473412" y="138006"/>
                  </a:cubicBezTo>
                  <a:cubicBezTo>
                    <a:pt x="463336" y="149171"/>
                    <a:pt x="448358" y="149716"/>
                    <a:pt x="448086" y="149716"/>
                  </a:cubicBezTo>
                  <a:cubicBezTo>
                    <a:pt x="446724" y="149716"/>
                    <a:pt x="435558" y="147537"/>
                    <a:pt x="435558" y="147537"/>
                  </a:cubicBezTo>
                  <a:cubicBezTo>
                    <a:pt x="404513" y="142090"/>
                    <a:pt x="407781" y="119215"/>
                    <a:pt x="407236" y="114313"/>
                  </a:cubicBezTo>
                  <a:cubicBezTo>
                    <a:pt x="407236" y="114041"/>
                    <a:pt x="408326" y="100969"/>
                    <a:pt x="409687" y="89259"/>
                  </a:cubicBezTo>
                  <a:cubicBezTo>
                    <a:pt x="410777" y="79455"/>
                    <a:pt x="412411" y="72102"/>
                    <a:pt x="415406" y="68834"/>
                  </a:cubicBezTo>
                  <a:cubicBezTo>
                    <a:pt x="419219" y="64750"/>
                    <a:pt x="425210" y="64750"/>
                    <a:pt x="427389" y="65294"/>
                  </a:cubicBezTo>
                  <a:lnTo>
                    <a:pt x="471778" y="74826"/>
                  </a:lnTo>
                  <a:cubicBezTo>
                    <a:pt x="471778" y="74553"/>
                    <a:pt x="471778" y="74826"/>
                    <a:pt x="471778" y="74826"/>
                  </a:cubicBezTo>
                  <a:cubicBezTo>
                    <a:pt x="479675" y="76460"/>
                    <a:pt x="485939" y="85174"/>
                    <a:pt x="484577" y="100424"/>
                  </a:cubicBezTo>
                  <a:cubicBezTo>
                    <a:pt x="484033" y="107233"/>
                    <a:pt x="483760" y="108594"/>
                    <a:pt x="483488" y="109956"/>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51" name="任意多边形: 形状 773"/>
            <p:cNvSpPr/>
            <p:nvPr/>
          </p:nvSpPr>
          <p:spPr>
            <a:xfrm rot="339682">
              <a:off x="-2827719" y="3232500"/>
              <a:ext cx="92949" cy="139857"/>
            </a:xfrm>
            <a:custGeom>
              <a:avLst/>
              <a:gdLst>
                <a:gd name="connsiteX0" fmla="*/ 79792 w 131764"/>
                <a:gd name="connsiteY0" fmla="*/ 807 h 198259"/>
                <a:gd name="connsiteX1" fmla="*/ 130173 w 131764"/>
                <a:gd name="connsiteY1" fmla="*/ 129890 h 198259"/>
                <a:gd name="connsiteX2" fmla="*/ 120641 w 131764"/>
                <a:gd name="connsiteY2" fmla="*/ 193615 h 198259"/>
                <a:gd name="connsiteX3" fmla="*/ 74073 w 131764"/>
                <a:gd name="connsiteY3" fmla="*/ 198244 h 198259"/>
                <a:gd name="connsiteX4" fmla="*/ 8987 w 131764"/>
                <a:gd name="connsiteY4" fmla="*/ 133975 h 198259"/>
                <a:gd name="connsiteX5" fmla="*/ 0 w 131764"/>
                <a:gd name="connsiteY5" fmla="*/ 78693 h 198259"/>
                <a:gd name="connsiteX6" fmla="*/ 79792 w 131764"/>
                <a:gd name="connsiteY6" fmla="*/ 807 h 198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764" h="198259">
                  <a:moveTo>
                    <a:pt x="79792" y="807"/>
                  </a:moveTo>
                  <a:cubicBezTo>
                    <a:pt x="145695" y="7888"/>
                    <a:pt x="130173" y="129890"/>
                    <a:pt x="130173" y="129890"/>
                  </a:cubicBezTo>
                  <a:lnTo>
                    <a:pt x="120641" y="193615"/>
                  </a:lnTo>
                  <a:cubicBezTo>
                    <a:pt x="120641" y="193615"/>
                    <a:pt x="95587" y="197700"/>
                    <a:pt x="74073" y="198244"/>
                  </a:cubicBezTo>
                  <a:cubicBezTo>
                    <a:pt x="41666" y="199061"/>
                    <a:pt x="17429" y="166927"/>
                    <a:pt x="8987" y="133975"/>
                  </a:cubicBezTo>
                  <a:cubicBezTo>
                    <a:pt x="8442" y="132069"/>
                    <a:pt x="0" y="81688"/>
                    <a:pt x="0" y="78693"/>
                  </a:cubicBezTo>
                  <a:cubicBezTo>
                    <a:pt x="1089" y="22321"/>
                    <a:pt x="27233" y="-5184"/>
                    <a:pt x="79792" y="807"/>
                  </a:cubicBezTo>
                  <a:close/>
                </a:path>
              </a:pathLst>
            </a:custGeom>
            <a:solidFill>
              <a:srgbClr val="F7F7F7"/>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52" name="任意多边形: 形状 774"/>
            <p:cNvSpPr/>
            <p:nvPr/>
          </p:nvSpPr>
          <p:spPr>
            <a:xfrm rot="339682">
              <a:off x="-2362219" y="4331836"/>
              <a:ext cx="236212" cy="128075"/>
            </a:xfrm>
            <a:custGeom>
              <a:avLst/>
              <a:gdLst>
                <a:gd name="connsiteX0" fmla="*/ 229844 w 334852"/>
                <a:gd name="connsiteY0" fmla="*/ 0 h 181557"/>
                <a:gd name="connsiteX1" fmla="*/ 332512 w 334852"/>
                <a:gd name="connsiteY1" fmla="*/ 111654 h 181557"/>
                <a:gd name="connsiteX2" fmla="*/ 263068 w 334852"/>
                <a:gd name="connsiteY2" fmla="*/ 179191 h 181557"/>
                <a:gd name="connsiteX3" fmla="*/ 0 w 334852"/>
                <a:gd name="connsiteY3" fmla="*/ 33496 h 181557"/>
                <a:gd name="connsiteX4" fmla="*/ 229844 w 334852"/>
                <a:gd name="connsiteY4" fmla="*/ 0 h 1815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852" h="181557">
                  <a:moveTo>
                    <a:pt x="229844" y="0"/>
                  </a:moveTo>
                  <a:cubicBezTo>
                    <a:pt x="229844" y="0"/>
                    <a:pt x="353209" y="53376"/>
                    <a:pt x="332512" y="111654"/>
                  </a:cubicBezTo>
                  <a:cubicBezTo>
                    <a:pt x="311815" y="169932"/>
                    <a:pt x="302828" y="170204"/>
                    <a:pt x="263068" y="179191"/>
                  </a:cubicBezTo>
                  <a:cubicBezTo>
                    <a:pt x="158222" y="203428"/>
                    <a:pt x="0" y="33496"/>
                    <a:pt x="0" y="33496"/>
                  </a:cubicBezTo>
                  <a:lnTo>
                    <a:pt x="229844" y="0"/>
                  </a:lnTo>
                  <a:close/>
                </a:path>
              </a:pathLst>
            </a:custGeom>
            <a:solidFill>
              <a:srgbClr val="E0A77C"/>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253" name="图形 51"/>
            <p:cNvGrpSpPr/>
            <p:nvPr/>
          </p:nvGrpSpPr>
          <p:grpSpPr>
            <a:xfrm rot="339682">
              <a:off x="-2617109" y="4278804"/>
              <a:ext cx="680046" cy="327527"/>
              <a:chOff x="2545304" y="4264561"/>
              <a:chExt cx="964027" cy="464298"/>
            </a:xfrm>
            <a:solidFill>
              <a:srgbClr val="00F7FF"/>
            </a:solidFill>
          </p:grpSpPr>
          <p:sp>
            <p:nvSpPr>
              <p:cNvPr id="257" name="任意多边形: 形状 779"/>
              <p:cNvSpPr/>
              <p:nvPr/>
            </p:nvSpPr>
            <p:spPr>
              <a:xfrm>
                <a:off x="2545530" y="4264561"/>
                <a:ext cx="963800" cy="464298"/>
              </a:xfrm>
              <a:custGeom>
                <a:avLst/>
                <a:gdLst>
                  <a:gd name="connsiteX0" fmla="*/ 8762 w 963800"/>
                  <a:gd name="connsiteY0" fmla="*/ 297466 h 464298"/>
                  <a:gd name="connsiteX1" fmla="*/ 220905 w 963800"/>
                  <a:gd name="connsiteY1" fmla="*/ 31947 h 464298"/>
                  <a:gd name="connsiteX2" fmla="*/ 300153 w 963800"/>
                  <a:gd name="connsiteY2" fmla="*/ 629 h 464298"/>
                  <a:gd name="connsiteX3" fmla="*/ 927595 w 963800"/>
                  <a:gd name="connsiteY3" fmla="*/ 96489 h 464298"/>
                  <a:gd name="connsiteX4" fmla="*/ 952649 w 963800"/>
                  <a:gd name="connsiteY4" fmla="*/ 112828 h 464298"/>
                  <a:gd name="connsiteX5" fmla="*/ 952649 w 963800"/>
                  <a:gd name="connsiteY5" fmla="*/ 112828 h 464298"/>
                  <a:gd name="connsiteX6" fmla="*/ 962181 w 963800"/>
                  <a:gd name="connsiteY6" fmla="*/ 137065 h 464298"/>
                  <a:gd name="connsiteX7" fmla="*/ 954828 w 963800"/>
                  <a:gd name="connsiteY7" fmla="*/ 166749 h 464298"/>
                  <a:gd name="connsiteX8" fmla="*/ 742685 w 963800"/>
                  <a:gd name="connsiteY8" fmla="*/ 432540 h 464298"/>
                  <a:gd name="connsiteX9" fmla="*/ 663438 w 963800"/>
                  <a:gd name="connsiteY9" fmla="*/ 463586 h 464298"/>
                  <a:gd name="connsiteX10" fmla="*/ 35995 w 963800"/>
                  <a:gd name="connsiteY10" fmla="*/ 367726 h 464298"/>
                  <a:gd name="connsiteX11" fmla="*/ 10941 w 963800"/>
                  <a:gd name="connsiteY11" fmla="*/ 351387 h 464298"/>
                  <a:gd name="connsiteX12" fmla="*/ 1409 w 963800"/>
                  <a:gd name="connsiteY12" fmla="*/ 327150 h 464298"/>
                  <a:gd name="connsiteX13" fmla="*/ 1682 w 963800"/>
                  <a:gd name="connsiteY13" fmla="*/ 327967 h 464298"/>
                  <a:gd name="connsiteX14" fmla="*/ 8762 w 963800"/>
                  <a:gd name="connsiteY14" fmla="*/ 297466 h 464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63800" h="464298">
                    <a:moveTo>
                      <a:pt x="8762" y="297466"/>
                    </a:moveTo>
                    <a:lnTo>
                      <a:pt x="220905" y="31947"/>
                    </a:lnTo>
                    <a:cubicBezTo>
                      <a:pt x="237790" y="10706"/>
                      <a:pt x="273192" y="-3183"/>
                      <a:pt x="300153" y="629"/>
                    </a:cubicBezTo>
                    <a:lnTo>
                      <a:pt x="927595" y="96489"/>
                    </a:lnTo>
                    <a:cubicBezTo>
                      <a:pt x="940939" y="98395"/>
                      <a:pt x="949381" y="104659"/>
                      <a:pt x="952649" y="112828"/>
                    </a:cubicBezTo>
                    <a:cubicBezTo>
                      <a:pt x="952649" y="112828"/>
                      <a:pt x="952649" y="112828"/>
                      <a:pt x="952649" y="112828"/>
                    </a:cubicBezTo>
                    <a:cubicBezTo>
                      <a:pt x="955917" y="120726"/>
                      <a:pt x="958913" y="128896"/>
                      <a:pt x="962181" y="137065"/>
                    </a:cubicBezTo>
                    <a:cubicBezTo>
                      <a:pt x="965721" y="145235"/>
                      <a:pt x="963542" y="155856"/>
                      <a:pt x="954828" y="166749"/>
                    </a:cubicBezTo>
                    <a:lnTo>
                      <a:pt x="742685" y="432540"/>
                    </a:lnTo>
                    <a:cubicBezTo>
                      <a:pt x="725528" y="453782"/>
                      <a:pt x="689853" y="467670"/>
                      <a:pt x="663438" y="463586"/>
                    </a:cubicBezTo>
                    <a:lnTo>
                      <a:pt x="35995" y="367726"/>
                    </a:lnTo>
                    <a:cubicBezTo>
                      <a:pt x="22651" y="365820"/>
                      <a:pt x="14209" y="359557"/>
                      <a:pt x="10941" y="351387"/>
                    </a:cubicBezTo>
                    <a:cubicBezTo>
                      <a:pt x="7673" y="343217"/>
                      <a:pt x="4677" y="335320"/>
                      <a:pt x="1409" y="327150"/>
                    </a:cubicBezTo>
                    <a:cubicBezTo>
                      <a:pt x="1682" y="327422"/>
                      <a:pt x="1682" y="327694"/>
                      <a:pt x="1682" y="327967"/>
                    </a:cubicBezTo>
                    <a:cubicBezTo>
                      <a:pt x="-1859" y="319252"/>
                      <a:pt x="48" y="308631"/>
                      <a:pt x="8762" y="297466"/>
                    </a:cubicBezTo>
                    <a:close/>
                  </a:path>
                </a:pathLst>
              </a:custGeom>
              <a:solidFill>
                <a:srgbClr val="C9F9FF"/>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58" name="任意多边形: 形状 780"/>
              <p:cNvSpPr/>
              <p:nvPr/>
            </p:nvSpPr>
            <p:spPr>
              <a:xfrm>
                <a:off x="2545304" y="4264751"/>
                <a:ext cx="954403" cy="440060"/>
              </a:xfrm>
              <a:custGeom>
                <a:avLst/>
                <a:gdLst>
                  <a:gd name="connsiteX0" fmla="*/ 8989 w 954403"/>
                  <a:gd name="connsiteY0" fmla="*/ 297276 h 440060"/>
                  <a:gd name="connsiteX1" fmla="*/ 26963 w 954403"/>
                  <a:gd name="connsiteY1" fmla="*/ 343572 h 440060"/>
                  <a:gd name="connsiteX2" fmla="*/ 654133 w 954403"/>
                  <a:gd name="connsiteY2" fmla="*/ 439431 h 440060"/>
                  <a:gd name="connsiteX3" fmla="*/ 733380 w 954403"/>
                  <a:gd name="connsiteY3" fmla="*/ 408114 h 440060"/>
                  <a:gd name="connsiteX4" fmla="*/ 945523 w 954403"/>
                  <a:gd name="connsiteY4" fmla="*/ 142595 h 440060"/>
                  <a:gd name="connsiteX5" fmla="*/ 927822 w 954403"/>
                  <a:gd name="connsiteY5" fmla="*/ 96571 h 440060"/>
                  <a:gd name="connsiteX6" fmla="*/ 300379 w 954403"/>
                  <a:gd name="connsiteY6" fmla="*/ 712 h 440060"/>
                  <a:gd name="connsiteX7" fmla="*/ 221132 w 954403"/>
                  <a:gd name="connsiteY7" fmla="*/ 32030 h 440060"/>
                  <a:gd name="connsiteX8" fmla="*/ 8989 w 954403"/>
                  <a:gd name="connsiteY8" fmla="*/ 297276 h 44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4403" h="440060">
                    <a:moveTo>
                      <a:pt x="8989" y="297276"/>
                    </a:moveTo>
                    <a:cubicBezTo>
                      <a:pt x="-8168" y="318790"/>
                      <a:pt x="2" y="339215"/>
                      <a:pt x="26963" y="343572"/>
                    </a:cubicBezTo>
                    <a:lnTo>
                      <a:pt x="654133" y="439431"/>
                    </a:lnTo>
                    <a:cubicBezTo>
                      <a:pt x="681093" y="443244"/>
                      <a:pt x="716496" y="429355"/>
                      <a:pt x="733380" y="408114"/>
                    </a:cubicBezTo>
                    <a:lnTo>
                      <a:pt x="945523" y="142595"/>
                    </a:lnTo>
                    <a:cubicBezTo>
                      <a:pt x="962407" y="121353"/>
                      <a:pt x="954510" y="100384"/>
                      <a:pt x="927822" y="96571"/>
                    </a:cubicBezTo>
                    <a:lnTo>
                      <a:pt x="300379" y="712"/>
                    </a:lnTo>
                    <a:cubicBezTo>
                      <a:pt x="273691" y="-3373"/>
                      <a:pt x="238016" y="10516"/>
                      <a:pt x="221132" y="32030"/>
                    </a:cubicBezTo>
                    <a:lnTo>
                      <a:pt x="8989" y="297276"/>
                    </a:lnTo>
                    <a:close/>
                  </a:path>
                </a:pathLst>
              </a:custGeom>
              <a:solidFill>
                <a:srgbClr val="12C2E9"/>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59" name="任意多边形: 形状 781"/>
              <p:cNvSpPr/>
              <p:nvPr/>
            </p:nvSpPr>
            <p:spPr>
              <a:xfrm>
                <a:off x="3352831" y="4503980"/>
                <a:ext cx="38262" cy="43111"/>
              </a:xfrm>
              <a:custGeom>
                <a:avLst/>
                <a:gdLst>
                  <a:gd name="connsiteX0" fmla="*/ 742 w 38262"/>
                  <a:gd name="connsiteY0" fmla="*/ 39529 h 43111"/>
                  <a:gd name="connsiteX1" fmla="*/ 2104 w 38262"/>
                  <a:gd name="connsiteY1" fmla="*/ 43069 h 43111"/>
                  <a:gd name="connsiteX2" fmla="*/ 8095 w 38262"/>
                  <a:gd name="connsiteY2" fmla="*/ 40618 h 43111"/>
                  <a:gd name="connsiteX3" fmla="*/ 37507 w 38262"/>
                  <a:gd name="connsiteY3" fmla="*/ 3582 h 43111"/>
                  <a:gd name="connsiteX4" fmla="*/ 36417 w 38262"/>
                  <a:gd name="connsiteY4" fmla="*/ 42 h 43111"/>
                  <a:gd name="connsiteX5" fmla="*/ 30426 w 38262"/>
                  <a:gd name="connsiteY5" fmla="*/ 2493 h 43111"/>
                  <a:gd name="connsiteX6" fmla="*/ 742 w 38262"/>
                  <a:gd name="connsiteY6" fmla="*/ 39529 h 4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262" h="43111">
                    <a:moveTo>
                      <a:pt x="742" y="39529"/>
                    </a:moveTo>
                    <a:cubicBezTo>
                      <a:pt x="-619" y="41163"/>
                      <a:pt x="-75" y="42797"/>
                      <a:pt x="2104" y="43069"/>
                    </a:cubicBezTo>
                    <a:cubicBezTo>
                      <a:pt x="4283" y="43342"/>
                      <a:pt x="7006" y="42253"/>
                      <a:pt x="8095" y="40618"/>
                    </a:cubicBezTo>
                    <a:lnTo>
                      <a:pt x="37507" y="3582"/>
                    </a:lnTo>
                    <a:cubicBezTo>
                      <a:pt x="38868" y="1948"/>
                      <a:pt x="38323" y="314"/>
                      <a:pt x="36417" y="42"/>
                    </a:cubicBezTo>
                    <a:cubicBezTo>
                      <a:pt x="34239" y="-231"/>
                      <a:pt x="31515" y="859"/>
                      <a:pt x="30426" y="2493"/>
                    </a:cubicBezTo>
                    <a:lnTo>
                      <a:pt x="742" y="39529"/>
                    </a:lnTo>
                    <a:close/>
                  </a:path>
                </a:pathLst>
              </a:custGeom>
              <a:solidFill>
                <a:srgbClr val="604BE0">
                  <a:alpha val="50000"/>
                </a:srgbClr>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60" name="任意多边形: 形状 782"/>
              <p:cNvSpPr/>
              <p:nvPr/>
            </p:nvSpPr>
            <p:spPr>
              <a:xfrm>
                <a:off x="3337485" y="4556189"/>
                <a:ext cx="12212" cy="8323"/>
              </a:xfrm>
              <a:custGeom>
                <a:avLst/>
                <a:gdLst>
                  <a:gd name="connsiteX0" fmla="*/ 838 w 12212"/>
                  <a:gd name="connsiteY0" fmla="*/ 3387 h 8323"/>
                  <a:gd name="connsiteX1" fmla="*/ 2745 w 12212"/>
                  <a:gd name="connsiteY1" fmla="*/ 8289 h 8323"/>
                  <a:gd name="connsiteX2" fmla="*/ 11187 w 12212"/>
                  <a:gd name="connsiteY2" fmla="*/ 5021 h 8323"/>
                  <a:gd name="connsiteX3" fmla="*/ 9281 w 12212"/>
                  <a:gd name="connsiteY3" fmla="*/ 119 h 8323"/>
                  <a:gd name="connsiteX4" fmla="*/ 838 w 12212"/>
                  <a:gd name="connsiteY4" fmla="*/ 3387 h 8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2" h="8323">
                    <a:moveTo>
                      <a:pt x="838" y="3387"/>
                    </a:moveTo>
                    <a:cubicBezTo>
                      <a:pt x="-796" y="5566"/>
                      <a:pt x="21" y="7744"/>
                      <a:pt x="2745" y="8289"/>
                    </a:cubicBezTo>
                    <a:cubicBezTo>
                      <a:pt x="5740" y="8561"/>
                      <a:pt x="9281" y="7200"/>
                      <a:pt x="11187" y="5021"/>
                    </a:cubicBezTo>
                    <a:cubicBezTo>
                      <a:pt x="13093" y="2570"/>
                      <a:pt x="12276" y="664"/>
                      <a:pt x="9281" y="119"/>
                    </a:cubicBezTo>
                    <a:cubicBezTo>
                      <a:pt x="6285" y="-425"/>
                      <a:pt x="2745" y="936"/>
                      <a:pt x="838" y="3387"/>
                    </a:cubicBezTo>
                    <a:close/>
                  </a:path>
                </a:pathLst>
              </a:custGeom>
              <a:solidFill>
                <a:srgbClr val="604BE0">
                  <a:alpha val="50000"/>
                </a:srgbClr>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61" name="任意多边形: 形状 783"/>
              <p:cNvSpPr/>
              <p:nvPr/>
            </p:nvSpPr>
            <p:spPr>
              <a:xfrm>
                <a:off x="2599723" y="4282185"/>
                <a:ext cx="855668" cy="401190"/>
              </a:xfrm>
              <a:custGeom>
                <a:avLst/>
                <a:gdLst>
                  <a:gd name="connsiteX0" fmla="*/ 5222 w 855668"/>
                  <a:gd name="connsiteY0" fmla="*/ 284200 h 401190"/>
                  <a:gd name="connsiteX1" fmla="*/ 15298 w 855668"/>
                  <a:gd name="connsiteY1" fmla="*/ 310615 h 401190"/>
                  <a:gd name="connsiteX2" fmla="*/ 592905 w 855668"/>
                  <a:gd name="connsiteY2" fmla="*/ 400756 h 401190"/>
                  <a:gd name="connsiteX3" fmla="*/ 638383 w 855668"/>
                  <a:gd name="connsiteY3" fmla="*/ 383054 h 401190"/>
                  <a:gd name="connsiteX4" fmla="*/ 850526 w 855668"/>
                  <a:gd name="connsiteY4" fmla="*/ 117263 h 401190"/>
                  <a:gd name="connsiteX5" fmla="*/ 840178 w 855668"/>
                  <a:gd name="connsiteY5" fmla="*/ 90847 h 401190"/>
                  <a:gd name="connsiteX6" fmla="*/ 262572 w 855668"/>
                  <a:gd name="connsiteY6" fmla="*/ 435 h 401190"/>
                  <a:gd name="connsiteX7" fmla="*/ 217093 w 855668"/>
                  <a:gd name="connsiteY7" fmla="*/ 18408 h 401190"/>
                  <a:gd name="connsiteX8" fmla="*/ 5222 w 855668"/>
                  <a:gd name="connsiteY8" fmla="*/ 284200 h 401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5668" h="401190">
                    <a:moveTo>
                      <a:pt x="5222" y="284200"/>
                    </a:moveTo>
                    <a:cubicBezTo>
                      <a:pt x="-4582" y="296454"/>
                      <a:pt x="-225" y="308164"/>
                      <a:pt x="15298" y="310615"/>
                    </a:cubicBezTo>
                    <a:lnTo>
                      <a:pt x="592905" y="400756"/>
                    </a:lnTo>
                    <a:cubicBezTo>
                      <a:pt x="608155" y="403207"/>
                      <a:pt x="628580" y="395037"/>
                      <a:pt x="638383" y="383054"/>
                    </a:cubicBezTo>
                    <a:lnTo>
                      <a:pt x="850526" y="117263"/>
                    </a:lnTo>
                    <a:cubicBezTo>
                      <a:pt x="860330" y="105008"/>
                      <a:pt x="855701" y="93026"/>
                      <a:pt x="840178" y="90847"/>
                    </a:cubicBezTo>
                    <a:lnTo>
                      <a:pt x="262572" y="435"/>
                    </a:lnTo>
                    <a:cubicBezTo>
                      <a:pt x="247049" y="-2016"/>
                      <a:pt x="226624" y="6154"/>
                      <a:pt x="217093" y="18408"/>
                    </a:cubicBezTo>
                    <a:lnTo>
                      <a:pt x="5222" y="284200"/>
                    </a:lnTo>
                    <a:close/>
                  </a:path>
                </a:pathLst>
              </a:custGeom>
              <a:solidFill>
                <a:srgbClr val="C9F9FF"/>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62" name="任意多边形: 形状 784"/>
              <p:cNvSpPr/>
              <p:nvPr/>
            </p:nvSpPr>
            <p:spPr>
              <a:xfrm>
                <a:off x="2659062" y="4403609"/>
                <a:ext cx="54890" cy="52328"/>
              </a:xfrm>
              <a:custGeom>
                <a:avLst/>
                <a:gdLst>
                  <a:gd name="connsiteX0" fmla="*/ 2255 w 54890"/>
                  <a:gd name="connsiteY0" fmla="*/ 40501 h 52328"/>
                  <a:gd name="connsiteX1" fmla="*/ 6885 w 54890"/>
                  <a:gd name="connsiteY1" fmla="*/ 52211 h 52328"/>
                  <a:gd name="connsiteX2" fmla="*/ 27037 w 54890"/>
                  <a:gd name="connsiteY2" fmla="*/ 44313 h 52328"/>
                  <a:gd name="connsiteX3" fmla="*/ 52636 w 54890"/>
                  <a:gd name="connsiteY3" fmla="*/ 11906 h 52328"/>
                  <a:gd name="connsiteX4" fmla="*/ 48006 w 54890"/>
                  <a:gd name="connsiteY4" fmla="*/ 196 h 52328"/>
                  <a:gd name="connsiteX5" fmla="*/ 27854 w 54890"/>
                  <a:gd name="connsiteY5" fmla="*/ 8366 h 52328"/>
                  <a:gd name="connsiteX6" fmla="*/ 2255 w 54890"/>
                  <a:gd name="connsiteY6" fmla="*/ 40501 h 52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90" h="52328">
                    <a:moveTo>
                      <a:pt x="2255" y="40501"/>
                    </a:moveTo>
                    <a:cubicBezTo>
                      <a:pt x="-2102" y="45947"/>
                      <a:pt x="76" y="51122"/>
                      <a:pt x="6885" y="52211"/>
                    </a:cubicBezTo>
                    <a:cubicBezTo>
                      <a:pt x="13693" y="53028"/>
                      <a:pt x="22679" y="49488"/>
                      <a:pt x="27037" y="44313"/>
                    </a:cubicBezTo>
                    <a:lnTo>
                      <a:pt x="52636" y="11906"/>
                    </a:lnTo>
                    <a:cubicBezTo>
                      <a:pt x="56993" y="6460"/>
                      <a:pt x="54814" y="1286"/>
                      <a:pt x="48006" y="196"/>
                    </a:cubicBezTo>
                    <a:cubicBezTo>
                      <a:pt x="41198" y="-893"/>
                      <a:pt x="32211" y="2647"/>
                      <a:pt x="27854" y="8366"/>
                    </a:cubicBezTo>
                    <a:lnTo>
                      <a:pt x="2255" y="40501"/>
                    </a:lnTo>
                    <a:close/>
                  </a:path>
                </a:pathLst>
              </a:custGeom>
              <a:solidFill>
                <a:srgbClr val="C9F9FF"/>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254" name="任意多边形: 形状 776"/>
            <p:cNvSpPr/>
            <p:nvPr/>
          </p:nvSpPr>
          <p:spPr>
            <a:xfrm rot="339682">
              <a:off x="-2675815" y="4299045"/>
              <a:ext cx="325587" cy="138242"/>
            </a:xfrm>
            <a:custGeom>
              <a:avLst/>
              <a:gdLst>
                <a:gd name="connsiteX0" fmla="*/ 40254 w 461549"/>
                <a:gd name="connsiteY0" fmla="*/ 56889 h 195970"/>
                <a:gd name="connsiteX1" fmla="*/ 222986 w 461549"/>
                <a:gd name="connsiteY1" fmla="*/ 245 h 195970"/>
                <a:gd name="connsiteX2" fmla="*/ 455553 w 461549"/>
                <a:gd name="connsiteY2" fmla="*/ 38371 h 195970"/>
                <a:gd name="connsiteX3" fmla="*/ 440031 w 461549"/>
                <a:gd name="connsiteY3" fmla="*/ 69961 h 195970"/>
                <a:gd name="connsiteX4" fmla="*/ 347167 w 461549"/>
                <a:gd name="connsiteY4" fmla="*/ 71595 h 195970"/>
                <a:gd name="connsiteX5" fmla="*/ 336274 w 461549"/>
                <a:gd name="connsiteY5" fmla="*/ 141583 h 195970"/>
                <a:gd name="connsiteX6" fmla="*/ 250491 w 461549"/>
                <a:gd name="connsiteY6" fmla="*/ 194959 h 195970"/>
                <a:gd name="connsiteX7" fmla="*/ 222441 w 461549"/>
                <a:gd name="connsiteY7" fmla="*/ 172901 h 195970"/>
                <a:gd name="connsiteX8" fmla="*/ 33446 w 461549"/>
                <a:gd name="connsiteY8" fmla="*/ 193597 h 195970"/>
                <a:gd name="connsiteX9" fmla="*/ 40254 w 461549"/>
                <a:gd name="connsiteY9" fmla="*/ 56889 h 1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549" h="195970">
                  <a:moveTo>
                    <a:pt x="40254" y="56889"/>
                  </a:moveTo>
                  <a:cubicBezTo>
                    <a:pt x="40254" y="56889"/>
                    <a:pt x="174239" y="4058"/>
                    <a:pt x="222986" y="245"/>
                  </a:cubicBezTo>
                  <a:cubicBezTo>
                    <a:pt x="271732" y="-3568"/>
                    <a:pt x="455553" y="38371"/>
                    <a:pt x="455553" y="38371"/>
                  </a:cubicBezTo>
                  <a:cubicBezTo>
                    <a:pt x="455553" y="38371"/>
                    <a:pt x="476523" y="71050"/>
                    <a:pt x="440031" y="69961"/>
                  </a:cubicBezTo>
                  <a:cubicBezTo>
                    <a:pt x="394824" y="68599"/>
                    <a:pt x="347167" y="71595"/>
                    <a:pt x="347167" y="71595"/>
                  </a:cubicBezTo>
                  <a:cubicBezTo>
                    <a:pt x="347167" y="71595"/>
                    <a:pt x="347167" y="117073"/>
                    <a:pt x="336274" y="141583"/>
                  </a:cubicBezTo>
                  <a:cubicBezTo>
                    <a:pt x="325381" y="166092"/>
                    <a:pt x="295697" y="190602"/>
                    <a:pt x="250491" y="194959"/>
                  </a:cubicBezTo>
                  <a:cubicBezTo>
                    <a:pt x="205557" y="199316"/>
                    <a:pt x="222441" y="172901"/>
                    <a:pt x="222441" y="172901"/>
                  </a:cubicBezTo>
                  <a:cubicBezTo>
                    <a:pt x="222441" y="172901"/>
                    <a:pt x="83554" y="204763"/>
                    <a:pt x="33446" y="193597"/>
                  </a:cubicBezTo>
                  <a:cubicBezTo>
                    <a:pt x="-17207" y="182432"/>
                    <a:pt x="-6586" y="98283"/>
                    <a:pt x="40254" y="56889"/>
                  </a:cubicBezTo>
                  <a:close/>
                </a:path>
              </a:pathLst>
            </a:custGeom>
            <a:solidFill>
              <a:srgbClr val="F7F7F7"/>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55" name="任意多边形: 形状 777"/>
            <p:cNvSpPr/>
            <p:nvPr/>
          </p:nvSpPr>
          <p:spPr>
            <a:xfrm rot="339682">
              <a:off x="-3197681" y="3729513"/>
              <a:ext cx="597565" cy="726463"/>
            </a:xfrm>
            <a:custGeom>
              <a:avLst/>
              <a:gdLst>
                <a:gd name="connsiteX0" fmla="*/ 829509 w 847102"/>
                <a:gd name="connsiteY0" fmla="*/ 788232 h 1029825"/>
                <a:gd name="connsiteX1" fmla="*/ 840947 w 847102"/>
                <a:gd name="connsiteY1" fmla="*/ 923851 h 1029825"/>
                <a:gd name="connsiteX2" fmla="*/ 796286 w 847102"/>
                <a:gd name="connsiteY2" fmla="*/ 979678 h 1029825"/>
                <a:gd name="connsiteX3" fmla="*/ 148418 w 847102"/>
                <a:gd name="connsiteY3" fmla="*/ 994928 h 1029825"/>
                <a:gd name="connsiteX4" fmla="*/ 47385 w 847102"/>
                <a:gd name="connsiteY4" fmla="*/ 830987 h 1029825"/>
                <a:gd name="connsiteX5" fmla="*/ 0 w 847102"/>
                <a:gd name="connsiteY5" fmla="*/ 210081 h 1029825"/>
                <a:gd name="connsiteX6" fmla="*/ 208875 w 847102"/>
                <a:gd name="connsiteY6" fmla="*/ 11010 h 1029825"/>
                <a:gd name="connsiteX7" fmla="*/ 328972 w 847102"/>
                <a:gd name="connsiteY7" fmla="*/ 365580 h 1029825"/>
                <a:gd name="connsiteX8" fmla="*/ 344494 w 847102"/>
                <a:gd name="connsiteY8" fmla="*/ 695368 h 1029825"/>
                <a:gd name="connsiteX9" fmla="*/ 401955 w 847102"/>
                <a:gd name="connsiteY9" fmla="*/ 769441 h 1029825"/>
                <a:gd name="connsiteX10" fmla="*/ 829509 w 847102"/>
                <a:gd name="connsiteY10" fmla="*/ 788232 h 102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7102" h="1029825">
                  <a:moveTo>
                    <a:pt x="829509" y="788232"/>
                  </a:moveTo>
                  <a:cubicBezTo>
                    <a:pt x="829509" y="788232"/>
                    <a:pt x="859738" y="839157"/>
                    <a:pt x="840947" y="923851"/>
                  </a:cubicBezTo>
                  <a:cubicBezTo>
                    <a:pt x="832505" y="960887"/>
                    <a:pt x="796286" y="979678"/>
                    <a:pt x="796286" y="979678"/>
                  </a:cubicBezTo>
                  <a:cubicBezTo>
                    <a:pt x="796286" y="979678"/>
                    <a:pt x="383437" y="1081528"/>
                    <a:pt x="148418" y="994928"/>
                  </a:cubicBezTo>
                  <a:cubicBezTo>
                    <a:pt x="65086" y="964155"/>
                    <a:pt x="47385" y="830987"/>
                    <a:pt x="47385" y="830987"/>
                  </a:cubicBezTo>
                  <a:lnTo>
                    <a:pt x="0" y="210081"/>
                  </a:lnTo>
                  <a:cubicBezTo>
                    <a:pt x="817" y="21359"/>
                    <a:pt x="90413" y="-24392"/>
                    <a:pt x="208875" y="11010"/>
                  </a:cubicBezTo>
                  <a:cubicBezTo>
                    <a:pt x="311543" y="41511"/>
                    <a:pt x="333601" y="260734"/>
                    <a:pt x="328972" y="365580"/>
                  </a:cubicBezTo>
                  <a:cubicBezTo>
                    <a:pt x="326248" y="430394"/>
                    <a:pt x="336597" y="611764"/>
                    <a:pt x="344494" y="695368"/>
                  </a:cubicBezTo>
                  <a:cubicBezTo>
                    <a:pt x="350213" y="758004"/>
                    <a:pt x="360562" y="760999"/>
                    <a:pt x="401955" y="769441"/>
                  </a:cubicBezTo>
                  <a:lnTo>
                    <a:pt x="829509" y="788232"/>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56" name="任意多边形: 形状 778"/>
            <p:cNvSpPr/>
            <p:nvPr/>
          </p:nvSpPr>
          <p:spPr>
            <a:xfrm rot="339682">
              <a:off x="-2304779" y="4249353"/>
              <a:ext cx="148439" cy="87283"/>
            </a:xfrm>
            <a:custGeom>
              <a:avLst/>
              <a:gdLst>
                <a:gd name="connsiteX0" fmla="*/ 16114 w 210425"/>
                <a:gd name="connsiteY0" fmla="*/ 15989 h 123732"/>
                <a:gd name="connsiteX1" fmla="*/ 110884 w 210425"/>
                <a:gd name="connsiteY1" fmla="*/ 20619 h 123732"/>
                <a:gd name="connsiteX2" fmla="*/ 206743 w 210425"/>
                <a:gd name="connsiteY2" fmla="*/ 105040 h 123732"/>
                <a:gd name="connsiteX3" fmla="*/ 163171 w 210425"/>
                <a:gd name="connsiteY3" fmla="*/ 116205 h 123732"/>
                <a:gd name="connsiteX4" fmla="*/ 102170 w 210425"/>
                <a:gd name="connsiteY4" fmla="*/ 78897 h 123732"/>
                <a:gd name="connsiteX5" fmla="*/ 17203 w 210425"/>
                <a:gd name="connsiteY5" fmla="*/ 76446 h 123732"/>
                <a:gd name="connsiteX6" fmla="*/ 16114 w 210425"/>
                <a:gd name="connsiteY6" fmla="*/ 15989 h 123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425" h="123732">
                  <a:moveTo>
                    <a:pt x="16114" y="15989"/>
                  </a:moveTo>
                  <a:cubicBezTo>
                    <a:pt x="34088" y="466"/>
                    <a:pt x="70580" y="-12333"/>
                    <a:pt x="110884" y="20619"/>
                  </a:cubicBezTo>
                  <a:cubicBezTo>
                    <a:pt x="155818" y="56838"/>
                    <a:pt x="185774" y="85705"/>
                    <a:pt x="206743" y="105040"/>
                  </a:cubicBezTo>
                  <a:cubicBezTo>
                    <a:pt x="220632" y="118112"/>
                    <a:pt x="192855" y="133090"/>
                    <a:pt x="163171" y="116205"/>
                  </a:cubicBezTo>
                  <a:cubicBezTo>
                    <a:pt x="133760" y="99321"/>
                    <a:pt x="102170" y="78897"/>
                    <a:pt x="102170" y="78897"/>
                  </a:cubicBezTo>
                  <a:cubicBezTo>
                    <a:pt x="102170" y="78897"/>
                    <a:pt x="39262" y="91424"/>
                    <a:pt x="17203" y="76446"/>
                  </a:cubicBezTo>
                  <a:cubicBezTo>
                    <a:pt x="-4855" y="61468"/>
                    <a:pt x="-6217" y="35052"/>
                    <a:pt x="16114" y="15989"/>
                  </a:cubicBezTo>
                  <a:close/>
                </a:path>
              </a:pathLst>
            </a:custGeom>
            <a:solidFill>
              <a:srgbClr val="F7F7F7"/>
            </a:solidFill>
            <a:ln w="271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265" name="组合 787"/>
          <p:cNvGrpSpPr/>
          <p:nvPr/>
        </p:nvGrpSpPr>
        <p:grpSpPr>
          <a:xfrm>
            <a:off x="7037649" y="2566144"/>
            <a:ext cx="58176" cy="33588"/>
            <a:chOff x="3809266" y="3227342"/>
            <a:chExt cx="189634" cy="109486"/>
          </a:xfrm>
        </p:grpSpPr>
        <p:sp>
          <p:nvSpPr>
            <p:cNvPr id="266" name="任意多边形: 形状 788"/>
            <p:cNvSpPr/>
            <p:nvPr/>
          </p:nvSpPr>
          <p:spPr>
            <a:xfrm>
              <a:off x="3809266" y="3227342"/>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67" name="任意多边形: 形状 789"/>
            <p:cNvSpPr/>
            <p:nvPr/>
          </p:nvSpPr>
          <p:spPr>
            <a:xfrm>
              <a:off x="3856228" y="3254456"/>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268" name="任意多边形: 形状 790"/>
          <p:cNvSpPr/>
          <p:nvPr/>
        </p:nvSpPr>
        <p:spPr>
          <a:xfrm>
            <a:off x="7741635" y="2940243"/>
            <a:ext cx="58176" cy="3358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69" name="任意多边形: 形状 791"/>
          <p:cNvSpPr/>
          <p:nvPr/>
        </p:nvSpPr>
        <p:spPr>
          <a:xfrm>
            <a:off x="7756040" y="2948565"/>
            <a:ext cx="29361" cy="16952"/>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270" name="组合 792"/>
          <p:cNvGrpSpPr/>
          <p:nvPr/>
        </p:nvGrpSpPr>
        <p:grpSpPr>
          <a:xfrm>
            <a:off x="8384913" y="2509796"/>
            <a:ext cx="58176" cy="33588"/>
            <a:chOff x="8200898" y="3043667"/>
            <a:chExt cx="189634" cy="109486"/>
          </a:xfrm>
        </p:grpSpPr>
        <p:sp>
          <p:nvSpPr>
            <p:cNvPr id="271" name="任意多边形: 形状 793"/>
            <p:cNvSpPr/>
            <p:nvPr/>
          </p:nvSpPr>
          <p:spPr>
            <a:xfrm>
              <a:off x="8200898" y="3043667"/>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72" name="任意多边形: 形状 794"/>
            <p:cNvSpPr/>
            <p:nvPr/>
          </p:nvSpPr>
          <p:spPr>
            <a:xfrm>
              <a:off x="8247860" y="3070781"/>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273" name="任意多边形: 形状 795"/>
          <p:cNvSpPr/>
          <p:nvPr/>
        </p:nvSpPr>
        <p:spPr>
          <a:xfrm>
            <a:off x="6908945" y="2522571"/>
            <a:ext cx="162467" cy="202262"/>
          </a:xfrm>
          <a:custGeom>
            <a:avLst/>
            <a:gdLst>
              <a:gd name="connsiteX0" fmla="*/ 445414 w 529590"/>
              <a:gd name="connsiteY0" fmla="*/ 178 h 659309"/>
              <a:gd name="connsiteX1" fmla="*/ 487680 w 529590"/>
              <a:gd name="connsiteY1" fmla="*/ 14466 h 659309"/>
              <a:gd name="connsiteX2" fmla="*/ 529590 w 529590"/>
              <a:gd name="connsiteY2" fmla="*/ 90666 h 659309"/>
              <a:gd name="connsiteX3" fmla="*/ 529590 w 529590"/>
              <a:gd name="connsiteY3" fmla="*/ 189726 h 659309"/>
              <a:gd name="connsiteX4" fmla="*/ 510540 w 529590"/>
              <a:gd name="connsiteY4" fmla="*/ 208776 h 659309"/>
              <a:gd name="connsiteX5" fmla="*/ 491490 w 529590"/>
              <a:gd name="connsiteY5" fmla="*/ 189726 h 659309"/>
              <a:gd name="connsiteX6" fmla="*/ 491490 w 529590"/>
              <a:gd name="connsiteY6" fmla="*/ 90666 h 659309"/>
              <a:gd name="connsiteX7" fmla="*/ 467678 w 529590"/>
              <a:gd name="connsiteY7" fmla="*/ 46851 h 659309"/>
              <a:gd name="connsiteX8" fmla="*/ 418148 w 529590"/>
              <a:gd name="connsiteY8" fmla="*/ 43041 h 659309"/>
              <a:gd name="connsiteX9" fmla="*/ 207645 w 529590"/>
              <a:gd name="connsiteY9" fmla="*/ 174486 h 659309"/>
              <a:gd name="connsiteX10" fmla="*/ 147638 w 529590"/>
              <a:gd name="connsiteY10" fmla="*/ 209729 h 659309"/>
              <a:gd name="connsiteX11" fmla="*/ 38100 w 529590"/>
              <a:gd name="connsiteY11" fmla="*/ 401181 h 659309"/>
              <a:gd name="connsiteX12" fmla="*/ 38100 w 529590"/>
              <a:gd name="connsiteY12" fmla="*/ 639307 h 659309"/>
              <a:gd name="connsiteX13" fmla="*/ 19050 w 529590"/>
              <a:gd name="connsiteY13" fmla="*/ 659309 h 659309"/>
              <a:gd name="connsiteX14" fmla="*/ 0 w 529590"/>
              <a:gd name="connsiteY14" fmla="*/ 640259 h 659309"/>
              <a:gd name="connsiteX15" fmla="*/ 0 w 529590"/>
              <a:gd name="connsiteY15" fmla="*/ 401181 h 659309"/>
              <a:gd name="connsiteX16" fmla="*/ 0 w 529590"/>
              <a:gd name="connsiteY16" fmla="*/ 398324 h 659309"/>
              <a:gd name="connsiteX17" fmla="*/ 551 w 529590"/>
              <a:gd name="connsiteY17" fmla="*/ 397000 h 659309"/>
              <a:gd name="connsiteX18" fmla="*/ 8826 w 529590"/>
              <a:gd name="connsiteY18" fmla="*/ 334193 h 659309"/>
              <a:gd name="connsiteX19" fmla="*/ 127635 w 529590"/>
              <a:gd name="connsiteY19" fmla="*/ 177344 h 659309"/>
              <a:gd name="connsiteX20" fmla="*/ 187643 w 529590"/>
              <a:gd name="connsiteY20" fmla="*/ 142101 h 659309"/>
              <a:gd name="connsiteX21" fmla="*/ 399098 w 529590"/>
              <a:gd name="connsiteY21" fmla="*/ 9704 h 659309"/>
              <a:gd name="connsiteX22" fmla="*/ 401003 w 529590"/>
              <a:gd name="connsiteY22" fmla="*/ 8751 h 659309"/>
              <a:gd name="connsiteX23" fmla="*/ 445414 w 529590"/>
              <a:gd name="connsiteY23" fmla="*/ 178 h 65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29590" h="659309">
                <a:moveTo>
                  <a:pt x="445414" y="178"/>
                </a:moveTo>
                <a:cubicBezTo>
                  <a:pt x="460296" y="1131"/>
                  <a:pt x="474822" y="5893"/>
                  <a:pt x="487680" y="14466"/>
                </a:cubicBezTo>
                <a:cubicBezTo>
                  <a:pt x="514350" y="31611"/>
                  <a:pt x="529590" y="60186"/>
                  <a:pt x="529590" y="90666"/>
                </a:cubicBezTo>
                <a:lnTo>
                  <a:pt x="529590" y="189726"/>
                </a:lnTo>
                <a:cubicBezTo>
                  <a:pt x="529590" y="200204"/>
                  <a:pt x="521018" y="208776"/>
                  <a:pt x="510540" y="208776"/>
                </a:cubicBezTo>
                <a:cubicBezTo>
                  <a:pt x="500063" y="208776"/>
                  <a:pt x="491490" y="200204"/>
                  <a:pt x="491490" y="189726"/>
                </a:cubicBezTo>
                <a:lnTo>
                  <a:pt x="491490" y="90666"/>
                </a:lnTo>
                <a:cubicBezTo>
                  <a:pt x="491490" y="72569"/>
                  <a:pt x="482918" y="56376"/>
                  <a:pt x="467678" y="46851"/>
                </a:cubicBezTo>
                <a:cubicBezTo>
                  <a:pt x="452438" y="37326"/>
                  <a:pt x="434340" y="36374"/>
                  <a:pt x="418148" y="43041"/>
                </a:cubicBezTo>
                <a:lnTo>
                  <a:pt x="207645" y="174486"/>
                </a:lnTo>
                <a:lnTo>
                  <a:pt x="147638" y="209729"/>
                </a:lnTo>
                <a:cubicBezTo>
                  <a:pt x="80010" y="249734"/>
                  <a:pt x="38100" y="323076"/>
                  <a:pt x="38100" y="401181"/>
                </a:cubicBezTo>
                <a:lnTo>
                  <a:pt x="38100" y="639307"/>
                </a:lnTo>
                <a:cubicBezTo>
                  <a:pt x="38100" y="650737"/>
                  <a:pt x="29528" y="659309"/>
                  <a:pt x="19050" y="659309"/>
                </a:cubicBezTo>
                <a:cubicBezTo>
                  <a:pt x="8573" y="659309"/>
                  <a:pt x="0" y="650737"/>
                  <a:pt x="0" y="640259"/>
                </a:cubicBezTo>
                <a:lnTo>
                  <a:pt x="0" y="401181"/>
                </a:lnTo>
                <a:lnTo>
                  <a:pt x="0" y="398324"/>
                </a:lnTo>
                <a:lnTo>
                  <a:pt x="551" y="397000"/>
                </a:lnTo>
                <a:lnTo>
                  <a:pt x="8826" y="334193"/>
                </a:lnTo>
                <a:cubicBezTo>
                  <a:pt x="26194" y="269319"/>
                  <a:pt x="68343" y="212348"/>
                  <a:pt x="127635" y="177344"/>
                </a:cubicBezTo>
                <a:lnTo>
                  <a:pt x="187643" y="142101"/>
                </a:lnTo>
                <a:lnTo>
                  <a:pt x="399098" y="9704"/>
                </a:lnTo>
                <a:cubicBezTo>
                  <a:pt x="400050" y="9704"/>
                  <a:pt x="400050" y="8751"/>
                  <a:pt x="401003" y="8751"/>
                </a:cubicBezTo>
                <a:cubicBezTo>
                  <a:pt x="415291" y="2083"/>
                  <a:pt x="430531" y="-774"/>
                  <a:pt x="445414" y="178"/>
                </a:cubicBezTo>
                <a:close/>
              </a:path>
            </a:pathLst>
          </a:custGeom>
          <a:gradFill>
            <a:gsLst>
              <a:gs pos="0">
                <a:srgbClr val="00F7FF">
                  <a:alpha val="73000"/>
                </a:srgbClr>
              </a:gs>
              <a:gs pos="100000">
                <a:srgbClr val="00F7FF">
                  <a:alpha val="0"/>
                </a:srgbClr>
              </a:gs>
            </a:gsLst>
            <a:lin ang="5400000" scaled="1"/>
          </a:gra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74" name="任意多边形: 形状 796"/>
          <p:cNvSpPr/>
          <p:nvPr/>
        </p:nvSpPr>
        <p:spPr>
          <a:xfrm>
            <a:off x="7765114" y="2897525"/>
            <a:ext cx="162760" cy="202262"/>
          </a:xfrm>
          <a:custGeom>
            <a:avLst/>
            <a:gdLst>
              <a:gd name="connsiteX0" fmla="*/ 84891 w 530543"/>
              <a:gd name="connsiteY0" fmla="*/ 178 h 659309"/>
              <a:gd name="connsiteX1" fmla="*/ 128588 w 530543"/>
              <a:gd name="connsiteY1" fmla="*/ 8751 h 659309"/>
              <a:gd name="connsiteX2" fmla="*/ 130493 w 530543"/>
              <a:gd name="connsiteY2" fmla="*/ 9704 h 659309"/>
              <a:gd name="connsiteX3" fmla="*/ 342900 w 530543"/>
              <a:gd name="connsiteY3" fmla="*/ 142101 h 659309"/>
              <a:gd name="connsiteX4" fmla="*/ 402908 w 530543"/>
              <a:gd name="connsiteY4" fmla="*/ 177344 h 659309"/>
              <a:gd name="connsiteX5" fmla="*/ 521718 w 530543"/>
              <a:gd name="connsiteY5" fmla="*/ 334193 h 659309"/>
              <a:gd name="connsiteX6" fmla="*/ 529992 w 530543"/>
              <a:gd name="connsiteY6" fmla="*/ 397000 h 659309"/>
              <a:gd name="connsiteX7" fmla="*/ 530543 w 530543"/>
              <a:gd name="connsiteY7" fmla="*/ 398324 h 659309"/>
              <a:gd name="connsiteX8" fmla="*/ 530543 w 530543"/>
              <a:gd name="connsiteY8" fmla="*/ 401181 h 659309"/>
              <a:gd name="connsiteX9" fmla="*/ 530543 w 530543"/>
              <a:gd name="connsiteY9" fmla="*/ 639307 h 659309"/>
              <a:gd name="connsiteX10" fmla="*/ 511493 w 530543"/>
              <a:gd name="connsiteY10" fmla="*/ 659309 h 659309"/>
              <a:gd name="connsiteX11" fmla="*/ 492443 w 530543"/>
              <a:gd name="connsiteY11" fmla="*/ 640259 h 659309"/>
              <a:gd name="connsiteX12" fmla="*/ 492443 w 530543"/>
              <a:gd name="connsiteY12" fmla="*/ 401181 h 659309"/>
              <a:gd name="connsiteX13" fmla="*/ 383858 w 530543"/>
              <a:gd name="connsiteY13" fmla="*/ 210681 h 659309"/>
              <a:gd name="connsiteX14" fmla="*/ 323850 w 530543"/>
              <a:gd name="connsiteY14" fmla="*/ 175439 h 659309"/>
              <a:gd name="connsiteX15" fmla="*/ 111443 w 530543"/>
              <a:gd name="connsiteY15" fmla="*/ 43041 h 659309"/>
              <a:gd name="connsiteX16" fmla="*/ 61913 w 530543"/>
              <a:gd name="connsiteY16" fmla="*/ 46851 h 659309"/>
              <a:gd name="connsiteX17" fmla="*/ 38100 w 530543"/>
              <a:gd name="connsiteY17" fmla="*/ 90666 h 659309"/>
              <a:gd name="connsiteX18" fmla="*/ 38100 w 530543"/>
              <a:gd name="connsiteY18" fmla="*/ 189726 h 659309"/>
              <a:gd name="connsiteX19" fmla="*/ 19050 w 530543"/>
              <a:gd name="connsiteY19" fmla="*/ 208776 h 659309"/>
              <a:gd name="connsiteX20" fmla="*/ 0 w 530543"/>
              <a:gd name="connsiteY20" fmla="*/ 189726 h 659309"/>
              <a:gd name="connsiteX21" fmla="*/ 0 w 530543"/>
              <a:gd name="connsiteY21" fmla="*/ 90666 h 659309"/>
              <a:gd name="connsiteX22" fmla="*/ 41910 w 530543"/>
              <a:gd name="connsiteY22" fmla="*/ 14466 h 659309"/>
              <a:gd name="connsiteX23" fmla="*/ 84891 w 530543"/>
              <a:gd name="connsiteY23" fmla="*/ 178 h 65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0543" h="659309">
                <a:moveTo>
                  <a:pt x="84891" y="178"/>
                </a:moveTo>
                <a:cubicBezTo>
                  <a:pt x="99774" y="-774"/>
                  <a:pt x="114776" y="2083"/>
                  <a:pt x="128588" y="8751"/>
                </a:cubicBezTo>
                <a:cubicBezTo>
                  <a:pt x="129540" y="8751"/>
                  <a:pt x="129540" y="9704"/>
                  <a:pt x="130493" y="9704"/>
                </a:cubicBezTo>
                <a:lnTo>
                  <a:pt x="342900" y="142101"/>
                </a:lnTo>
                <a:lnTo>
                  <a:pt x="402908" y="177344"/>
                </a:lnTo>
                <a:cubicBezTo>
                  <a:pt x="462200" y="212348"/>
                  <a:pt x="504349" y="269319"/>
                  <a:pt x="521718" y="334193"/>
                </a:cubicBezTo>
                <a:lnTo>
                  <a:pt x="529992" y="397000"/>
                </a:lnTo>
                <a:lnTo>
                  <a:pt x="530543" y="398324"/>
                </a:lnTo>
                <a:lnTo>
                  <a:pt x="530543" y="401181"/>
                </a:lnTo>
                <a:lnTo>
                  <a:pt x="530543" y="639307"/>
                </a:lnTo>
                <a:cubicBezTo>
                  <a:pt x="530543" y="650737"/>
                  <a:pt x="521970" y="659309"/>
                  <a:pt x="511493" y="659309"/>
                </a:cubicBezTo>
                <a:cubicBezTo>
                  <a:pt x="501015" y="659309"/>
                  <a:pt x="492443" y="650737"/>
                  <a:pt x="492443" y="640259"/>
                </a:cubicBezTo>
                <a:lnTo>
                  <a:pt x="492443" y="401181"/>
                </a:lnTo>
                <a:cubicBezTo>
                  <a:pt x="492443" y="323076"/>
                  <a:pt x="450533" y="249734"/>
                  <a:pt x="383858" y="210681"/>
                </a:cubicBezTo>
                <a:lnTo>
                  <a:pt x="323850" y="175439"/>
                </a:lnTo>
                <a:lnTo>
                  <a:pt x="111443" y="43041"/>
                </a:lnTo>
                <a:cubicBezTo>
                  <a:pt x="95250" y="36374"/>
                  <a:pt x="77153" y="37326"/>
                  <a:pt x="61913" y="46851"/>
                </a:cubicBezTo>
                <a:cubicBezTo>
                  <a:pt x="47625" y="56376"/>
                  <a:pt x="38100" y="72569"/>
                  <a:pt x="38100" y="90666"/>
                </a:cubicBezTo>
                <a:lnTo>
                  <a:pt x="38100" y="189726"/>
                </a:lnTo>
                <a:cubicBezTo>
                  <a:pt x="38100" y="200204"/>
                  <a:pt x="29528" y="208776"/>
                  <a:pt x="19050" y="208776"/>
                </a:cubicBezTo>
                <a:cubicBezTo>
                  <a:pt x="8573" y="208776"/>
                  <a:pt x="0" y="200204"/>
                  <a:pt x="0" y="189726"/>
                </a:cubicBezTo>
                <a:lnTo>
                  <a:pt x="0" y="90666"/>
                </a:lnTo>
                <a:cubicBezTo>
                  <a:pt x="0" y="59234"/>
                  <a:pt x="15240" y="30659"/>
                  <a:pt x="41910" y="14466"/>
                </a:cubicBezTo>
                <a:cubicBezTo>
                  <a:pt x="55245" y="5893"/>
                  <a:pt x="70009" y="1131"/>
                  <a:pt x="84891" y="178"/>
                </a:cubicBezTo>
                <a:close/>
              </a:path>
            </a:pathLst>
          </a:custGeom>
          <a:gradFill>
            <a:gsLst>
              <a:gs pos="0">
                <a:srgbClr val="00F7FF">
                  <a:alpha val="73000"/>
                </a:srgbClr>
              </a:gs>
              <a:gs pos="100000">
                <a:srgbClr val="00F7FF">
                  <a:alpha val="0"/>
                </a:srgbClr>
              </a:gs>
            </a:gsLst>
            <a:lin ang="5400000" scaled="1"/>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75" name="图形 64"/>
          <p:cNvSpPr/>
          <p:nvPr/>
        </p:nvSpPr>
        <p:spPr>
          <a:xfrm>
            <a:off x="8409326" y="2421872"/>
            <a:ext cx="140260" cy="108117"/>
          </a:xfrm>
          <a:custGeom>
            <a:avLst/>
            <a:gdLst>
              <a:gd name="connsiteX0" fmla="*/ 19050 w 457200"/>
              <a:gd name="connsiteY0" fmla="*/ 354848 h 352425"/>
              <a:gd name="connsiteX1" fmla="*/ 0 w 457200"/>
              <a:gd name="connsiteY1" fmla="*/ 335798 h 352425"/>
              <a:gd name="connsiteX2" fmla="*/ 0 w 457200"/>
              <a:gd name="connsiteY2" fmla="*/ 244358 h 352425"/>
              <a:gd name="connsiteX3" fmla="*/ 72390 w 457200"/>
              <a:gd name="connsiteY3" fmla="*/ 128153 h 352425"/>
              <a:gd name="connsiteX4" fmla="*/ 273368 w 457200"/>
              <a:gd name="connsiteY4" fmla="*/ 13853 h 352425"/>
              <a:gd name="connsiteX5" fmla="*/ 274320 w 457200"/>
              <a:gd name="connsiteY5" fmla="*/ 12901 h 352425"/>
              <a:gd name="connsiteX6" fmla="*/ 399098 w 457200"/>
              <a:gd name="connsiteY6" fmla="*/ 19568 h 352425"/>
              <a:gd name="connsiteX7" fmla="*/ 459105 w 457200"/>
              <a:gd name="connsiteY7" fmla="*/ 128153 h 352425"/>
              <a:gd name="connsiteX8" fmla="*/ 440055 w 457200"/>
              <a:gd name="connsiteY8" fmla="*/ 147203 h 352425"/>
              <a:gd name="connsiteX9" fmla="*/ 421005 w 457200"/>
              <a:gd name="connsiteY9" fmla="*/ 128153 h 352425"/>
              <a:gd name="connsiteX10" fmla="*/ 379095 w 457200"/>
              <a:gd name="connsiteY10" fmla="*/ 51953 h 352425"/>
              <a:gd name="connsiteX11" fmla="*/ 292418 w 457200"/>
              <a:gd name="connsiteY11" fmla="*/ 47191 h 352425"/>
              <a:gd name="connsiteX12" fmla="*/ 90488 w 457200"/>
              <a:gd name="connsiteY12" fmla="*/ 162443 h 352425"/>
              <a:gd name="connsiteX13" fmla="*/ 89535 w 457200"/>
              <a:gd name="connsiteY13" fmla="*/ 163396 h 352425"/>
              <a:gd name="connsiteX14" fmla="*/ 38100 w 457200"/>
              <a:gd name="connsiteY14" fmla="*/ 244358 h 352425"/>
              <a:gd name="connsiteX15" fmla="*/ 38100 w 457200"/>
              <a:gd name="connsiteY15" fmla="*/ 335798 h 352425"/>
              <a:gd name="connsiteX16" fmla="*/ 19050 w 457200"/>
              <a:gd name="connsiteY16" fmla="*/ 354848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 h="352425">
                <a:moveTo>
                  <a:pt x="19050" y="354848"/>
                </a:moveTo>
                <a:cubicBezTo>
                  <a:pt x="8573" y="354848"/>
                  <a:pt x="0" y="346276"/>
                  <a:pt x="0" y="335798"/>
                </a:cubicBezTo>
                <a:lnTo>
                  <a:pt x="0" y="244358"/>
                </a:lnTo>
                <a:cubicBezTo>
                  <a:pt x="0" y="195781"/>
                  <a:pt x="28575" y="150061"/>
                  <a:pt x="72390" y="128153"/>
                </a:cubicBezTo>
                <a:lnTo>
                  <a:pt x="273368" y="13853"/>
                </a:lnTo>
                <a:cubicBezTo>
                  <a:pt x="273368" y="13853"/>
                  <a:pt x="274320" y="13853"/>
                  <a:pt x="274320" y="12901"/>
                </a:cubicBezTo>
                <a:cubicBezTo>
                  <a:pt x="314325" y="-6149"/>
                  <a:pt x="360998" y="-4244"/>
                  <a:pt x="399098" y="19568"/>
                </a:cubicBezTo>
                <a:cubicBezTo>
                  <a:pt x="437198" y="43381"/>
                  <a:pt x="459105" y="84338"/>
                  <a:pt x="459105" y="128153"/>
                </a:cubicBezTo>
                <a:cubicBezTo>
                  <a:pt x="459105" y="138631"/>
                  <a:pt x="450533" y="147203"/>
                  <a:pt x="440055" y="147203"/>
                </a:cubicBezTo>
                <a:cubicBezTo>
                  <a:pt x="429578" y="147203"/>
                  <a:pt x="421005" y="138631"/>
                  <a:pt x="421005" y="128153"/>
                </a:cubicBezTo>
                <a:cubicBezTo>
                  <a:pt x="421005" y="96721"/>
                  <a:pt x="404813" y="68146"/>
                  <a:pt x="379095" y="51953"/>
                </a:cubicBezTo>
                <a:cubicBezTo>
                  <a:pt x="352425" y="35761"/>
                  <a:pt x="320040" y="33856"/>
                  <a:pt x="292418" y="47191"/>
                </a:cubicBezTo>
                <a:lnTo>
                  <a:pt x="90488" y="162443"/>
                </a:lnTo>
                <a:cubicBezTo>
                  <a:pt x="90488" y="162443"/>
                  <a:pt x="89535" y="162443"/>
                  <a:pt x="89535" y="163396"/>
                </a:cubicBezTo>
                <a:cubicBezTo>
                  <a:pt x="58103" y="178636"/>
                  <a:pt x="38100" y="210068"/>
                  <a:pt x="38100" y="244358"/>
                </a:cubicBezTo>
                <a:lnTo>
                  <a:pt x="38100" y="335798"/>
                </a:lnTo>
                <a:cubicBezTo>
                  <a:pt x="38100" y="346276"/>
                  <a:pt x="29528" y="354848"/>
                  <a:pt x="19050" y="354848"/>
                </a:cubicBezTo>
                <a:close/>
              </a:path>
            </a:pathLst>
          </a:custGeom>
          <a:gradFill>
            <a:gsLst>
              <a:gs pos="0">
                <a:srgbClr val="00F7FF">
                  <a:alpha val="73000"/>
                </a:srgbClr>
              </a:gs>
              <a:gs pos="100000">
                <a:srgbClr val="00F7FF">
                  <a:alpha val="0"/>
                </a:srgb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76" name="图形 64"/>
          <p:cNvSpPr/>
          <p:nvPr/>
        </p:nvSpPr>
        <p:spPr>
          <a:xfrm flipH="1">
            <a:off x="7446986" y="2066730"/>
            <a:ext cx="140260" cy="108117"/>
          </a:xfrm>
          <a:custGeom>
            <a:avLst/>
            <a:gdLst>
              <a:gd name="connsiteX0" fmla="*/ 19050 w 457200"/>
              <a:gd name="connsiteY0" fmla="*/ 354848 h 352425"/>
              <a:gd name="connsiteX1" fmla="*/ 0 w 457200"/>
              <a:gd name="connsiteY1" fmla="*/ 335798 h 352425"/>
              <a:gd name="connsiteX2" fmla="*/ 0 w 457200"/>
              <a:gd name="connsiteY2" fmla="*/ 244358 h 352425"/>
              <a:gd name="connsiteX3" fmla="*/ 72390 w 457200"/>
              <a:gd name="connsiteY3" fmla="*/ 128153 h 352425"/>
              <a:gd name="connsiteX4" fmla="*/ 273368 w 457200"/>
              <a:gd name="connsiteY4" fmla="*/ 13853 h 352425"/>
              <a:gd name="connsiteX5" fmla="*/ 274320 w 457200"/>
              <a:gd name="connsiteY5" fmla="*/ 12901 h 352425"/>
              <a:gd name="connsiteX6" fmla="*/ 399098 w 457200"/>
              <a:gd name="connsiteY6" fmla="*/ 19568 h 352425"/>
              <a:gd name="connsiteX7" fmla="*/ 459105 w 457200"/>
              <a:gd name="connsiteY7" fmla="*/ 128153 h 352425"/>
              <a:gd name="connsiteX8" fmla="*/ 440055 w 457200"/>
              <a:gd name="connsiteY8" fmla="*/ 147203 h 352425"/>
              <a:gd name="connsiteX9" fmla="*/ 421005 w 457200"/>
              <a:gd name="connsiteY9" fmla="*/ 128153 h 352425"/>
              <a:gd name="connsiteX10" fmla="*/ 379095 w 457200"/>
              <a:gd name="connsiteY10" fmla="*/ 51953 h 352425"/>
              <a:gd name="connsiteX11" fmla="*/ 292418 w 457200"/>
              <a:gd name="connsiteY11" fmla="*/ 47191 h 352425"/>
              <a:gd name="connsiteX12" fmla="*/ 90488 w 457200"/>
              <a:gd name="connsiteY12" fmla="*/ 162443 h 352425"/>
              <a:gd name="connsiteX13" fmla="*/ 89535 w 457200"/>
              <a:gd name="connsiteY13" fmla="*/ 163396 h 352425"/>
              <a:gd name="connsiteX14" fmla="*/ 38100 w 457200"/>
              <a:gd name="connsiteY14" fmla="*/ 244358 h 352425"/>
              <a:gd name="connsiteX15" fmla="*/ 38100 w 457200"/>
              <a:gd name="connsiteY15" fmla="*/ 335798 h 352425"/>
              <a:gd name="connsiteX16" fmla="*/ 19050 w 457200"/>
              <a:gd name="connsiteY16" fmla="*/ 354848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 h="352425">
                <a:moveTo>
                  <a:pt x="19050" y="354848"/>
                </a:moveTo>
                <a:cubicBezTo>
                  <a:pt x="8573" y="354848"/>
                  <a:pt x="0" y="346276"/>
                  <a:pt x="0" y="335798"/>
                </a:cubicBezTo>
                <a:lnTo>
                  <a:pt x="0" y="244358"/>
                </a:lnTo>
                <a:cubicBezTo>
                  <a:pt x="0" y="195781"/>
                  <a:pt x="28575" y="150061"/>
                  <a:pt x="72390" y="128153"/>
                </a:cubicBezTo>
                <a:lnTo>
                  <a:pt x="273368" y="13853"/>
                </a:lnTo>
                <a:cubicBezTo>
                  <a:pt x="273368" y="13853"/>
                  <a:pt x="274320" y="13853"/>
                  <a:pt x="274320" y="12901"/>
                </a:cubicBezTo>
                <a:cubicBezTo>
                  <a:pt x="314325" y="-6149"/>
                  <a:pt x="360998" y="-4244"/>
                  <a:pt x="399098" y="19568"/>
                </a:cubicBezTo>
                <a:cubicBezTo>
                  <a:pt x="437198" y="43381"/>
                  <a:pt x="459105" y="84338"/>
                  <a:pt x="459105" y="128153"/>
                </a:cubicBezTo>
                <a:cubicBezTo>
                  <a:pt x="459105" y="138631"/>
                  <a:pt x="450533" y="147203"/>
                  <a:pt x="440055" y="147203"/>
                </a:cubicBezTo>
                <a:cubicBezTo>
                  <a:pt x="429578" y="147203"/>
                  <a:pt x="421005" y="138631"/>
                  <a:pt x="421005" y="128153"/>
                </a:cubicBezTo>
                <a:cubicBezTo>
                  <a:pt x="421005" y="96721"/>
                  <a:pt x="404813" y="68146"/>
                  <a:pt x="379095" y="51953"/>
                </a:cubicBezTo>
                <a:cubicBezTo>
                  <a:pt x="352425" y="35761"/>
                  <a:pt x="320040" y="33856"/>
                  <a:pt x="292418" y="47191"/>
                </a:cubicBezTo>
                <a:lnTo>
                  <a:pt x="90488" y="162443"/>
                </a:lnTo>
                <a:cubicBezTo>
                  <a:pt x="90488" y="162443"/>
                  <a:pt x="89535" y="162443"/>
                  <a:pt x="89535" y="163396"/>
                </a:cubicBezTo>
                <a:cubicBezTo>
                  <a:pt x="58103" y="178636"/>
                  <a:pt x="38100" y="210068"/>
                  <a:pt x="38100" y="244358"/>
                </a:cubicBezTo>
                <a:lnTo>
                  <a:pt x="38100" y="335798"/>
                </a:lnTo>
                <a:cubicBezTo>
                  <a:pt x="38100" y="346276"/>
                  <a:pt x="29528" y="354848"/>
                  <a:pt x="19050" y="354848"/>
                </a:cubicBezTo>
                <a:close/>
              </a:path>
            </a:pathLst>
          </a:custGeom>
          <a:gradFill>
            <a:gsLst>
              <a:gs pos="0">
                <a:srgbClr val="00F7FF">
                  <a:alpha val="73000"/>
                </a:srgbClr>
              </a:gs>
              <a:gs pos="100000">
                <a:srgbClr val="00F7FF">
                  <a:alpha val="0"/>
                </a:srgb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277" name="组合 799"/>
          <p:cNvGrpSpPr/>
          <p:nvPr/>
        </p:nvGrpSpPr>
        <p:grpSpPr>
          <a:xfrm>
            <a:off x="7553482" y="2154654"/>
            <a:ext cx="58176" cy="33588"/>
            <a:chOff x="5490711" y="1886020"/>
            <a:chExt cx="189634" cy="109486"/>
          </a:xfrm>
        </p:grpSpPr>
        <p:sp>
          <p:nvSpPr>
            <p:cNvPr id="278" name="任意多边形: 形状 800"/>
            <p:cNvSpPr/>
            <p:nvPr/>
          </p:nvSpPr>
          <p:spPr>
            <a:xfrm flipH="1">
              <a:off x="5490711" y="1886020"/>
              <a:ext cx="189634" cy="109486"/>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79" name="任意多边形: 形状 801"/>
            <p:cNvSpPr/>
            <p:nvPr/>
          </p:nvSpPr>
          <p:spPr>
            <a:xfrm flipH="1">
              <a:off x="5537674" y="1913134"/>
              <a:ext cx="95709" cy="55258"/>
            </a:xfrm>
            <a:custGeom>
              <a:avLst/>
              <a:gdLst>
                <a:gd name="connsiteX0" fmla="*/ 4211872 w 4211872"/>
                <a:gd name="connsiteY0" fmla="*/ 1215867 h 2431733"/>
                <a:gd name="connsiteX1" fmla="*/ 2105936 w 4211872"/>
                <a:gd name="connsiteY1" fmla="*/ 2431734 h 2431733"/>
                <a:gd name="connsiteX2" fmla="*/ 0 w 4211872"/>
                <a:gd name="connsiteY2" fmla="*/ 1215867 h 2431733"/>
                <a:gd name="connsiteX3" fmla="*/ 2105936 w 4211872"/>
                <a:gd name="connsiteY3" fmla="*/ 0 h 2431733"/>
                <a:gd name="connsiteX4" fmla="*/ 4211872 w 4211872"/>
                <a:gd name="connsiteY4" fmla="*/ 1215867 h 2431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872" h="2431733">
                  <a:moveTo>
                    <a:pt x="4211872" y="1215867"/>
                  </a:moveTo>
                  <a:cubicBezTo>
                    <a:pt x="4211872" y="1887372"/>
                    <a:pt x="3269013" y="2431734"/>
                    <a:pt x="2105936" y="2431734"/>
                  </a:cubicBezTo>
                  <a:cubicBezTo>
                    <a:pt x="942860" y="2431734"/>
                    <a:pt x="0" y="1887372"/>
                    <a:pt x="0" y="1215867"/>
                  </a:cubicBezTo>
                  <a:cubicBezTo>
                    <a:pt x="0" y="544362"/>
                    <a:pt x="942860" y="0"/>
                    <a:pt x="2105936" y="0"/>
                  </a:cubicBezTo>
                  <a:cubicBezTo>
                    <a:pt x="3269013" y="0"/>
                    <a:pt x="4211872" y="544362"/>
                    <a:pt x="4211872" y="1215867"/>
                  </a:cubicBezTo>
                  <a:close/>
                </a:path>
              </a:pathLst>
            </a:custGeom>
            <a:solidFill>
              <a:srgbClr val="00F7FF">
                <a:alpha val="33000"/>
              </a:srgbClr>
            </a:solidFill>
            <a:ln w="6350" cap="flat" cmpd="sng" algn="ctr">
              <a:solidFill>
                <a:srgbClr val="00F7FF">
                  <a:alpha val="31000"/>
                </a:srgbClr>
              </a:solidFill>
              <a:prstDash val="solid"/>
              <a:miter lim="800000"/>
            </a:ln>
            <a:effectLst/>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280" name="组合 802"/>
          <p:cNvGrpSpPr/>
          <p:nvPr/>
        </p:nvGrpSpPr>
        <p:grpSpPr>
          <a:xfrm>
            <a:off x="6978997" y="2118007"/>
            <a:ext cx="1364908" cy="889871"/>
            <a:chOff x="3596640" y="3199849"/>
            <a:chExt cx="1811020" cy="1180721"/>
          </a:xfrm>
        </p:grpSpPr>
        <p:grpSp>
          <p:nvGrpSpPr>
            <p:cNvPr id="281" name="组合 803"/>
            <p:cNvGrpSpPr/>
            <p:nvPr/>
          </p:nvGrpSpPr>
          <p:grpSpPr>
            <a:xfrm>
              <a:off x="3596640" y="3199849"/>
              <a:ext cx="1313180" cy="889259"/>
              <a:chOff x="4599747" y="2971239"/>
              <a:chExt cx="1313180" cy="889259"/>
            </a:xfrm>
          </p:grpSpPr>
          <p:sp>
            <p:nvSpPr>
              <p:cNvPr id="292" name="文本框 814"/>
              <p:cNvSpPr txBox="1"/>
              <p:nvPr/>
            </p:nvSpPr>
            <p:spPr>
              <a:xfrm>
                <a:off x="4599747" y="3091057"/>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学习</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3" name="文本框 815"/>
              <p:cNvSpPr txBox="1"/>
              <p:nvPr/>
            </p:nvSpPr>
            <p:spPr>
              <a:xfrm>
                <a:off x="4599747" y="3075216"/>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学习</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4" name="文本框 816"/>
              <p:cNvSpPr txBox="1"/>
              <p:nvPr/>
            </p:nvSpPr>
            <p:spPr>
              <a:xfrm>
                <a:off x="4599747" y="3059374"/>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学习</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5" name="文本框 817"/>
              <p:cNvSpPr txBox="1"/>
              <p:nvPr/>
            </p:nvSpPr>
            <p:spPr>
              <a:xfrm>
                <a:off x="4599747" y="3043533"/>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学习</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6" name="文本框 818"/>
              <p:cNvSpPr txBox="1"/>
              <p:nvPr/>
            </p:nvSpPr>
            <p:spPr>
              <a:xfrm>
                <a:off x="4599747" y="3027692"/>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学习</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7" name="文本框 819"/>
              <p:cNvSpPr txBox="1"/>
              <p:nvPr/>
            </p:nvSpPr>
            <p:spPr>
              <a:xfrm>
                <a:off x="4599747" y="3011851"/>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学习</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8" name="文本框 820"/>
              <p:cNvSpPr txBox="1"/>
              <p:nvPr/>
            </p:nvSpPr>
            <p:spPr>
              <a:xfrm>
                <a:off x="4599747" y="2996009"/>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学习</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9" name="文本框 821"/>
              <p:cNvSpPr txBox="1"/>
              <p:nvPr/>
            </p:nvSpPr>
            <p:spPr>
              <a:xfrm>
                <a:off x="4599747" y="2980168"/>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学习</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00" name="文本框 822"/>
              <p:cNvSpPr txBox="1"/>
              <p:nvPr/>
            </p:nvSpPr>
            <p:spPr>
              <a:xfrm>
                <a:off x="4599747" y="2971239"/>
                <a:ext cx="1313180" cy="769441"/>
              </a:xfrm>
              <a:prstGeom prst="rect">
                <a:avLst/>
              </a:prstGeom>
              <a:noFill/>
              <a:effectLst/>
              <a:scene3d>
                <a:camera prst="isometricTopUp"/>
                <a:lightRig rig="threePt" dir="t"/>
              </a:scene3d>
              <a:sp3d extrusionH="457200">
                <a:bevelT w="0" h="0"/>
                <a:bevelB w="0" h="0"/>
                <a:contourClr>
                  <a:srgbClr val="000000"/>
                </a:contourClr>
              </a:sp3d>
            </p:spPr>
            <p:txBody>
              <a:bodyPr wrap="none" rtlCol="0">
                <a:spAutoFit/>
              </a:bodyPr>
              <a:lstStyle/>
              <a:p>
                <a:pPr algn="ctr"/>
                <a:r>
                  <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学习</a:t>
                </a:r>
                <a:endPar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282" name="组合 804"/>
            <p:cNvGrpSpPr/>
            <p:nvPr/>
          </p:nvGrpSpPr>
          <p:grpSpPr>
            <a:xfrm>
              <a:off x="4094480" y="3491311"/>
              <a:ext cx="1313180" cy="889259"/>
              <a:chOff x="4599747" y="2971239"/>
              <a:chExt cx="1313180" cy="889259"/>
            </a:xfrm>
          </p:grpSpPr>
          <p:sp>
            <p:nvSpPr>
              <p:cNvPr id="283" name="文本框 805"/>
              <p:cNvSpPr txBox="1"/>
              <p:nvPr/>
            </p:nvSpPr>
            <p:spPr>
              <a:xfrm>
                <a:off x="4599747" y="3091057"/>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机会</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84" name="文本框 806"/>
              <p:cNvSpPr txBox="1"/>
              <p:nvPr/>
            </p:nvSpPr>
            <p:spPr>
              <a:xfrm>
                <a:off x="4599747" y="3075216"/>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机会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85" name="文本框 807"/>
              <p:cNvSpPr txBox="1"/>
              <p:nvPr/>
            </p:nvSpPr>
            <p:spPr>
              <a:xfrm>
                <a:off x="4599747" y="3059374"/>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机会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86" name="文本框 808"/>
              <p:cNvSpPr txBox="1"/>
              <p:nvPr/>
            </p:nvSpPr>
            <p:spPr>
              <a:xfrm>
                <a:off x="4599747" y="3043533"/>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机会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87" name="文本框 809"/>
              <p:cNvSpPr txBox="1"/>
              <p:nvPr/>
            </p:nvSpPr>
            <p:spPr>
              <a:xfrm>
                <a:off x="4599747" y="3027692"/>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机会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88" name="文本框 810"/>
              <p:cNvSpPr txBox="1"/>
              <p:nvPr/>
            </p:nvSpPr>
            <p:spPr>
              <a:xfrm>
                <a:off x="4599747" y="3011851"/>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机会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89" name="文本框 811"/>
              <p:cNvSpPr txBox="1"/>
              <p:nvPr/>
            </p:nvSpPr>
            <p:spPr>
              <a:xfrm>
                <a:off x="4599747" y="2996009"/>
                <a:ext cx="1313180" cy="769441"/>
              </a:xfrm>
              <a:prstGeom prst="rect">
                <a:avLst/>
              </a:prstGeom>
              <a:noFill/>
              <a:effectLst/>
              <a:scene3d>
                <a:camera prst="isometricTopUp">
                  <a:rot lat="19476224" lon="18883146" rev="3609745"/>
                </a:camera>
                <a:lightRig rig="threePt" dir="t">
                  <a:rot lat="0" lon="0" rev="0"/>
                </a:lightRig>
              </a:scene3d>
              <a:sp3d extrusionH="374073">
                <a:bevelT w="0" h="0"/>
                <a:bevelB w="0" h="0"/>
                <a:contourClr>
                  <a:srgbClr val="000000"/>
                </a:contourClr>
              </a:sp3d>
            </p:spPr>
            <p:txBody>
              <a:bodyPr wrap="none" rtlCol="0">
                <a:spAutoFit/>
              </a:bodyPr>
              <a:lstStyle/>
              <a:p>
                <a:r>
                  <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机会</a:t>
                </a:r>
                <a:endParaRPr lang="zh-CN" altLang="en-US" sz="4400" dirty="0">
                  <a:gradFill flip="none" rotWithShape="1">
                    <a:gsLst>
                      <a:gs pos="0">
                        <a:srgbClr val="00F7FF">
                          <a:alpha val="10000"/>
                          <a:lumMod val="100000"/>
                        </a:srgbClr>
                      </a:gs>
                      <a:gs pos="100000">
                        <a:srgbClr val="00B0F0">
                          <a:alpha val="10000"/>
                        </a:srgbClr>
                      </a:gs>
                    </a:gsLst>
                    <a:lin ang="16200000" scaled="0"/>
                    <a:tileRect/>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0" name="文本框 812"/>
              <p:cNvSpPr txBox="1"/>
              <p:nvPr/>
            </p:nvSpPr>
            <p:spPr>
              <a:xfrm>
                <a:off x="4599747" y="2980168"/>
                <a:ext cx="1313180" cy="769441"/>
              </a:xfrm>
              <a:prstGeom prst="rect">
                <a:avLst/>
              </a:prstGeom>
              <a:noFill/>
              <a:effectLst/>
              <a:scene3d>
                <a:camera prst="isometricTopUp"/>
                <a:lightRig rig="threePt" dir="t"/>
              </a:scene3d>
              <a:sp3d extrusionH="374073">
                <a:bevelT w="0" h="0"/>
                <a:bevelB w="0" h="0"/>
                <a:contourClr>
                  <a:srgbClr val="000000"/>
                </a:contourClr>
              </a:sp3d>
            </p:spPr>
            <p:txBody>
              <a:bodyPr wrap="none" rtlCol="0">
                <a:spAutoFit/>
              </a:bodyPr>
              <a:lstStyle/>
              <a:p>
                <a:r>
                  <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机会</a:t>
                </a:r>
                <a:endParaRPr lang="zh-CN" altLang="en-US" sz="4400" dirty="0">
                  <a:gradFill>
                    <a:gsLst>
                      <a:gs pos="0">
                        <a:srgbClr val="00F7FF">
                          <a:alpha val="10000"/>
                        </a:srgbClr>
                      </a:gs>
                      <a:gs pos="100000">
                        <a:srgbClr val="00B0F0">
                          <a:alpha val="10000"/>
                        </a:srgbClr>
                      </a:gs>
                    </a:gsLst>
                    <a:lin ang="16200000" scaled="0"/>
                  </a:gra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1" name="文本框 813"/>
              <p:cNvSpPr txBox="1"/>
              <p:nvPr/>
            </p:nvSpPr>
            <p:spPr>
              <a:xfrm>
                <a:off x="4599747" y="2971239"/>
                <a:ext cx="1313180" cy="769441"/>
              </a:xfrm>
              <a:prstGeom prst="rect">
                <a:avLst/>
              </a:prstGeom>
              <a:noFill/>
              <a:effectLst/>
              <a:scene3d>
                <a:camera prst="isometricTopUp"/>
                <a:lightRig rig="threePt" dir="t"/>
              </a:scene3d>
              <a:sp3d extrusionH="457200">
                <a:bevelT w="0" h="0"/>
                <a:bevelB w="0" h="0"/>
                <a:contourClr>
                  <a:srgbClr val="000000"/>
                </a:contourClr>
              </a:sp3d>
            </p:spPr>
            <p:txBody>
              <a:bodyPr wrap="none" rtlCol="0">
                <a:spAutoFit/>
              </a:bodyPr>
              <a:lstStyle/>
              <a:p>
                <a:pPr algn="ctr"/>
                <a:r>
                  <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机会</a:t>
                </a:r>
                <a:endParaRPr lang="zh-CN" altLang="en-US" sz="4400" b="1" dirty="0">
                  <a:solidFill>
                    <a:prstClr val="white"/>
                  </a:solidFill>
                  <a:effectLst>
                    <a:outerShdw blurRad="50800" dist="38100" dir="2700000" algn="tl" rotWithShape="0">
                      <a:srgbClr val="002060">
                        <a:alpha val="40000"/>
                      </a:srgb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grpSp>
        <p:nvGrpSpPr>
          <p:cNvPr id="301" name="组合 823"/>
          <p:cNvGrpSpPr/>
          <p:nvPr/>
        </p:nvGrpSpPr>
        <p:grpSpPr>
          <a:xfrm>
            <a:off x="8109908" y="2084847"/>
            <a:ext cx="518487" cy="378562"/>
            <a:chOff x="8060899" y="4078927"/>
            <a:chExt cx="3446677" cy="2516525"/>
          </a:xfrm>
        </p:grpSpPr>
        <p:grpSp>
          <p:nvGrpSpPr>
            <p:cNvPr id="302" name="组合 824"/>
            <p:cNvGrpSpPr/>
            <p:nvPr/>
          </p:nvGrpSpPr>
          <p:grpSpPr>
            <a:xfrm>
              <a:off x="10150913" y="4078927"/>
              <a:ext cx="1356663" cy="1771160"/>
              <a:chOff x="9522890" y="4089405"/>
              <a:chExt cx="1468754" cy="1917496"/>
            </a:xfrm>
          </p:grpSpPr>
          <p:sp>
            <p:nvSpPr>
              <p:cNvPr id="360" name="任意多边形: 形状 882"/>
              <p:cNvSpPr/>
              <p:nvPr/>
            </p:nvSpPr>
            <p:spPr>
              <a:xfrm>
                <a:off x="9522890" y="4089405"/>
                <a:ext cx="1468754" cy="1917496"/>
              </a:xfrm>
              <a:custGeom>
                <a:avLst/>
                <a:gdLst>
                  <a:gd name="connsiteX0" fmla="*/ 1370648 w 1468754"/>
                  <a:gd name="connsiteY0" fmla="*/ 744912 h 1917496"/>
                  <a:gd name="connsiteX1" fmla="*/ 1468755 w 1468754"/>
                  <a:gd name="connsiteY1" fmla="*/ 919220 h 1917496"/>
                  <a:gd name="connsiteX2" fmla="*/ 1468755 w 1468754"/>
                  <a:gd name="connsiteY2" fmla="*/ 1846002 h 1917496"/>
                  <a:gd name="connsiteX3" fmla="*/ 1367790 w 1468754"/>
                  <a:gd name="connsiteY3" fmla="*/ 1904105 h 1917496"/>
                  <a:gd name="connsiteX4" fmla="*/ 100965 w 1468754"/>
                  <a:gd name="connsiteY4" fmla="*/ 1172585 h 1917496"/>
                  <a:gd name="connsiteX5" fmla="*/ 0 w 1468754"/>
                  <a:gd name="connsiteY5" fmla="*/ 998277 h 1917496"/>
                  <a:gd name="connsiteX6" fmla="*/ 0 w 1468754"/>
                  <a:gd name="connsiteY6" fmla="*/ 71495 h 1917496"/>
                  <a:gd name="connsiteX7" fmla="*/ 103823 w 1468754"/>
                  <a:gd name="connsiteY7" fmla="*/ 13392 h 1917496"/>
                  <a:gd name="connsiteX8" fmla="*/ 1370648 w 1468754"/>
                  <a:gd name="connsiteY8" fmla="*/ 744912 h 1917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8754" h="1917496">
                    <a:moveTo>
                      <a:pt x="1370648" y="744912"/>
                    </a:moveTo>
                    <a:cubicBezTo>
                      <a:pt x="1426845" y="777297"/>
                      <a:pt x="1468755" y="855402"/>
                      <a:pt x="1468755" y="919220"/>
                    </a:cubicBezTo>
                    <a:lnTo>
                      <a:pt x="1468755" y="1846002"/>
                    </a:lnTo>
                    <a:cubicBezTo>
                      <a:pt x="1468755" y="1909820"/>
                      <a:pt x="1423035" y="1935537"/>
                      <a:pt x="1367790" y="1904105"/>
                    </a:cubicBezTo>
                    <a:lnTo>
                      <a:pt x="100965" y="1172585"/>
                    </a:lnTo>
                    <a:cubicBezTo>
                      <a:pt x="44768" y="1140200"/>
                      <a:pt x="0" y="1062095"/>
                      <a:pt x="0" y="998277"/>
                    </a:cubicBezTo>
                    <a:lnTo>
                      <a:pt x="0" y="71495"/>
                    </a:lnTo>
                    <a:cubicBezTo>
                      <a:pt x="0" y="7677"/>
                      <a:pt x="48578" y="-18040"/>
                      <a:pt x="103823" y="13392"/>
                    </a:cubicBezTo>
                    <a:lnTo>
                      <a:pt x="1370648" y="744912"/>
                    </a:lnTo>
                    <a:close/>
                  </a:path>
                </a:pathLst>
              </a:custGeom>
              <a:gradFill>
                <a:gsLst>
                  <a:gs pos="0">
                    <a:srgbClr val="00B0F0"/>
                  </a:gs>
                  <a:gs pos="100000">
                    <a:srgbClr val="0377F8">
                      <a:alpha val="57000"/>
                    </a:srgbClr>
                  </a:gs>
                </a:gsLst>
                <a:lin ang="540000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61" name="任意多边形: 形状 883"/>
              <p:cNvSpPr/>
              <p:nvPr/>
            </p:nvSpPr>
            <p:spPr>
              <a:xfrm>
                <a:off x="9522890" y="4089405"/>
                <a:ext cx="1468754" cy="919219"/>
              </a:xfrm>
              <a:custGeom>
                <a:avLst/>
                <a:gdLst>
                  <a:gd name="connsiteX0" fmla="*/ 0 w 1468754"/>
                  <a:gd name="connsiteY0" fmla="*/ 71495 h 919219"/>
                  <a:gd name="connsiteX1" fmla="*/ 103823 w 1468754"/>
                  <a:gd name="connsiteY1" fmla="*/ 13392 h 919219"/>
                  <a:gd name="connsiteX2" fmla="*/ 1370648 w 1468754"/>
                  <a:gd name="connsiteY2" fmla="*/ 744912 h 919219"/>
                  <a:gd name="connsiteX3" fmla="*/ 1468755 w 1468754"/>
                  <a:gd name="connsiteY3" fmla="*/ 919220 h 919219"/>
                  <a:gd name="connsiteX4" fmla="*/ 0 w 1468754"/>
                  <a:gd name="connsiteY4" fmla="*/ 71495 h 919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8754" h="919219">
                    <a:moveTo>
                      <a:pt x="0" y="71495"/>
                    </a:moveTo>
                    <a:cubicBezTo>
                      <a:pt x="0" y="7677"/>
                      <a:pt x="48578" y="-18040"/>
                      <a:pt x="103823" y="13392"/>
                    </a:cubicBezTo>
                    <a:lnTo>
                      <a:pt x="1370648" y="744912"/>
                    </a:lnTo>
                    <a:cubicBezTo>
                      <a:pt x="1426845" y="777297"/>
                      <a:pt x="1468755" y="855402"/>
                      <a:pt x="1468755" y="919220"/>
                    </a:cubicBezTo>
                    <a:lnTo>
                      <a:pt x="0" y="71495"/>
                    </a:lnTo>
                    <a:close/>
                  </a:path>
                </a:pathLst>
              </a:custGeom>
              <a:solidFill>
                <a:srgbClr val="00F7FF">
                  <a:alpha val="27000"/>
                </a:srgbClr>
              </a:solidFill>
              <a:ln w="25047"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362" name="图形 191"/>
              <p:cNvGrpSpPr/>
              <p:nvPr/>
            </p:nvGrpSpPr>
            <p:grpSpPr>
              <a:xfrm>
                <a:off x="10349660" y="4909565"/>
                <a:ext cx="315277" cy="407007"/>
                <a:chOff x="10349660" y="4909565"/>
                <a:chExt cx="315277" cy="407007"/>
              </a:xfrm>
              <a:solidFill>
                <a:srgbClr val="12C2E9">
                  <a:alpha val="64000"/>
                </a:srgbClr>
              </a:solidFill>
            </p:grpSpPr>
            <p:sp>
              <p:nvSpPr>
                <p:cNvPr id="389" name="任意多边形: 形状 911"/>
                <p:cNvSpPr/>
                <p:nvPr/>
              </p:nvSpPr>
              <p:spPr>
                <a:xfrm>
                  <a:off x="10349660" y="4914037"/>
                  <a:ext cx="313372" cy="402535"/>
                </a:xfrm>
                <a:custGeom>
                  <a:avLst/>
                  <a:gdLst>
                    <a:gd name="connsiteX0" fmla="*/ 158115 w 313372"/>
                    <a:gd name="connsiteY0" fmla="*/ 21245 h 402535"/>
                    <a:gd name="connsiteX1" fmla="*/ 157163 w 313372"/>
                    <a:gd name="connsiteY1" fmla="*/ 201268 h 402535"/>
                    <a:gd name="connsiteX2" fmla="*/ 295275 w 313372"/>
                    <a:gd name="connsiteY2" fmla="*/ 196505 h 402535"/>
                    <a:gd name="connsiteX3" fmla="*/ 313372 w 313372"/>
                    <a:gd name="connsiteY3" fmla="*/ 291755 h 402535"/>
                    <a:gd name="connsiteX4" fmla="*/ 156210 w 313372"/>
                    <a:gd name="connsiteY4" fmla="*/ 381290 h 402535"/>
                    <a:gd name="connsiteX5" fmla="*/ 0 w 313372"/>
                    <a:gd name="connsiteY5" fmla="*/ 110780 h 402535"/>
                    <a:gd name="connsiteX6" fmla="*/ 158115 w 313372"/>
                    <a:gd name="connsiteY6" fmla="*/ 21245 h 402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3372" h="402535">
                      <a:moveTo>
                        <a:pt x="158115" y="21245"/>
                      </a:moveTo>
                      <a:lnTo>
                        <a:pt x="157163" y="201268"/>
                      </a:lnTo>
                      <a:lnTo>
                        <a:pt x="295275" y="196505"/>
                      </a:lnTo>
                      <a:cubicBezTo>
                        <a:pt x="306705" y="228890"/>
                        <a:pt x="313372" y="261275"/>
                        <a:pt x="313372" y="291755"/>
                      </a:cubicBezTo>
                      <a:cubicBezTo>
                        <a:pt x="313372" y="390815"/>
                        <a:pt x="242888" y="430820"/>
                        <a:pt x="156210" y="381290"/>
                      </a:cubicBezTo>
                      <a:cubicBezTo>
                        <a:pt x="69532" y="331760"/>
                        <a:pt x="0" y="210793"/>
                        <a:pt x="0" y="110780"/>
                      </a:cubicBezTo>
                      <a:cubicBezTo>
                        <a:pt x="1905" y="11720"/>
                        <a:pt x="71438" y="-28285"/>
                        <a:pt x="158115" y="21245"/>
                      </a:cubicBezTo>
                      <a:close/>
                    </a:path>
                  </a:pathLst>
                </a:custGeom>
                <a:gradFill>
                  <a:gsLst>
                    <a:gs pos="0">
                      <a:srgbClr val="00B0F0"/>
                    </a:gs>
                    <a:gs pos="100000">
                      <a:srgbClr val="0377F8">
                        <a:alpha val="57000"/>
                      </a:srgbClr>
                    </a:gs>
                  </a:gsLst>
                  <a:lin ang="540000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90" name="任意多边形: 形状 912"/>
                <p:cNvSpPr/>
                <p:nvPr/>
              </p:nvSpPr>
              <p:spPr>
                <a:xfrm>
                  <a:off x="10526825" y="4909565"/>
                  <a:ext cx="138112" cy="180022"/>
                </a:xfrm>
                <a:custGeom>
                  <a:avLst/>
                  <a:gdLst>
                    <a:gd name="connsiteX0" fmla="*/ 0 w 138112"/>
                    <a:gd name="connsiteY0" fmla="*/ 0 h 180022"/>
                    <a:gd name="connsiteX1" fmla="*/ 138113 w 138112"/>
                    <a:gd name="connsiteY1" fmla="*/ 175260 h 180022"/>
                    <a:gd name="connsiteX2" fmla="*/ 0 w 138112"/>
                    <a:gd name="connsiteY2" fmla="*/ 180023 h 180022"/>
                    <a:gd name="connsiteX3" fmla="*/ 0 w 138112"/>
                    <a:gd name="connsiteY3" fmla="*/ 0 h 180022"/>
                  </a:gdLst>
                  <a:ahLst/>
                  <a:cxnLst>
                    <a:cxn ang="0">
                      <a:pos x="connsiteX0" y="connsiteY0"/>
                    </a:cxn>
                    <a:cxn ang="0">
                      <a:pos x="connsiteX1" y="connsiteY1"/>
                    </a:cxn>
                    <a:cxn ang="0">
                      <a:pos x="connsiteX2" y="connsiteY2"/>
                    </a:cxn>
                    <a:cxn ang="0">
                      <a:pos x="connsiteX3" y="connsiteY3"/>
                    </a:cxn>
                  </a:cxnLst>
                  <a:rect l="l" t="t" r="r" b="b"/>
                  <a:pathLst>
                    <a:path w="138112" h="180022">
                      <a:moveTo>
                        <a:pt x="0" y="0"/>
                      </a:moveTo>
                      <a:cubicBezTo>
                        <a:pt x="60007" y="34290"/>
                        <a:pt x="111442" y="102870"/>
                        <a:pt x="138113" y="175260"/>
                      </a:cubicBezTo>
                      <a:lnTo>
                        <a:pt x="0" y="180023"/>
                      </a:lnTo>
                      <a:lnTo>
                        <a:pt x="0" y="0"/>
                      </a:lnTo>
                      <a:close/>
                    </a:path>
                  </a:pathLst>
                </a:custGeom>
                <a:gradFill>
                  <a:gsLst>
                    <a:gs pos="0">
                      <a:srgbClr val="00B0F0"/>
                    </a:gs>
                    <a:gs pos="100000">
                      <a:srgbClr val="0377F8">
                        <a:alpha val="57000"/>
                      </a:srgbClr>
                    </a:gs>
                  </a:gsLst>
                  <a:lin ang="540000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363" name="图形 191"/>
              <p:cNvGrpSpPr/>
              <p:nvPr/>
            </p:nvGrpSpPr>
            <p:grpSpPr>
              <a:xfrm>
                <a:off x="9739107" y="4972262"/>
                <a:ext cx="312419" cy="294659"/>
                <a:chOff x="9739107" y="4972262"/>
                <a:chExt cx="312419" cy="294659"/>
              </a:xfrm>
              <a:solidFill>
                <a:srgbClr val="5101C1">
                  <a:alpha val="64000"/>
                </a:srgbClr>
              </a:solidFill>
            </p:grpSpPr>
            <p:sp>
              <p:nvSpPr>
                <p:cNvPr id="381" name="任意多边形: 形状 903"/>
                <p:cNvSpPr/>
                <p:nvPr/>
              </p:nvSpPr>
              <p:spPr>
                <a:xfrm>
                  <a:off x="9739107" y="5024649"/>
                  <a:ext cx="114300" cy="79394"/>
                </a:xfrm>
                <a:custGeom>
                  <a:avLst/>
                  <a:gdLst>
                    <a:gd name="connsiteX0" fmla="*/ 104775 w 114300"/>
                    <a:gd name="connsiteY0" fmla="*/ 56366 h 79394"/>
                    <a:gd name="connsiteX1" fmla="*/ 114300 w 114300"/>
                    <a:gd name="connsiteY1" fmla="*/ 72559 h 79394"/>
                    <a:gd name="connsiteX2" fmla="*/ 104775 w 114300"/>
                    <a:gd name="connsiteY2" fmla="*/ 78274 h 79394"/>
                    <a:gd name="connsiteX3" fmla="*/ 9525 w 114300"/>
                    <a:gd name="connsiteY3" fmla="*/ 23028 h 79394"/>
                    <a:gd name="connsiteX4" fmla="*/ 0 w 114300"/>
                    <a:gd name="connsiteY4" fmla="*/ 6836 h 79394"/>
                    <a:gd name="connsiteX5" fmla="*/ 9525 w 114300"/>
                    <a:gd name="connsiteY5" fmla="*/ 1121 h 79394"/>
                    <a:gd name="connsiteX6" fmla="*/ 104775 w 114300"/>
                    <a:gd name="connsiteY6" fmla="*/ 56366 h 7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 h="79394">
                      <a:moveTo>
                        <a:pt x="104775" y="56366"/>
                      </a:moveTo>
                      <a:cubicBezTo>
                        <a:pt x="109538" y="59224"/>
                        <a:pt x="114300" y="66843"/>
                        <a:pt x="114300" y="72559"/>
                      </a:cubicBezTo>
                      <a:cubicBezTo>
                        <a:pt x="114300" y="78274"/>
                        <a:pt x="110490" y="81131"/>
                        <a:pt x="104775" y="78274"/>
                      </a:cubicBezTo>
                      <a:lnTo>
                        <a:pt x="9525" y="23028"/>
                      </a:lnTo>
                      <a:cubicBezTo>
                        <a:pt x="4763" y="20171"/>
                        <a:pt x="0" y="12551"/>
                        <a:pt x="0" y="6836"/>
                      </a:cubicBezTo>
                      <a:cubicBezTo>
                        <a:pt x="0" y="1121"/>
                        <a:pt x="3810" y="-1737"/>
                        <a:pt x="9525" y="1121"/>
                      </a:cubicBezTo>
                      <a:lnTo>
                        <a:pt x="104775" y="56366"/>
                      </a:lnTo>
                      <a:close/>
                    </a:path>
                  </a:pathLst>
                </a:custGeom>
                <a:gradFill>
                  <a:gsLst>
                    <a:gs pos="0">
                      <a:srgbClr val="00B0F0"/>
                    </a:gs>
                    <a:gs pos="100000">
                      <a:srgbClr val="0377F8">
                        <a:alpha val="57000"/>
                      </a:srgbClr>
                    </a:gs>
                  </a:gsLst>
                  <a:lin ang="540000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82" name="任意多边形: 形状 904"/>
                <p:cNvSpPr/>
                <p:nvPr/>
              </p:nvSpPr>
              <p:spPr>
                <a:xfrm>
                  <a:off x="9739107" y="4972262"/>
                  <a:ext cx="82867" cy="61297"/>
                </a:xfrm>
                <a:custGeom>
                  <a:avLst/>
                  <a:gdLst>
                    <a:gd name="connsiteX0" fmla="*/ 73342 w 82867"/>
                    <a:gd name="connsiteY0" fmla="*/ 38268 h 61297"/>
                    <a:gd name="connsiteX1" fmla="*/ 82867 w 82867"/>
                    <a:gd name="connsiteY1" fmla="*/ 54461 h 61297"/>
                    <a:gd name="connsiteX2" fmla="*/ 73342 w 82867"/>
                    <a:gd name="connsiteY2" fmla="*/ 60176 h 61297"/>
                    <a:gd name="connsiteX3" fmla="*/ 9525 w 82867"/>
                    <a:gd name="connsiteY3" fmla="*/ 23028 h 61297"/>
                    <a:gd name="connsiteX4" fmla="*/ 0 w 82867"/>
                    <a:gd name="connsiteY4" fmla="*/ 6836 h 61297"/>
                    <a:gd name="connsiteX5" fmla="*/ 9525 w 82867"/>
                    <a:gd name="connsiteY5" fmla="*/ 1121 h 61297"/>
                    <a:gd name="connsiteX6" fmla="*/ 73342 w 82867"/>
                    <a:gd name="connsiteY6" fmla="*/ 38268 h 6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67" h="61297">
                      <a:moveTo>
                        <a:pt x="73342" y="38268"/>
                      </a:moveTo>
                      <a:cubicBezTo>
                        <a:pt x="78105" y="41126"/>
                        <a:pt x="82867" y="48746"/>
                        <a:pt x="82867" y="54461"/>
                      </a:cubicBezTo>
                      <a:cubicBezTo>
                        <a:pt x="82867" y="60176"/>
                        <a:pt x="79057" y="63034"/>
                        <a:pt x="73342" y="60176"/>
                      </a:cubicBezTo>
                      <a:lnTo>
                        <a:pt x="9525" y="23028"/>
                      </a:lnTo>
                      <a:cubicBezTo>
                        <a:pt x="4763" y="20171"/>
                        <a:pt x="0" y="12551"/>
                        <a:pt x="0" y="6836"/>
                      </a:cubicBezTo>
                      <a:cubicBezTo>
                        <a:pt x="0" y="1121"/>
                        <a:pt x="3810" y="-1737"/>
                        <a:pt x="9525" y="1121"/>
                      </a:cubicBezTo>
                      <a:lnTo>
                        <a:pt x="73342" y="38268"/>
                      </a:lnTo>
                      <a:close/>
                    </a:path>
                  </a:pathLst>
                </a:custGeom>
                <a:gradFill>
                  <a:gsLst>
                    <a:gs pos="0">
                      <a:srgbClr val="00B0F0"/>
                    </a:gs>
                    <a:gs pos="100000">
                      <a:srgbClr val="0377F8">
                        <a:alpha val="57000"/>
                      </a:srgbClr>
                    </a:gs>
                  </a:gsLst>
                  <a:lin ang="540000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83" name="任意多边形: 形状 905"/>
                <p:cNvSpPr/>
                <p:nvPr/>
              </p:nvSpPr>
              <p:spPr>
                <a:xfrm>
                  <a:off x="9880077" y="5106564"/>
                  <a:ext cx="73342" cy="55582"/>
                </a:xfrm>
                <a:custGeom>
                  <a:avLst/>
                  <a:gdLst>
                    <a:gd name="connsiteX0" fmla="*/ 63818 w 73342"/>
                    <a:gd name="connsiteY0" fmla="*/ 32553 h 55582"/>
                    <a:gd name="connsiteX1" fmla="*/ 73343 w 73342"/>
                    <a:gd name="connsiteY1" fmla="*/ 48746 h 55582"/>
                    <a:gd name="connsiteX2" fmla="*/ 63818 w 73342"/>
                    <a:gd name="connsiteY2" fmla="*/ 54461 h 55582"/>
                    <a:gd name="connsiteX3" fmla="*/ 9525 w 73342"/>
                    <a:gd name="connsiteY3" fmla="*/ 23028 h 55582"/>
                    <a:gd name="connsiteX4" fmla="*/ 0 w 73342"/>
                    <a:gd name="connsiteY4" fmla="*/ 6836 h 55582"/>
                    <a:gd name="connsiteX5" fmla="*/ 9525 w 73342"/>
                    <a:gd name="connsiteY5" fmla="*/ 1121 h 55582"/>
                    <a:gd name="connsiteX6" fmla="*/ 63818 w 73342"/>
                    <a:gd name="connsiteY6" fmla="*/ 32553 h 5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42" h="55582">
                      <a:moveTo>
                        <a:pt x="63818" y="32553"/>
                      </a:moveTo>
                      <a:cubicBezTo>
                        <a:pt x="68580" y="35411"/>
                        <a:pt x="73343" y="43031"/>
                        <a:pt x="73343" y="48746"/>
                      </a:cubicBezTo>
                      <a:cubicBezTo>
                        <a:pt x="73343" y="54461"/>
                        <a:pt x="69532" y="57319"/>
                        <a:pt x="63818" y="54461"/>
                      </a:cubicBezTo>
                      <a:lnTo>
                        <a:pt x="9525" y="23028"/>
                      </a:lnTo>
                      <a:cubicBezTo>
                        <a:pt x="4763" y="20171"/>
                        <a:pt x="0" y="12551"/>
                        <a:pt x="0" y="6836"/>
                      </a:cubicBezTo>
                      <a:cubicBezTo>
                        <a:pt x="0" y="1121"/>
                        <a:pt x="3810" y="-1737"/>
                        <a:pt x="9525" y="1121"/>
                      </a:cubicBezTo>
                      <a:lnTo>
                        <a:pt x="63818" y="32553"/>
                      </a:lnTo>
                      <a:close/>
                    </a:path>
                  </a:pathLst>
                </a:custGeom>
                <a:gradFill>
                  <a:gsLst>
                    <a:gs pos="0">
                      <a:srgbClr val="00B0F0"/>
                    </a:gs>
                    <a:gs pos="100000">
                      <a:srgbClr val="0377F8">
                        <a:alpha val="57000"/>
                      </a:srgbClr>
                    </a:gs>
                  </a:gsLst>
                  <a:lin ang="540000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84" name="任意多边形: 形状 906"/>
                <p:cNvSpPr/>
                <p:nvPr/>
              </p:nvSpPr>
              <p:spPr>
                <a:xfrm>
                  <a:off x="9947704" y="5194194"/>
                  <a:ext cx="103822" cy="72727"/>
                </a:xfrm>
                <a:custGeom>
                  <a:avLst/>
                  <a:gdLst>
                    <a:gd name="connsiteX0" fmla="*/ 94298 w 103822"/>
                    <a:gd name="connsiteY0" fmla="*/ 49698 h 72727"/>
                    <a:gd name="connsiteX1" fmla="*/ 103823 w 103822"/>
                    <a:gd name="connsiteY1" fmla="*/ 65891 h 72727"/>
                    <a:gd name="connsiteX2" fmla="*/ 94298 w 103822"/>
                    <a:gd name="connsiteY2" fmla="*/ 71606 h 72727"/>
                    <a:gd name="connsiteX3" fmla="*/ 9525 w 103822"/>
                    <a:gd name="connsiteY3" fmla="*/ 23029 h 72727"/>
                    <a:gd name="connsiteX4" fmla="*/ 0 w 103822"/>
                    <a:gd name="connsiteY4" fmla="*/ 6836 h 72727"/>
                    <a:gd name="connsiteX5" fmla="*/ 9525 w 103822"/>
                    <a:gd name="connsiteY5" fmla="*/ 1121 h 72727"/>
                    <a:gd name="connsiteX6" fmla="*/ 94298 w 103822"/>
                    <a:gd name="connsiteY6" fmla="*/ 49698 h 72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822" h="72727">
                      <a:moveTo>
                        <a:pt x="94298" y="49698"/>
                      </a:moveTo>
                      <a:cubicBezTo>
                        <a:pt x="99060" y="52556"/>
                        <a:pt x="103823" y="60176"/>
                        <a:pt x="103823" y="65891"/>
                      </a:cubicBezTo>
                      <a:cubicBezTo>
                        <a:pt x="103823" y="71606"/>
                        <a:pt x="100013" y="74464"/>
                        <a:pt x="94298" y="71606"/>
                      </a:cubicBezTo>
                      <a:lnTo>
                        <a:pt x="9525" y="23029"/>
                      </a:lnTo>
                      <a:cubicBezTo>
                        <a:pt x="4763" y="20171"/>
                        <a:pt x="0" y="12551"/>
                        <a:pt x="0" y="6836"/>
                      </a:cubicBezTo>
                      <a:cubicBezTo>
                        <a:pt x="0" y="1121"/>
                        <a:pt x="3810" y="-1736"/>
                        <a:pt x="9525" y="1121"/>
                      </a:cubicBezTo>
                      <a:lnTo>
                        <a:pt x="94298" y="49698"/>
                      </a:lnTo>
                      <a:close/>
                    </a:path>
                  </a:pathLst>
                </a:custGeom>
                <a:gradFill>
                  <a:gsLst>
                    <a:gs pos="0">
                      <a:srgbClr val="00B0F0"/>
                    </a:gs>
                    <a:gs pos="100000">
                      <a:srgbClr val="0377F8">
                        <a:alpha val="57000"/>
                      </a:srgbClr>
                    </a:gs>
                  </a:gsLst>
                  <a:lin ang="540000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85" name="任意多边形: 形状 907"/>
                <p:cNvSpPr/>
                <p:nvPr/>
              </p:nvSpPr>
              <p:spPr>
                <a:xfrm>
                  <a:off x="9978184" y="5162762"/>
                  <a:ext cx="73342" cy="55582"/>
                </a:xfrm>
                <a:custGeom>
                  <a:avLst/>
                  <a:gdLst>
                    <a:gd name="connsiteX0" fmla="*/ 63818 w 73342"/>
                    <a:gd name="connsiteY0" fmla="*/ 32553 h 55582"/>
                    <a:gd name="connsiteX1" fmla="*/ 73343 w 73342"/>
                    <a:gd name="connsiteY1" fmla="*/ 48746 h 55582"/>
                    <a:gd name="connsiteX2" fmla="*/ 63818 w 73342"/>
                    <a:gd name="connsiteY2" fmla="*/ 54461 h 55582"/>
                    <a:gd name="connsiteX3" fmla="*/ 9525 w 73342"/>
                    <a:gd name="connsiteY3" fmla="*/ 23028 h 55582"/>
                    <a:gd name="connsiteX4" fmla="*/ 0 w 73342"/>
                    <a:gd name="connsiteY4" fmla="*/ 6836 h 55582"/>
                    <a:gd name="connsiteX5" fmla="*/ 9525 w 73342"/>
                    <a:gd name="connsiteY5" fmla="*/ 1121 h 55582"/>
                    <a:gd name="connsiteX6" fmla="*/ 63818 w 73342"/>
                    <a:gd name="connsiteY6" fmla="*/ 32553 h 5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42" h="55582">
                      <a:moveTo>
                        <a:pt x="63818" y="32553"/>
                      </a:moveTo>
                      <a:cubicBezTo>
                        <a:pt x="68580" y="35411"/>
                        <a:pt x="73343" y="43031"/>
                        <a:pt x="73343" y="48746"/>
                      </a:cubicBezTo>
                      <a:cubicBezTo>
                        <a:pt x="73343" y="54461"/>
                        <a:pt x="69532" y="57318"/>
                        <a:pt x="63818" y="54461"/>
                      </a:cubicBezTo>
                      <a:lnTo>
                        <a:pt x="9525" y="23028"/>
                      </a:lnTo>
                      <a:cubicBezTo>
                        <a:pt x="4763" y="20171"/>
                        <a:pt x="0" y="12551"/>
                        <a:pt x="0" y="6836"/>
                      </a:cubicBezTo>
                      <a:cubicBezTo>
                        <a:pt x="0" y="1121"/>
                        <a:pt x="3810" y="-1737"/>
                        <a:pt x="9525" y="1121"/>
                      </a:cubicBezTo>
                      <a:lnTo>
                        <a:pt x="63818" y="32553"/>
                      </a:lnTo>
                      <a:close/>
                    </a:path>
                  </a:pathLst>
                </a:custGeom>
                <a:gradFill>
                  <a:gsLst>
                    <a:gs pos="0">
                      <a:srgbClr val="00B0F0"/>
                    </a:gs>
                    <a:gs pos="100000">
                      <a:srgbClr val="0377F8">
                        <a:alpha val="57000"/>
                      </a:srgbClr>
                    </a:gs>
                  </a:gsLst>
                  <a:lin ang="540000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86" name="任意多边形: 形状 908"/>
                <p:cNvSpPr/>
                <p:nvPr/>
              </p:nvSpPr>
              <p:spPr>
                <a:xfrm>
                  <a:off x="9819117" y="5119899"/>
                  <a:ext cx="103822" cy="72726"/>
                </a:xfrm>
                <a:custGeom>
                  <a:avLst/>
                  <a:gdLst>
                    <a:gd name="connsiteX0" fmla="*/ 94298 w 103822"/>
                    <a:gd name="connsiteY0" fmla="*/ 49699 h 72726"/>
                    <a:gd name="connsiteX1" fmla="*/ 103823 w 103822"/>
                    <a:gd name="connsiteY1" fmla="*/ 65891 h 72726"/>
                    <a:gd name="connsiteX2" fmla="*/ 94298 w 103822"/>
                    <a:gd name="connsiteY2" fmla="*/ 71606 h 72726"/>
                    <a:gd name="connsiteX3" fmla="*/ 9525 w 103822"/>
                    <a:gd name="connsiteY3" fmla="*/ 23028 h 72726"/>
                    <a:gd name="connsiteX4" fmla="*/ 0 w 103822"/>
                    <a:gd name="connsiteY4" fmla="*/ 6836 h 72726"/>
                    <a:gd name="connsiteX5" fmla="*/ 9525 w 103822"/>
                    <a:gd name="connsiteY5" fmla="*/ 1121 h 72726"/>
                    <a:gd name="connsiteX6" fmla="*/ 94298 w 103822"/>
                    <a:gd name="connsiteY6" fmla="*/ 49699 h 72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822" h="72726">
                      <a:moveTo>
                        <a:pt x="94298" y="49699"/>
                      </a:moveTo>
                      <a:cubicBezTo>
                        <a:pt x="99060" y="52556"/>
                        <a:pt x="103823" y="60176"/>
                        <a:pt x="103823" y="65891"/>
                      </a:cubicBezTo>
                      <a:cubicBezTo>
                        <a:pt x="103823" y="71606"/>
                        <a:pt x="100012" y="74463"/>
                        <a:pt x="94298" y="71606"/>
                      </a:cubicBezTo>
                      <a:lnTo>
                        <a:pt x="9525" y="23028"/>
                      </a:lnTo>
                      <a:cubicBezTo>
                        <a:pt x="4763" y="20171"/>
                        <a:pt x="0" y="12551"/>
                        <a:pt x="0" y="6836"/>
                      </a:cubicBezTo>
                      <a:cubicBezTo>
                        <a:pt x="0" y="1121"/>
                        <a:pt x="3810" y="-1737"/>
                        <a:pt x="9525" y="1121"/>
                      </a:cubicBezTo>
                      <a:lnTo>
                        <a:pt x="94298" y="49699"/>
                      </a:lnTo>
                      <a:close/>
                    </a:path>
                  </a:pathLst>
                </a:custGeom>
                <a:gradFill>
                  <a:gsLst>
                    <a:gs pos="0">
                      <a:srgbClr val="00B0F0"/>
                    </a:gs>
                    <a:gs pos="100000">
                      <a:srgbClr val="0377F8">
                        <a:alpha val="57000"/>
                      </a:srgbClr>
                    </a:gs>
                  </a:gsLst>
                  <a:lin ang="540000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87" name="任意多边形: 形状 909"/>
                <p:cNvSpPr/>
                <p:nvPr/>
              </p:nvSpPr>
              <p:spPr>
                <a:xfrm>
                  <a:off x="9849597" y="5036079"/>
                  <a:ext cx="201930" cy="129877"/>
                </a:xfrm>
                <a:custGeom>
                  <a:avLst/>
                  <a:gdLst>
                    <a:gd name="connsiteX0" fmla="*/ 192405 w 201930"/>
                    <a:gd name="connsiteY0" fmla="*/ 106849 h 129877"/>
                    <a:gd name="connsiteX1" fmla="*/ 201930 w 201930"/>
                    <a:gd name="connsiteY1" fmla="*/ 123041 h 129877"/>
                    <a:gd name="connsiteX2" fmla="*/ 192405 w 201930"/>
                    <a:gd name="connsiteY2" fmla="*/ 128756 h 129877"/>
                    <a:gd name="connsiteX3" fmla="*/ 9525 w 201930"/>
                    <a:gd name="connsiteY3" fmla="*/ 23029 h 129877"/>
                    <a:gd name="connsiteX4" fmla="*/ 0 w 201930"/>
                    <a:gd name="connsiteY4" fmla="*/ 6836 h 129877"/>
                    <a:gd name="connsiteX5" fmla="*/ 9525 w 201930"/>
                    <a:gd name="connsiteY5" fmla="*/ 1121 h 129877"/>
                    <a:gd name="connsiteX6" fmla="*/ 192405 w 201930"/>
                    <a:gd name="connsiteY6" fmla="*/ 106849 h 129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30" h="129877">
                      <a:moveTo>
                        <a:pt x="192405" y="106849"/>
                      </a:moveTo>
                      <a:cubicBezTo>
                        <a:pt x="197168" y="109706"/>
                        <a:pt x="201930" y="117326"/>
                        <a:pt x="201930" y="123041"/>
                      </a:cubicBezTo>
                      <a:cubicBezTo>
                        <a:pt x="201930" y="128756"/>
                        <a:pt x="198120" y="131614"/>
                        <a:pt x="192405" y="128756"/>
                      </a:cubicBezTo>
                      <a:lnTo>
                        <a:pt x="9525" y="23029"/>
                      </a:lnTo>
                      <a:cubicBezTo>
                        <a:pt x="4763" y="20171"/>
                        <a:pt x="0" y="12551"/>
                        <a:pt x="0" y="6836"/>
                      </a:cubicBezTo>
                      <a:cubicBezTo>
                        <a:pt x="0" y="1121"/>
                        <a:pt x="3810" y="-1737"/>
                        <a:pt x="9525" y="1121"/>
                      </a:cubicBezTo>
                      <a:lnTo>
                        <a:pt x="192405" y="106849"/>
                      </a:lnTo>
                      <a:close/>
                    </a:path>
                  </a:pathLst>
                </a:custGeom>
                <a:gradFill>
                  <a:gsLst>
                    <a:gs pos="0">
                      <a:srgbClr val="00B0F0"/>
                    </a:gs>
                    <a:gs pos="100000">
                      <a:srgbClr val="0377F8">
                        <a:alpha val="57000"/>
                      </a:srgbClr>
                    </a:gs>
                  </a:gsLst>
                  <a:lin ang="540000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88" name="任意多边形: 形状 910"/>
                <p:cNvSpPr/>
                <p:nvPr/>
              </p:nvSpPr>
              <p:spPr>
                <a:xfrm>
                  <a:off x="9739107" y="5073226"/>
                  <a:ext cx="52387" cy="43199"/>
                </a:xfrm>
                <a:custGeom>
                  <a:avLst/>
                  <a:gdLst>
                    <a:gd name="connsiteX0" fmla="*/ 42863 w 52387"/>
                    <a:gd name="connsiteY0" fmla="*/ 20171 h 43199"/>
                    <a:gd name="connsiteX1" fmla="*/ 52388 w 52387"/>
                    <a:gd name="connsiteY1" fmla="*/ 36363 h 43199"/>
                    <a:gd name="connsiteX2" fmla="*/ 42863 w 52387"/>
                    <a:gd name="connsiteY2" fmla="*/ 42078 h 43199"/>
                    <a:gd name="connsiteX3" fmla="*/ 9525 w 52387"/>
                    <a:gd name="connsiteY3" fmla="*/ 23028 h 43199"/>
                    <a:gd name="connsiteX4" fmla="*/ 0 w 52387"/>
                    <a:gd name="connsiteY4" fmla="*/ 6836 h 43199"/>
                    <a:gd name="connsiteX5" fmla="*/ 9525 w 52387"/>
                    <a:gd name="connsiteY5" fmla="*/ 1121 h 43199"/>
                    <a:gd name="connsiteX6" fmla="*/ 42863 w 52387"/>
                    <a:gd name="connsiteY6" fmla="*/ 20171 h 43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387" h="43199">
                      <a:moveTo>
                        <a:pt x="42863" y="20171"/>
                      </a:moveTo>
                      <a:cubicBezTo>
                        <a:pt x="47625" y="23028"/>
                        <a:pt x="52388" y="30649"/>
                        <a:pt x="52388" y="36363"/>
                      </a:cubicBezTo>
                      <a:cubicBezTo>
                        <a:pt x="52388" y="42078"/>
                        <a:pt x="48577" y="44936"/>
                        <a:pt x="42863" y="42078"/>
                      </a:cubicBezTo>
                      <a:lnTo>
                        <a:pt x="9525" y="23028"/>
                      </a:lnTo>
                      <a:cubicBezTo>
                        <a:pt x="4763" y="20171"/>
                        <a:pt x="0" y="12551"/>
                        <a:pt x="0" y="6836"/>
                      </a:cubicBezTo>
                      <a:cubicBezTo>
                        <a:pt x="0" y="1121"/>
                        <a:pt x="3810" y="-1737"/>
                        <a:pt x="9525" y="1121"/>
                      </a:cubicBezTo>
                      <a:lnTo>
                        <a:pt x="42863" y="20171"/>
                      </a:lnTo>
                      <a:close/>
                    </a:path>
                  </a:pathLst>
                </a:custGeom>
                <a:gradFill>
                  <a:gsLst>
                    <a:gs pos="0">
                      <a:srgbClr val="00B0F0"/>
                    </a:gs>
                    <a:gs pos="100000">
                      <a:srgbClr val="0377F8">
                        <a:alpha val="57000"/>
                      </a:srgbClr>
                    </a:gs>
                  </a:gsLst>
                  <a:lin ang="540000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364" name="任意多边形: 形状 886"/>
              <p:cNvSpPr/>
              <p:nvPr/>
            </p:nvSpPr>
            <p:spPr>
              <a:xfrm>
                <a:off x="10465865" y="5385646"/>
                <a:ext cx="105727" cy="73679"/>
              </a:xfrm>
              <a:custGeom>
                <a:avLst/>
                <a:gdLst>
                  <a:gd name="connsiteX0" fmla="*/ 96202 w 105727"/>
                  <a:gd name="connsiteY0" fmla="*/ 50651 h 73679"/>
                  <a:gd name="connsiteX1" fmla="*/ 105727 w 105727"/>
                  <a:gd name="connsiteY1" fmla="*/ 66844 h 73679"/>
                  <a:gd name="connsiteX2" fmla="*/ 96202 w 105727"/>
                  <a:gd name="connsiteY2" fmla="*/ 72559 h 73679"/>
                  <a:gd name="connsiteX3" fmla="*/ 9525 w 105727"/>
                  <a:gd name="connsiteY3" fmla="*/ 23029 h 73679"/>
                  <a:gd name="connsiteX4" fmla="*/ 0 w 105727"/>
                  <a:gd name="connsiteY4" fmla="*/ 6836 h 73679"/>
                  <a:gd name="connsiteX5" fmla="*/ 9525 w 105727"/>
                  <a:gd name="connsiteY5" fmla="*/ 1121 h 73679"/>
                  <a:gd name="connsiteX6" fmla="*/ 96202 w 105727"/>
                  <a:gd name="connsiteY6" fmla="*/ 50651 h 7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727" h="73679">
                    <a:moveTo>
                      <a:pt x="96202" y="50651"/>
                    </a:moveTo>
                    <a:cubicBezTo>
                      <a:pt x="101917" y="53509"/>
                      <a:pt x="105727" y="61129"/>
                      <a:pt x="105727" y="66844"/>
                    </a:cubicBezTo>
                    <a:cubicBezTo>
                      <a:pt x="105727" y="72559"/>
                      <a:pt x="100965" y="75416"/>
                      <a:pt x="96202" y="72559"/>
                    </a:cubicBezTo>
                    <a:lnTo>
                      <a:pt x="9525" y="23029"/>
                    </a:lnTo>
                    <a:cubicBezTo>
                      <a:pt x="3810" y="20171"/>
                      <a:pt x="0" y="12551"/>
                      <a:pt x="0" y="6836"/>
                    </a:cubicBezTo>
                    <a:cubicBezTo>
                      <a:pt x="0" y="1121"/>
                      <a:pt x="4763" y="-1737"/>
                      <a:pt x="9525" y="1121"/>
                    </a:cubicBezTo>
                    <a:lnTo>
                      <a:pt x="96202" y="50651"/>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65" name="任意多边形: 形状 887"/>
              <p:cNvSpPr/>
              <p:nvPr/>
            </p:nvSpPr>
            <p:spPr>
              <a:xfrm>
                <a:off x="10433479" y="5417079"/>
                <a:ext cx="74295" cy="55582"/>
              </a:xfrm>
              <a:custGeom>
                <a:avLst/>
                <a:gdLst>
                  <a:gd name="connsiteX0" fmla="*/ 64770 w 74295"/>
                  <a:gd name="connsiteY0" fmla="*/ 32554 h 55582"/>
                  <a:gd name="connsiteX1" fmla="*/ 74295 w 74295"/>
                  <a:gd name="connsiteY1" fmla="*/ 48746 h 55582"/>
                  <a:gd name="connsiteX2" fmla="*/ 64770 w 74295"/>
                  <a:gd name="connsiteY2" fmla="*/ 54461 h 55582"/>
                  <a:gd name="connsiteX3" fmla="*/ 9525 w 74295"/>
                  <a:gd name="connsiteY3" fmla="*/ 23029 h 55582"/>
                  <a:gd name="connsiteX4" fmla="*/ 0 w 74295"/>
                  <a:gd name="connsiteY4" fmla="*/ 6836 h 55582"/>
                  <a:gd name="connsiteX5" fmla="*/ 9525 w 74295"/>
                  <a:gd name="connsiteY5" fmla="*/ 1121 h 55582"/>
                  <a:gd name="connsiteX6" fmla="*/ 64770 w 74295"/>
                  <a:gd name="connsiteY6" fmla="*/ 32554 h 5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55582">
                    <a:moveTo>
                      <a:pt x="64770" y="32554"/>
                    </a:moveTo>
                    <a:cubicBezTo>
                      <a:pt x="70485" y="35411"/>
                      <a:pt x="74295" y="43031"/>
                      <a:pt x="74295" y="48746"/>
                    </a:cubicBezTo>
                    <a:cubicBezTo>
                      <a:pt x="74295" y="54461"/>
                      <a:pt x="70485" y="57318"/>
                      <a:pt x="64770" y="54461"/>
                    </a:cubicBezTo>
                    <a:lnTo>
                      <a:pt x="9525" y="23029"/>
                    </a:lnTo>
                    <a:cubicBezTo>
                      <a:pt x="3810" y="20171"/>
                      <a:pt x="0" y="12551"/>
                      <a:pt x="0" y="6836"/>
                    </a:cubicBezTo>
                    <a:cubicBezTo>
                      <a:pt x="0" y="1121"/>
                      <a:pt x="4763" y="-1737"/>
                      <a:pt x="9525" y="1121"/>
                    </a:cubicBezTo>
                    <a:lnTo>
                      <a:pt x="64770" y="32554"/>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66" name="任意多边形: 形状 888"/>
              <p:cNvSpPr/>
              <p:nvPr/>
            </p:nvSpPr>
            <p:spPr>
              <a:xfrm>
                <a:off x="10334419" y="5310399"/>
                <a:ext cx="105727" cy="73679"/>
              </a:xfrm>
              <a:custGeom>
                <a:avLst/>
                <a:gdLst>
                  <a:gd name="connsiteX0" fmla="*/ 96203 w 105727"/>
                  <a:gd name="connsiteY0" fmla="*/ 50651 h 73679"/>
                  <a:gd name="connsiteX1" fmla="*/ 105728 w 105727"/>
                  <a:gd name="connsiteY1" fmla="*/ 66843 h 73679"/>
                  <a:gd name="connsiteX2" fmla="*/ 96203 w 105727"/>
                  <a:gd name="connsiteY2" fmla="*/ 72559 h 73679"/>
                  <a:gd name="connsiteX3" fmla="*/ 9525 w 105727"/>
                  <a:gd name="connsiteY3" fmla="*/ 23029 h 73679"/>
                  <a:gd name="connsiteX4" fmla="*/ 0 w 105727"/>
                  <a:gd name="connsiteY4" fmla="*/ 6836 h 73679"/>
                  <a:gd name="connsiteX5" fmla="*/ 9525 w 105727"/>
                  <a:gd name="connsiteY5" fmla="*/ 1121 h 73679"/>
                  <a:gd name="connsiteX6" fmla="*/ 96203 w 105727"/>
                  <a:gd name="connsiteY6" fmla="*/ 50651 h 7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727" h="73679">
                    <a:moveTo>
                      <a:pt x="96203" y="50651"/>
                    </a:moveTo>
                    <a:cubicBezTo>
                      <a:pt x="100965" y="53509"/>
                      <a:pt x="105728" y="61129"/>
                      <a:pt x="105728" y="66843"/>
                    </a:cubicBezTo>
                    <a:cubicBezTo>
                      <a:pt x="105728" y="72559"/>
                      <a:pt x="100965" y="75416"/>
                      <a:pt x="96203" y="72559"/>
                    </a:cubicBezTo>
                    <a:lnTo>
                      <a:pt x="9525" y="23029"/>
                    </a:lnTo>
                    <a:cubicBezTo>
                      <a:pt x="4763" y="20171"/>
                      <a:pt x="0" y="12551"/>
                      <a:pt x="0" y="6836"/>
                    </a:cubicBezTo>
                    <a:cubicBezTo>
                      <a:pt x="0" y="1121"/>
                      <a:pt x="3810" y="-1737"/>
                      <a:pt x="9525" y="1121"/>
                    </a:cubicBezTo>
                    <a:lnTo>
                      <a:pt x="96203" y="50651"/>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67" name="任意多边形: 形状 889"/>
              <p:cNvSpPr/>
              <p:nvPr/>
            </p:nvSpPr>
            <p:spPr>
              <a:xfrm>
                <a:off x="10334419" y="5358976"/>
                <a:ext cx="74295" cy="55582"/>
              </a:xfrm>
              <a:custGeom>
                <a:avLst/>
                <a:gdLst>
                  <a:gd name="connsiteX0" fmla="*/ 64770 w 74295"/>
                  <a:gd name="connsiteY0" fmla="*/ 32553 h 55582"/>
                  <a:gd name="connsiteX1" fmla="*/ 74295 w 74295"/>
                  <a:gd name="connsiteY1" fmla="*/ 48746 h 55582"/>
                  <a:gd name="connsiteX2" fmla="*/ 64770 w 74295"/>
                  <a:gd name="connsiteY2" fmla="*/ 54461 h 55582"/>
                  <a:gd name="connsiteX3" fmla="*/ 9525 w 74295"/>
                  <a:gd name="connsiteY3" fmla="*/ 23028 h 55582"/>
                  <a:gd name="connsiteX4" fmla="*/ 0 w 74295"/>
                  <a:gd name="connsiteY4" fmla="*/ 6836 h 55582"/>
                  <a:gd name="connsiteX5" fmla="*/ 9525 w 74295"/>
                  <a:gd name="connsiteY5" fmla="*/ 1121 h 55582"/>
                  <a:gd name="connsiteX6" fmla="*/ 64770 w 74295"/>
                  <a:gd name="connsiteY6" fmla="*/ 32553 h 5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55582">
                    <a:moveTo>
                      <a:pt x="64770" y="32553"/>
                    </a:moveTo>
                    <a:cubicBezTo>
                      <a:pt x="69533" y="35411"/>
                      <a:pt x="74295" y="43031"/>
                      <a:pt x="74295" y="48746"/>
                    </a:cubicBezTo>
                    <a:cubicBezTo>
                      <a:pt x="74295" y="54461"/>
                      <a:pt x="69533" y="57319"/>
                      <a:pt x="64770" y="54461"/>
                    </a:cubicBezTo>
                    <a:lnTo>
                      <a:pt x="9525" y="23028"/>
                    </a:lnTo>
                    <a:cubicBezTo>
                      <a:pt x="3810" y="20171"/>
                      <a:pt x="0" y="12551"/>
                      <a:pt x="0" y="6836"/>
                    </a:cubicBezTo>
                    <a:cubicBezTo>
                      <a:pt x="0" y="1121"/>
                      <a:pt x="4763" y="-1736"/>
                      <a:pt x="9525" y="1121"/>
                    </a:cubicBezTo>
                    <a:lnTo>
                      <a:pt x="64770" y="32553"/>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68" name="任意多边形: 形状 890"/>
              <p:cNvSpPr/>
              <p:nvPr/>
            </p:nvSpPr>
            <p:spPr>
              <a:xfrm>
                <a:off x="10334419" y="5412316"/>
                <a:ext cx="205740" cy="131782"/>
              </a:xfrm>
              <a:custGeom>
                <a:avLst/>
                <a:gdLst>
                  <a:gd name="connsiteX0" fmla="*/ 196215 w 205740"/>
                  <a:gd name="connsiteY0" fmla="*/ 108754 h 131782"/>
                  <a:gd name="connsiteX1" fmla="*/ 205740 w 205740"/>
                  <a:gd name="connsiteY1" fmla="*/ 124946 h 131782"/>
                  <a:gd name="connsiteX2" fmla="*/ 196215 w 205740"/>
                  <a:gd name="connsiteY2" fmla="*/ 130661 h 131782"/>
                  <a:gd name="connsiteX3" fmla="*/ 9525 w 205740"/>
                  <a:gd name="connsiteY3" fmla="*/ 23029 h 131782"/>
                  <a:gd name="connsiteX4" fmla="*/ 0 w 205740"/>
                  <a:gd name="connsiteY4" fmla="*/ 6836 h 131782"/>
                  <a:gd name="connsiteX5" fmla="*/ 9525 w 205740"/>
                  <a:gd name="connsiteY5" fmla="*/ 1121 h 131782"/>
                  <a:gd name="connsiteX6" fmla="*/ 196215 w 205740"/>
                  <a:gd name="connsiteY6" fmla="*/ 108754 h 13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740" h="131782">
                    <a:moveTo>
                      <a:pt x="196215" y="108754"/>
                    </a:moveTo>
                    <a:cubicBezTo>
                      <a:pt x="201930" y="111611"/>
                      <a:pt x="205740" y="119231"/>
                      <a:pt x="205740" y="124946"/>
                    </a:cubicBezTo>
                    <a:cubicBezTo>
                      <a:pt x="205740" y="130661"/>
                      <a:pt x="201930" y="133518"/>
                      <a:pt x="196215" y="130661"/>
                    </a:cubicBezTo>
                    <a:lnTo>
                      <a:pt x="9525" y="23029"/>
                    </a:lnTo>
                    <a:cubicBezTo>
                      <a:pt x="3810" y="20171"/>
                      <a:pt x="0" y="12551"/>
                      <a:pt x="0" y="6836"/>
                    </a:cubicBezTo>
                    <a:cubicBezTo>
                      <a:pt x="0" y="1121"/>
                      <a:pt x="3810" y="-1737"/>
                      <a:pt x="9525" y="1121"/>
                    </a:cubicBezTo>
                    <a:lnTo>
                      <a:pt x="196215" y="108754"/>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69" name="任意多边形: 形状 891"/>
              <p:cNvSpPr/>
              <p:nvPr/>
            </p:nvSpPr>
            <p:spPr>
              <a:xfrm>
                <a:off x="10536350" y="5475182"/>
                <a:ext cx="116204" cy="80347"/>
              </a:xfrm>
              <a:custGeom>
                <a:avLst/>
                <a:gdLst>
                  <a:gd name="connsiteX0" fmla="*/ 106680 w 116204"/>
                  <a:gd name="connsiteY0" fmla="*/ 57318 h 80347"/>
                  <a:gd name="connsiteX1" fmla="*/ 116205 w 116204"/>
                  <a:gd name="connsiteY1" fmla="*/ 73511 h 80347"/>
                  <a:gd name="connsiteX2" fmla="*/ 106680 w 116204"/>
                  <a:gd name="connsiteY2" fmla="*/ 79226 h 80347"/>
                  <a:gd name="connsiteX3" fmla="*/ 9525 w 116204"/>
                  <a:gd name="connsiteY3" fmla="*/ 23028 h 80347"/>
                  <a:gd name="connsiteX4" fmla="*/ 0 w 116204"/>
                  <a:gd name="connsiteY4" fmla="*/ 6836 h 80347"/>
                  <a:gd name="connsiteX5" fmla="*/ 9525 w 116204"/>
                  <a:gd name="connsiteY5" fmla="*/ 1121 h 80347"/>
                  <a:gd name="connsiteX6" fmla="*/ 106680 w 116204"/>
                  <a:gd name="connsiteY6" fmla="*/ 57318 h 80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204" h="80347">
                    <a:moveTo>
                      <a:pt x="106680" y="57318"/>
                    </a:moveTo>
                    <a:cubicBezTo>
                      <a:pt x="112395" y="60176"/>
                      <a:pt x="116205" y="67796"/>
                      <a:pt x="116205" y="73511"/>
                    </a:cubicBezTo>
                    <a:cubicBezTo>
                      <a:pt x="116205" y="79226"/>
                      <a:pt x="112395" y="82084"/>
                      <a:pt x="106680" y="79226"/>
                    </a:cubicBezTo>
                    <a:lnTo>
                      <a:pt x="9525" y="23028"/>
                    </a:lnTo>
                    <a:cubicBezTo>
                      <a:pt x="3810" y="20171"/>
                      <a:pt x="0" y="12551"/>
                      <a:pt x="0" y="6836"/>
                    </a:cubicBezTo>
                    <a:cubicBezTo>
                      <a:pt x="0" y="1121"/>
                      <a:pt x="3810" y="-1737"/>
                      <a:pt x="9525" y="1121"/>
                    </a:cubicBezTo>
                    <a:lnTo>
                      <a:pt x="106680" y="57318"/>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70" name="任意多边形: 形状 892"/>
              <p:cNvSpPr/>
              <p:nvPr/>
            </p:nvSpPr>
            <p:spPr>
              <a:xfrm>
                <a:off x="10567782" y="5546619"/>
                <a:ext cx="84772" cy="62249"/>
              </a:xfrm>
              <a:custGeom>
                <a:avLst/>
                <a:gdLst>
                  <a:gd name="connsiteX0" fmla="*/ 75248 w 84772"/>
                  <a:gd name="connsiteY0" fmla="*/ 39221 h 62249"/>
                  <a:gd name="connsiteX1" fmla="*/ 84773 w 84772"/>
                  <a:gd name="connsiteY1" fmla="*/ 55413 h 62249"/>
                  <a:gd name="connsiteX2" fmla="*/ 75248 w 84772"/>
                  <a:gd name="connsiteY2" fmla="*/ 61128 h 62249"/>
                  <a:gd name="connsiteX3" fmla="*/ 9525 w 84772"/>
                  <a:gd name="connsiteY3" fmla="*/ 23028 h 62249"/>
                  <a:gd name="connsiteX4" fmla="*/ 0 w 84772"/>
                  <a:gd name="connsiteY4" fmla="*/ 6836 h 62249"/>
                  <a:gd name="connsiteX5" fmla="*/ 9525 w 84772"/>
                  <a:gd name="connsiteY5" fmla="*/ 1121 h 62249"/>
                  <a:gd name="connsiteX6" fmla="*/ 75248 w 84772"/>
                  <a:gd name="connsiteY6" fmla="*/ 39221 h 62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772" h="62249">
                    <a:moveTo>
                      <a:pt x="75248" y="39221"/>
                    </a:moveTo>
                    <a:cubicBezTo>
                      <a:pt x="80963" y="42078"/>
                      <a:pt x="84773" y="49698"/>
                      <a:pt x="84773" y="55413"/>
                    </a:cubicBezTo>
                    <a:cubicBezTo>
                      <a:pt x="84773" y="61128"/>
                      <a:pt x="80963" y="63986"/>
                      <a:pt x="75248" y="61128"/>
                    </a:cubicBezTo>
                    <a:lnTo>
                      <a:pt x="9525" y="23028"/>
                    </a:lnTo>
                    <a:cubicBezTo>
                      <a:pt x="3810" y="20171"/>
                      <a:pt x="0" y="12551"/>
                      <a:pt x="0" y="6836"/>
                    </a:cubicBezTo>
                    <a:cubicBezTo>
                      <a:pt x="0" y="1121"/>
                      <a:pt x="4763" y="-1737"/>
                      <a:pt x="9525" y="1121"/>
                    </a:cubicBezTo>
                    <a:lnTo>
                      <a:pt x="75248" y="39221"/>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71" name="任意多边形: 形状 893"/>
              <p:cNvSpPr/>
              <p:nvPr/>
            </p:nvSpPr>
            <p:spPr>
              <a:xfrm>
                <a:off x="10599215" y="5462799"/>
                <a:ext cx="53339" cy="44151"/>
              </a:xfrm>
              <a:custGeom>
                <a:avLst/>
                <a:gdLst>
                  <a:gd name="connsiteX0" fmla="*/ 43815 w 53339"/>
                  <a:gd name="connsiteY0" fmla="*/ 21123 h 44151"/>
                  <a:gd name="connsiteX1" fmla="*/ 53340 w 53339"/>
                  <a:gd name="connsiteY1" fmla="*/ 37316 h 44151"/>
                  <a:gd name="connsiteX2" fmla="*/ 43815 w 53339"/>
                  <a:gd name="connsiteY2" fmla="*/ 43031 h 44151"/>
                  <a:gd name="connsiteX3" fmla="*/ 9525 w 53339"/>
                  <a:gd name="connsiteY3" fmla="*/ 23029 h 44151"/>
                  <a:gd name="connsiteX4" fmla="*/ 0 w 53339"/>
                  <a:gd name="connsiteY4" fmla="*/ 6836 h 44151"/>
                  <a:gd name="connsiteX5" fmla="*/ 9525 w 53339"/>
                  <a:gd name="connsiteY5" fmla="*/ 1121 h 44151"/>
                  <a:gd name="connsiteX6" fmla="*/ 43815 w 53339"/>
                  <a:gd name="connsiteY6" fmla="*/ 21123 h 44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339" h="44151">
                    <a:moveTo>
                      <a:pt x="43815" y="21123"/>
                    </a:moveTo>
                    <a:cubicBezTo>
                      <a:pt x="49530" y="23981"/>
                      <a:pt x="53340" y="31601"/>
                      <a:pt x="53340" y="37316"/>
                    </a:cubicBezTo>
                    <a:cubicBezTo>
                      <a:pt x="53340" y="43031"/>
                      <a:pt x="48577" y="45888"/>
                      <a:pt x="43815" y="43031"/>
                    </a:cubicBezTo>
                    <a:lnTo>
                      <a:pt x="9525" y="23029"/>
                    </a:lnTo>
                    <a:cubicBezTo>
                      <a:pt x="3810" y="20171"/>
                      <a:pt x="0" y="12551"/>
                      <a:pt x="0" y="6836"/>
                    </a:cubicBezTo>
                    <a:cubicBezTo>
                      <a:pt x="0" y="1121"/>
                      <a:pt x="4763" y="-1737"/>
                      <a:pt x="9525" y="1121"/>
                    </a:cubicBezTo>
                    <a:lnTo>
                      <a:pt x="43815" y="21123"/>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72" name="任意多边形: 形状 894"/>
              <p:cNvSpPr/>
              <p:nvPr/>
            </p:nvSpPr>
            <p:spPr>
              <a:xfrm>
                <a:off x="9748632" y="4742877"/>
                <a:ext cx="60959" cy="143827"/>
              </a:xfrm>
              <a:custGeom>
                <a:avLst/>
                <a:gdLst>
                  <a:gd name="connsiteX0" fmla="*/ 60960 w 60959"/>
                  <a:gd name="connsiteY0" fmla="*/ 35243 h 143827"/>
                  <a:gd name="connsiteX1" fmla="*/ 60960 w 60959"/>
                  <a:gd name="connsiteY1" fmla="*/ 143827 h 143827"/>
                  <a:gd name="connsiteX2" fmla="*/ 0 w 60959"/>
                  <a:gd name="connsiteY2" fmla="*/ 108585 h 143827"/>
                  <a:gd name="connsiteX3" fmla="*/ 952 w 60959"/>
                  <a:gd name="connsiteY3" fmla="*/ 0 h 143827"/>
                </a:gdLst>
                <a:ahLst/>
                <a:cxnLst>
                  <a:cxn ang="0">
                    <a:pos x="connsiteX0" y="connsiteY0"/>
                  </a:cxn>
                  <a:cxn ang="0">
                    <a:pos x="connsiteX1" y="connsiteY1"/>
                  </a:cxn>
                  <a:cxn ang="0">
                    <a:pos x="connsiteX2" y="connsiteY2"/>
                  </a:cxn>
                  <a:cxn ang="0">
                    <a:pos x="connsiteX3" y="connsiteY3"/>
                  </a:cxn>
                </a:cxnLst>
                <a:rect l="l" t="t" r="r" b="b"/>
                <a:pathLst>
                  <a:path w="60959" h="143827">
                    <a:moveTo>
                      <a:pt x="60960" y="35243"/>
                    </a:moveTo>
                    <a:lnTo>
                      <a:pt x="60960" y="143827"/>
                    </a:lnTo>
                    <a:lnTo>
                      <a:pt x="0" y="108585"/>
                    </a:lnTo>
                    <a:lnTo>
                      <a:pt x="952" y="0"/>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73" name="任意多边形: 形状 895"/>
              <p:cNvSpPr/>
              <p:nvPr/>
            </p:nvSpPr>
            <p:spPr>
              <a:xfrm>
                <a:off x="9838167" y="4701920"/>
                <a:ext cx="61912" cy="236219"/>
              </a:xfrm>
              <a:custGeom>
                <a:avLst/>
                <a:gdLst>
                  <a:gd name="connsiteX0" fmla="*/ 61913 w 61912"/>
                  <a:gd name="connsiteY0" fmla="*/ 35242 h 236219"/>
                  <a:gd name="connsiteX1" fmla="*/ 60960 w 61912"/>
                  <a:gd name="connsiteY1" fmla="*/ 236220 h 236219"/>
                  <a:gd name="connsiteX2" fmla="*/ 0 w 61912"/>
                  <a:gd name="connsiteY2" fmla="*/ 201930 h 236219"/>
                  <a:gd name="connsiteX3" fmla="*/ 953 w 61912"/>
                  <a:gd name="connsiteY3" fmla="*/ 0 h 236219"/>
                </a:gdLst>
                <a:ahLst/>
                <a:cxnLst>
                  <a:cxn ang="0">
                    <a:pos x="connsiteX0" y="connsiteY0"/>
                  </a:cxn>
                  <a:cxn ang="0">
                    <a:pos x="connsiteX1" y="connsiteY1"/>
                  </a:cxn>
                  <a:cxn ang="0">
                    <a:pos x="connsiteX2" y="connsiteY2"/>
                  </a:cxn>
                  <a:cxn ang="0">
                    <a:pos x="connsiteX3" y="connsiteY3"/>
                  </a:cxn>
                </a:cxnLst>
                <a:rect l="l" t="t" r="r" b="b"/>
                <a:pathLst>
                  <a:path w="61912" h="236219">
                    <a:moveTo>
                      <a:pt x="61913" y="35242"/>
                    </a:moveTo>
                    <a:lnTo>
                      <a:pt x="60960" y="236220"/>
                    </a:lnTo>
                    <a:lnTo>
                      <a:pt x="0" y="201930"/>
                    </a:lnTo>
                    <a:lnTo>
                      <a:pt x="953" y="0"/>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74" name="任意多边形: 形状 896"/>
              <p:cNvSpPr/>
              <p:nvPr/>
            </p:nvSpPr>
            <p:spPr>
              <a:xfrm>
                <a:off x="9928654" y="4808600"/>
                <a:ext cx="60960" cy="181927"/>
              </a:xfrm>
              <a:custGeom>
                <a:avLst/>
                <a:gdLst>
                  <a:gd name="connsiteX0" fmla="*/ 60960 w 60960"/>
                  <a:gd name="connsiteY0" fmla="*/ 35242 h 181927"/>
                  <a:gd name="connsiteX1" fmla="*/ 60008 w 60960"/>
                  <a:gd name="connsiteY1" fmla="*/ 181927 h 181927"/>
                  <a:gd name="connsiteX2" fmla="*/ 0 w 60960"/>
                  <a:gd name="connsiteY2" fmla="*/ 146685 h 181927"/>
                  <a:gd name="connsiteX3" fmla="*/ 0 w 60960"/>
                  <a:gd name="connsiteY3" fmla="*/ 0 h 181927"/>
                </a:gdLst>
                <a:ahLst/>
                <a:cxnLst>
                  <a:cxn ang="0">
                    <a:pos x="connsiteX0" y="connsiteY0"/>
                  </a:cxn>
                  <a:cxn ang="0">
                    <a:pos x="connsiteX1" y="connsiteY1"/>
                  </a:cxn>
                  <a:cxn ang="0">
                    <a:pos x="connsiteX2" y="connsiteY2"/>
                  </a:cxn>
                  <a:cxn ang="0">
                    <a:pos x="connsiteX3" y="connsiteY3"/>
                  </a:cxn>
                </a:cxnLst>
                <a:rect l="l" t="t" r="r" b="b"/>
                <a:pathLst>
                  <a:path w="60960" h="181927">
                    <a:moveTo>
                      <a:pt x="60960" y="35242"/>
                    </a:moveTo>
                    <a:lnTo>
                      <a:pt x="60008" y="181927"/>
                    </a:lnTo>
                    <a:lnTo>
                      <a:pt x="0" y="146685"/>
                    </a:lnTo>
                    <a:lnTo>
                      <a:pt x="0" y="0"/>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75" name="任意多边形: 形状 897"/>
              <p:cNvSpPr/>
              <p:nvPr/>
            </p:nvSpPr>
            <p:spPr>
              <a:xfrm>
                <a:off x="10018190" y="4766690"/>
                <a:ext cx="60960" cy="275272"/>
              </a:xfrm>
              <a:custGeom>
                <a:avLst/>
                <a:gdLst>
                  <a:gd name="connsiteX0" fmla="*/ 60960 w 60960"/>
                  <a:gd name="connsiteY0" fmla="*/ 35243 h 275272"/>
                  <a:gd name="connsiteX1" fmla="*/ 60960 w 60960"/>
                  <a:gd name="connsiteY1" fmla="*/ 275273 h 275272"/>
                  <a:gd name="connsiteX2" fmla="*/ 0 w 60960"/>
                  <a:gd name="connsiteY2" fmla="*/ 240030 h 275272"/>
                  <a:gd name="connsiteX3" fmla="*/ 952 w 60960"/>
                  <a:gd name="connsiteY3" fmla="*/ 0 h 275272"/>
                </a:gdLst>
                <a:ahLst/>
                <a:cxnLst>
                  <a:cxn ang="0">
                    <a:pos x="connsiteX0" y="connsiteY0"/>
                  </a:cxn>
                  <a:cxn ang="0">
                    <a:pos x="connsiteX1" y="connsiteY1"/>
                  </a:cxn>
                  <a:cxn ang="0">
                    <a:pos x="connsiteX2" y="connsiteY2"/>
                  </a:cxn>
                  <a:cxn ang="0">
                    <a:pos x="connsiteX3" y="connsiteY3"/>
                  </a:cxn>
                </a:cxnLst>
                <a:rect l="l" t="t" r="r" b="b"/>
                <a:pathLst>
                  <a:path w="60960" h="275272">
                    <a:moveTo>
                      <a:pt x="60960" y="35243"/>
                    </a:moveTo>
                    <a:lnTo>
                      <a:pt x="60960" y="275273"/>
                    </a:lnTo>
                    <a:lnTo>
                      <a:pt x="0" y="240030"/>
                    </a:lnTo>
                    <a:lnTo>
                      <a:pt x="952" y="0"/>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376" name="组合 898"/>
              <p:cNvGrpSpPr/>
              <p:nvPr/>
            </p:nvGrpSpPr>
            <p:grpSpPr>
              <a:xfrm>
                <a:off x="9749584" y="4672393"/>
                <a:ext cx="330518" cy="171449"/>
                <a:chOff x="9749584" y="4672393"/>
                <a:chExt cx="330518" cy="171449"/>
              </a:xfrm>
            </p:grpSpPr>
            <p:sp>
              <p:nvSpPr>
                <p:cNvPr id="377" name="任意多边形: 形状 899"/>
                <p:cNvSpPr/>
                <p:nvPr/>
              </p:nvSpPr>
              <p:spPr>
                <a:xfrm>
                  <a:off x="9749584" y="4715255"/>
                  <a:ext cx="60007" cy="62865"/>
                </a:xfrm>
                <a:custGeom>
                  <a:avLst/>
                  <a:gdLst>
                    <a:gd name="connsiteX0" fmla="*/ 60008 w 60007"/>
                    <a:gd name="connsiteY0" fmla="*/ 35243 h 62865"/>
                    <a:gd name="connsiteX1" fmla="*/ 60008 w 60007"/>
                    <a:gd name="connsiteY1" fmla="*/ 62865 h 62865"/>
                    <a:gd name="connsiteX2" fmla="*/ 0 w 60007"/>
                    <a:gd name="connsiteY2" fmla="*/ 27623 h 62865"/>
                    <a:gd name="connsiteX3" fmla="*/ 0 w 60007"/>
                    <a:gd name="connsiteY3" fmla="*/ 0 h 62865"/>
                  </a:gdLst>
                  <a:ahLst/>
                  <a:cxnLst>
                    <a:cxn ang="0">
                      <a:pos x="connsiteX0" y="connsiteY0"/>
                    </a:cxn>
                    <a:cxn ang="0">
                      <a:pos x="connsiteX1" y="connsiteY1"/>
                    </a:cxn>
                    <a:cxn ang="0">
                      <a:pos x="connsiteX2" y="connsiteY2"/>
                    </a:cxn>
                    <a:cxn ang="0">
                      <a:pos x="connsiteX3" y="connsiteY3"/>
                    </a:cxn>
                  </a:cxnLst>
                  <a:rect l="l" t="t" r="r" b="b"/>
                  <a:pathLst>
                    <a:path w="60007" h="62865">
                      <a:moveTo>
                        <a:pt x="60008" y="35243"/>
                      </a:moveTo>
                      <a:lnTo>
                        <a:pt x="60008" y="62865"/>
                      </a:lnTo>
                      <a:lnTo>
                        <a:pt x="0" y="27623"/>
                      </a:lnTo>
                      <a:lnTo>
                        <a:pt x="0" y="0"/>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78" name="任意多边形: 形状 900"/>
                <p:cNvSpPr/>
                <p:nvPr/>
              </p:nvSpPr>
              <p:spPr>
                <a:xfrm>
                  <a:off x="9839120" y="4672393"/>
                  <a:ext cx="60959" cy="64769"/>
                </a:xfrm>
                <a:custGeom>
                  <a:avLst/>
                  <a:gdLst>
                    <a:gd name="connsiteX0" fmla="*/ 60960 w 60959"/>
                    <a:gd name="connsiteY0" fmla="*/ 34290 h 64769"/>
                    <a:gd name="connsiteX1" fmla="*/ 60960 w 60959"/>
                    <a:gd name="connsiteY1" fmla="*/ 64770 h 64769"/>
                    <a:gd name="connsiteX2" fmla="*/ 0 w 60959"/>
                    <a:gd name="connsiteY2" fmla="*/ 29528 h 64769"/>
                    <a:gd name="connsiteX3" fmla="*/ 0 w 60959"/>
                    <a:gd name="connsiteY3" fmla="*/ 0 h 64769"/>
                  </a:gdLst>
                  <a:ahLst/>
                  <a:cxnLst>
                    <a:cxn ang="0">
                      <a:pos x="connsiteX0" y="connsiteY0"/>
                    </a:cxn>
                    <a:cxn ang="0">
                      <a:pos x="connsiteX1" y="connsiteY1"/>
                    </a:cxn>
                    <a:cxn ang="0">
                      <a:pos x="connsiteX2" y="connsiteY2"/>
                    </a:cxn>
                    <a:cxn ang="0">
                      <a:pos x="connsiteX3" y="connsiteY3"/>
                    </a:cxn>
                  </a:cxnLst>
                  <a:rect l="l" t="t" r="r" b="b"/>
                  <a:pathLst>
                    <a:path w="60959" h="64769">
                      <a:moveTo>
                        <a:pt x="60960" y="34290"/>
                      </a:moveTo>
                      <a:lnTo>
                        <a:pt x="60960" y="64770"/>
                      </a:lnTo>
                      <a:lnTo>
                        <a:pt x="0" y="29528"/>
                      </a:lnTo>
                      <a:lnTo>
                        <a:pt x="0" y="0"/>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79" name="任意多边形: 形状 901"/>
                <p:cNvSpPr/>
                <p:nvPr/>
              </p:nvSpPr>
              <p:spPr>
                <a:xfrm>
                  <a:off x="9928654" y="4758117"/>
                  <a:ext cx="60960" cy="85725"/>
                </a:xfrm>
                <a:custGeom>
                  <a:avLst/>
                  <a:gdLst>
                    <a:gd name="connsiteX0" fmla="*/ 60960 w 60960"/>
                    <a:gd name="connsiteY0" fmla="*/ 34290 h 85725"/>
                    <a:gd name="connsiteX1" fmla="*/ 60960 w 60960"/>
                    <a:gd name="connsiteY1" fmla="*/ 85725 h 85725"/>
                    <a:gd name="connsiteX2" fmla="*/ 0 w 60960"/>
                    <a:gd name="connsiteY2" fmla="*/ 50483 h 85725"/>
                    <a:gd name="connsiteX3" fmla="*/ 0 w 60960"/>
                    <a:gd name="connsiteY3" fmla="*/ 0 h 85725"/>
                  </a:gdLst>
                  <a:ahLst/>
                  <a:cxnLst>
                    <a:cxn ang="0">
                      <a:pos x="connsiteX0" y="connsiteY0"/>
                    </a:cxn>
                    <a:cxn ang="0">
                      <a:pos x="connsiteX1" y="connsiteY1"/>
                    </a:cxn>
                    <a:cxn ang="0">
                      <a:pos x="connsiteX2" y="connsiteY2"/>
                    </a:cxn>
                    <a:cxn ang="0">
                      <a:pos x="connsiteX3" y="connsiteY3"/>
                    </a:cxn>
                  </a:cxnLst>
                  <a:rect l="l" t="t" r="r" b="b"/>
                  <a:pathLst>
                    <a:path w="60960" h="85725">
                      <a:moveTo>
                        <a:pt x="60960" y="34290"/>
                      </a:moveTo>
                      <a:lnTo>
                        <a:pt x="60960" y="85725"/>
                      </a:lnTo>
                      <a:lnTo>
                        <a:pt x="0" y="50483"/>
                      </a:lnTo>
                      <a:lnTo>
                        <a:pt x="0" y="0"/>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80" name="任意多边形: 形状 902"/>
                <p:cNvSpPr/>
                <p:nvPr/>
              </p:nvSpPr>
              <p:spPr>
                <a:xfrm>
                  <a:off x="10019142" y="4699063"/>
                  <a:ext cx="60960" cy="102870"/>
                </a:xfrm>
                <a:custGeom>
                  <a:avLst/>
                  <a:gdLst>
                    <a:gd name="connsiteX0" fmla="*/ 60960 w 60960"/>
                    <a:gd name="connsiteY0" fmla="*/ 35242 h 102870"/>
                    <a:gd name="connsiteX1" fmla="*/ 60008 w 60960"/>
                    <a:gd name="connsiteY1" fmla="*/ 102870 h 102870"/>
                    <a:gd name="connsiteX2" fmla="*/ 0 w 60960"/>
                    <a:gd name="connsiteY2" fmla="*/ 67627 h 102870"/>
                    <a:gd name="connsiteX3" fmla="*/ 0 w 60960"/>
                    <a:gd name="connsiteY3" fmla="*/ 0 h 102870"/>
                  </a:gdLst>
                  <a:ahLst/>
                  <a:cxnLst>
                    <a:cxn ang="0">
                      <a:pos x="connsiteX0" y="connsiteY0"/>
                    </a:cxn>
                    <a:cxn ang="0">
                      <a:pos x="connsiteX1" y="connsiteY1"/>
                    </a:cxn>
                    <a:cxn ang="0">
                      <a:pos x="connsiteX2" y="connsiteY2"/>
                    </a:cxn>
                    <a:cxn ang="0">
                      <a:pos x="connsiteX3" y="connsiteY3"/>
                    </a:cxn>
                  </a:cxnLst>
                  <a:rect l="l" t="t" r="r" b="b"/>
                  <a:pathLst>
                    <a:path w="60960" h="102870">
                      <a:moveTo>
                        <a:pt x="60960" y="35242"/>
                      </a:moveTo>
                      <a:lnTo>
                        <a:pt x="60008" y="102870"/>
                      </a:lnTo>
                      <a:lnTo>
                        <a:pt x="0" y="67627"/>
                      </a:lnTo>
                      <a:lnTo>
                        <a:pt x="0" y="0"/>
                      </a:lnTo>
                      <a:close/>
                    </a:path>
                  </a:pathLst>
                </a:custGeom>
                <a:gradFill>
                  <a:gsLst>
                    <a:gs pos="0">
                      <a:srgbClr val="00F7FF">
                        <a:lumMod val="20000"/>
                        <a:lumOff val="80000"/>
                        <a:alpha val="64000"/>
                      </a:srgbClr>
                    </a:gs>
                    <a:gs pos="100000">
                      <a:srgbClr val="00F7FF">
                        <a:lumMod val="60000"/>
                        <a:lumOff val="40000"/>
                        <a:alpha val="38000"/>
                      </a:srgbClr>
                    </a:gs>
                  </a:gsLst>
                  <a:lin ang="0" scaled="0"/>
                </a:gradFill>
              </p:spPr>
              <p:txBody>
                <a:bodyPr wrap="none" rtlCol="0" anchor="ctr">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grpSp>
          <p:nvGrpSpPr>
            <p:cNvPr id="303" name="组合 825"/>
            <p:cNvGrpSpPr/>
            <p:nvPr/>
          </p:nvGrpSpPr>
          <p:grpSpPr>
            <a:xfrm>
              <a:off x="8060899" y="4671767"/>
              <a:ext cx="781319" cy="1826121"/>
              <a:chOff x="7814275" y="4595496"/>
              <a:chExt cx="1173329" cy="2742338"/>
            </a:xfrm>
          </p:grpSpPr>
          <p:sp>
            <p:nvSpPr>
              <p:cNvPr id="343" name="任意多边形: 形状 865"/>
              <p:cNvSpPr/>
              <p:nvPr/>
            </p:nvSpPr>
            <p:spPr>
              <a:xfrm rot="178418">
                <a:off x="7822853" y="6761737"/>
                <a:ext cx="1164751" cy="576097"/>
              </a:xfrm>
              <a:custGeom>
                <a:avLst/>
                <a:gdLst>
                  <a:gd name="connsiteX0" fmla="*/ 384131 w 384130"/>
                  <a:gd name="connsiteY0" fmla="*/ 110925 h 221850"/>
                  <a:gd name="connsiteX1" fmla="*/ 192065 w 384130"/>
                  <a:gd name="connsiteY1" fmla="*/ 221851 h 221850"/>
                  <a:gd name="connsiteX2" fmla="*/ 0 w 384130"/>
                  <a:gd name="connsiteY2" fmla="*/ 110925 h 221850"/>
                  <a:gd name="connsiteX3" fmla="*/ 192065 w 384130"/>
                  <a:gd name="connsiteY3" fmla="*/ 0 h 221850"/>
                  <a:gd name="connsiteX4" fmla="*/ 384131 w 384130"/>
                  <a:gd name="connsiteY4" fmla="*/ 110925 h 221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130" h="221850">
                    <a:moveTo>
                      <a:pt x="384131" y="110925"/>
                    </a:moveTo>
                    <a:cubicBezTo>
                      <a:pt x="384131" y="172188"/>
                      <a:pt x="298140" y="221851"/>
                      <a:pt x="192065" y="221851"/>
                    </a:cubicBezTo>
                    <a:cubicBezTo>
                      <a:pt x="85991" y="221851"/>
                      <a:pt x="0" y="172188"/>
                      <a:pt x="0" y="110925"/>
                    </a:cubicBezTo>
                    <a:cubicBezTo>
                      <a:pt x="0" y="49663"/>
                      <a:pt x="85991" y="0"/>
                      <a:pt x="192065" y="0"/>
                    </a:cubicBezTo>
                    <a:cubicBezTo>
                      <a:pt x="298140" y="0"/>
                      <a:pt x="384131" y="49663"/>
                      <a:pt x="384131" y="110925"/>
                    </a:cubicBezTo>
                    <a:close/>
                  </a:path>
                </a:pathLst>
              </a:custGeom>
              <a:solidFill>
                <a:srgbClr val="000000">
                  <a:alpha val="10000"/>
                </a:srgbClr>
              </a:soli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344" name="组合 866"/>
              <p:cNvGrpSpPr/>
              <p:nvPr/>
            </p:nvGrpSpPr>
            <p:grpSpPr>
              <a:xfrm>
                <a:off x="7814275" y="4595496"/>
                <a:ext cx="1074362" cy="2636566"/>
                <a:chOff x="7814275" y="4595496"/>
                <a:chExt cx="1074362" cy="2636566"/>
              </a:xfrm>
            </p:grpSpPr>
            <p:sp>
              <p:nvSpPr>
                <p:cNvPr id="345" name="任意多边形: 形状 867"/>
                <p:cNvSpPr/>
                <p:nvPr/>
              </p:nvSpPr>
              <p:spPr>
                <a:xfrm>
                  <a:off x="8080547" y="6335710"/>
                  <a:ext cx="599778" cy="235778"/>
                </a:xfrm>
                <a:custGeom>
                  <a:avLst/>
                  <a:gdLst>
                    <a:gd name="connsiteX0" fmla="*/ 384131 w 384130"/>
                    <a:gd name="connsiteY0" fmla="*/ 110925 h 221850"/>
                    <a:gd name="connsiteX1" fmla="*/ 192065 w 384130"/>
                    <a:gd name="connsiteY1" fmla="*/ 221851 h 221850"/>
                    <a:gd name="connsiteX2" fmla="*/ 0 w 384130"/>
                    <a:gd name="connsiteY2" fmla="*/ 110925 h 221850"/>
                    <a:gd name="connsiteX3" fmla="*/ 192065 w 384130"/>
                    <a:gd name="connsiteY3" fmla="*/ 0 h 221850"/>
                    <a:gd name="connsiteX4" fmla="*/ 384131 w 384130"/>
                    <a:gd name="connsiteY4" fmla="*/ 110925 h 221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130" h="221850">
                      <a:moveTo>
                        <a:pt x="384131" y="110925"/>
                      </a:moveTo>
                      <a:cubicBezTo>
                        <a:pt x="384131" y="172188"/>
                        <a:pt x="298140" y="221851"/>
                        <a:pt x="192065" y="221851"/>
                      </a:cubicBezTo>
                      <a:cubicBezTo>
                        <a:pt x="85991" y="221851"/>
                        <a:pt x="0" y="172188"/>
                        <a:pt x="0" y="110925"/>
                      </a:cubicBezTo>
                      <a:cubicBezTo>
                        <a:pt x="0" y="49663"/>
                        <a:pt x="85991" y="0"/>
                        <a:pt x="192065" y="0"/>
                      </a:cubicBezTo>
                      <a:cubicBezTo>
                        <a:pt x="298140" y="0"/>
                        <a:pt x="384131" y="49663"/>
                        <a:pt x="384131" y="110925"/>
                      </a:cubicBezTo>
                      <a:close/>
                    </a:path>
                  </a:pathLst>
                </a:custGeom>
                <a:solidFill>
                  <a:srgbClr val="000000">
                    <a:alpha val="10000"/>
                  </a:srgbClr>
                </a:soli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46" name="任意多边形: 形状 868"/>
                <p:cNvSpPr/>
                <p:nvPr/>
              </p:nvSpPr>
              <p:spPr>
                <a:xfrm>
                  <a:off x="7814275" y="5156715"/>
                  <a:ext cx="259121" cy="790659"/>
                </a:xfrm>
                <a:custGeom>
                  <a:avLst/>
                  <a:gdLst>
                    <a:gd name="connsiteX0" fmla="*/ 95730 w 120494"/>
                    <a:gd name="connsiteY0" fmla="*/ 0 h 367665"/>
                    <a:gd name="connsiteX1" fmla="*/ 2385 w 120494"/>
                    <a:gd name="connsiteY1" fmla="*/ 179070 h 367665"/>
                    <a:gd name="connsiteX2" fmla="*/ 18577 w 120494"/>
                    <a:gd name="connsiteY2" fmla="*/ 254317 h 367665"/>
                    <a:gd name="connsiteX3" fmla="*/ 118590 w 120494"/>
                    <a:gd name="connsiteY3" fmla="*/ 367665 h 367665"/>
                    <a:gd name="connsiteX4" fmla="*/ 120495 w 120494"/>
                    <a:gd name="connsiteY4" fmla="*/ 281940 h 367665"/>
                    <a:gd name="connsiteX5" fmla="*/ 74775 w 120494"/>
                    <a:gd name="connsiteY5" fmla="*/ 200025 h 367665"/>
                    <a:gd name="connsiteX6" fmla="*/ 114780 w 120494"/>
                    <a:gd name="connsiteY6" fmla="*/ 123825 h 367665"/>
                    <a:gd name="connsiteX7" fmla="*/ 95730 w 120494"/>
                    <a:gd name="connsiteY7" fmla="*/ 0 h 367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494" h="367665">
                      <a:moveTo>
                        <a:pt x="95730" y="0"/>
                      </a:moveTo>
                      <a:cubicBezTo>
                        <a:pt x="95730" y="0"/>
                        <a:pt x="21435" y="109538"/>
                        <a:pt x="2385" y="179070"/>
                      </a:cubicBezTo>
                      <a:cubicBezTo>
                        <a:pt x="-2378" y="197167"/>
                        <a:pt x="-1425" y="226695"/>
                        <a:pt x="18577" y="254317"/>
                      </a:cubicBezTo>
                      <a:cubicBezTo>
                        <a:pt x="50010" y="297180"/>
                        <a:pt x="118590" y="367665"/>
                        <a:pt x="118590" y="367665"/>
                      </a:cubicBezTo>
                      <a:lnTo>
                        <a:pt x="120495" y="281940"/>
                      </a:lnTo>
                      <a:cubicBezTo>
                        <a:pt x="120495" y="281940"/>
                        <a:pt x="72870" y="216217"/>
                        <a:pt x="74775" y="200025"/>
                      </a:cubicBezTo>
                      <a:cubicBezTo>
                        <a:pt x="77632" y="174308"/>
                        <a:pt x="114780" y="123825"/>
                        <a:pt x="114780" y="123825"/>
                      </a:cubicBezTo>
                      <a:lnTo>
                        <a:pt x="95730" y="0"/>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47" name="任意多边形: 形状 869"/>
                <p:cNvSpPr/>
                <p:nvPr/>
              </p:nvSpPr>
              <p:spPr>
                <a:xfrm>
                  <a:off x="8405228" y="6987932"/>
                  <a:ext cx="483409" cy="244130"/>
                </a:xfrm>
                <a:custGeom>
                  <a:avLst/>
                  <a:gdLst>
                    <a:gd name="connsiteX0" fmla="*/ 222885 w 224790"/>
                    <a:gd name="connsiteY0" fmla="*/ 36195 h 113523"/>
                    <a:gd name="connsiteX1" fmla="*/ 177165 w 224790"/>
                    <a:gd name="connsiteY1" fmla="*/ 19050 h 113523"/>
                    <a:gd name="connsiteX2" fmla="*/ 131445 w 224790"/>
                    <a:gd name="connsiteY2" fmla="*/ 15240 h 113523"/>
                    <a:gd name="connsiteX3" fmla="*/ 108585 w 224790"/>
                    <a:gd name="connsiteY3" fmla="*/ 0 h 113523"/>
                    <a:gd name="connsiteX4" fmla="*/ 1905 w 224790"/>
                    <a:gd name="connsiteY4" fmla="*/ 21907 h 113523"/>
                    <a:gd name="connsiteX5" fmla="*/ 0 w 224790"/>
                    <a:gd name="connsiteY5" fmla="*/ 86677 h 113523"/>
                    <a:gd name="connsiteX6" fmla="*/ 0 w 224790"/>
                    <a:gd name="connsiteY6" fmla="*/ 86677 h 113523"/>
                    <a:gd name="connsiteX7" fmla="*/ 0 w 224790"/>
                    <a:gd name="connsiteY7" fmla="*/ 87630 h 113523"/>
                    <a:gd name="connsiteX8" fmla="*/ 50482 w 224790"/>
                    <a:gd name="connsiteY8" fmla="*/ 112395 h 113523"/>
                    <a:gd name="connsiteX9" fmla="*/ 79057 w 224790"/>
                    <a:gd name="connsiteY9" fmla="*/ 101917 h 113523"/>
                    <a:gd name="connsiteX10" fmla="*/ 79057 w 224790"/>
                    <a:gd name="connsiteY10" fmla="*/ 100965 h 113523"/>
                    <a:gd name="connsiteX11" fmla="*/ 79057 w 224790"/>
                    <a:gd name="connsiteY11" fmla="*/ 100965 h 113523"/>
                    <a:gd name="connsiteX12" fmla="*/ 79057 w 224790"/>
                    <a:gd name="connsiteY12" fmla="*/ 100013 h 113523"/>
                    <a:gd name="connsiteX13" fmla="*/ 79057 w 224790"/>
                    <a:gd name="connsiteY13" fmla="*/ 91440 h 113523"/>
                    <a:gd name="connsiteX14" fmla="*/ 80010 w 224790"/>
                    <a:gd name="connsiteY14" fmla="*/ 88582 h 113523"/>
                    <a:gd name="connsiteX15" fmla="*/ 90488 w 224790"/>
                    <a:gd name="connsiteY15" fmla="*/ 86677 h 113523"/>
                    <a:gd name="connsiteX16" fmla="*/ 115253 w 224790"/>
                    <a:gd name="connsiteY16" fmla="*/ 87630 h 113523"/>
                    <a:gd name="connsiteX17" fmla="*/ 166688 w 224790"/>
                    <a:gd name="connsiteY17" fmla="*/ 81915 h 113523"/>
                    <a:gd name="connsiteX18" fmla="*/ 203835 w 224790"/>
                    <a:gd name="connsiteY18" fmla="*/ 67627 h 113523"/>
                    <a:gd name="connsiteX19" fmla="*/ 224790 w 224790"/>
                    <a:gd name="connsiteY19" fmla="*/ 48577 h 113523"/>
                    <a:gd name="connsiteX20" fmla="*/ 224790 w 224790"/>
                    <a:gd name="connsiteY20" fmla="*/ 47625 h 113523"/>
                    <a:gd name="connsiteX21" fmla="*/ 224790 w 224790"/>
                    <a:gd name="connsiteY21" fmla="*/ 47625 h 113523"/>
                    <a:gd name="connsiteX22" fmla="*/ 222885 w 224790"/>
                    <a:gd name="connsiteY22" fmla="*/ 36195 h 113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24790" h="113523">
                      <a:moveTo>
                        <a:pt x="222885" y="36195"/>
                      </a:moveTo>
                      <a:cubicBezTo>
                        <a:pt x="218123" y="20002"/>
                        <a:pt x="194310" y="20002"/>
                        <a:pt x="177165" y="19050"/>
                      </a:cubicBezTo>
                      <a:cubicBezTo>
                        <a:pt x="177165" y="19050"/>
                        <a:pt x="143828" y="19050"/>
                        <a:pt x="131445" y="15240"/>
                      </a:cubicBezTo>
                      <a:cubicBezTo>
                        <a:pt x="114300" y="10477"/>
                        <a:pt x="108585" y="0"/>
                        <a:pt x="108585" y="0"/>
                      </a:cubicBezTo>
                      <a:lnTo>
                        <a:pt x="1905" y="21907"/>
                      </a:lnTo>
                      <a:lnTo>
                        <a:pt x="0" y="86677"/>
                      </a:lnTo>
                      <a:cubicBezTo>
                        <a:pt x="0" y="86677"/>
                        <a:pt x="0" y="86677"/>
                        <a:pt x="0" y="86677"/>
                      </a:cubicBezTo>
                      <a:lnTo>
                        <a:pt x="0" y="87630"/>
                      </a:lnTo>
                      <a:cubicBezTo>
                        <a:pt x="0" y="94297"/>
                        <a:pt x="21908" y="119063"/>
                        <a:pt x="50482" y="112395"/>
                      </a:cubicBezTo>
                      <a:lnTo>
                        <a:pt x="79057" y="101917"/>
                      </a:lnTo>
                      <a:cubicBezTo>
                        <a:pt x="79057" y="101917"/>
                        <a:pt x="79057" y="100965"/>
                        <a:pt x="79057" y="100965"/>
                      </a:cubicBezTo>
                      <a:lnTo>
                        <a:pt x="79057" y="100965"/>
                      </a:lnTo>
                      <a:cubicBezTo>
                        <a:pt x="79057" y="100965"/>
                        <a:pt x="79057" y="100013"/>
                        <a:pt x="79057" y="100013"/>
                      </a:cubicBezTo>
                      <a:cubicBezTo>
                        <a:pt x="79057" y="97155"/>
                        <a:pt x="79057" y="93345"/>
                        <a:pt x="79057" y="91440"/>
                      </a:cubicBezTo>
                      <a:cubicBezTo>
                        <a:pt x="79057" y="90488"/>
                        <a:pt x="79057" y="89535"/>
                        <a:pt x="80010" y="88582"/>
                      </a:cubicBezTo>
                      <a:cubicBezTo>
                        <a:pt x="80963" y="87630"/>
                        <a:pt x="85725" y="85725"/>
                        <a:pt x="90488" y="86677"/>
                      </a:cubicBezTo>
                      <a:cubicBezTo>
                        <a:pt x="91440" y="86677"/>
                        <a:pt x="115253" y="87630"/>
                        <a:pt x="115253" y="87630"/>
                      </a:cubicBezTo>
                      <a:cubicBezTo>
                        <a:pt x="131445" y="88582"/>
                        <a:pt x="143828" y="88582"/>
                        <a:pt x="166688" y="81915"/>
                      </a:cubicBezTo>
                      <a:cubicBezTo>
                        <a:pt x="183833" y="77152"/>
                        <a:pt x="203835" y="67627"/>
                        <a:pt x="203835" y="67627"/>
                      </a:cubicBezTo>
                      <a:cubicBezTo>
                        <a:pt x="214313" y="62865"/>
                        <a:pt x="223838" y="58102"/>
                        <a:pt x="224790" y="48577"/>
                      </a:cubicBezTo>
                      <a:cubicBezTo>
                        <a:pt x="224790" y="48577"/>
                        <a:pt x="224790" y="47625"/>
                        <a:pt x="224790" y="47625"/>
                      </a:cubicBezTo>
                      <a:cubicBezTo>
                        <a:pt x="224790" y="47625"/>
                        <a:pt x="224790" y="47625"/>
                        <a:pt x="224790" y="47625"/>
                      </a:cubicBezTo>
                      <a:cubicBezTo>
                        <a:pt x="224790" y="44767"/>
                        <a:pt x="222885" y="36195"/>
                        <a:pt x="222885" y="36195"/>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48" name="任意多边形: 形状 870"/>
                <p:cNvSpPr/>
                <p:nvPr/>
              </p:nvSpPr>
              <p:spPr>
                <a:xfrm>
                  <a:off x="7983269" y="6856839"/>
                  <a:ext cx="403523" cy="252489"/>
                </a:xfrm>
                <a:custGeom>
                  <a:avLst/>
                  <a:gdLst>
                    <a:gd name="connsiteX0" fmla="*/ 187643 w 187642"/>
                    <a:gd name="connsiteY0" fmla="*/ 37148 h 117410"/>
                    <a:gd name="connsiteX1" fmla="*/ 187643 w 187642"/>
                    <a:gd name="connsiteY1" fmla="*/ 37148 h 117410"/>
                    <a:gd name="connsiteX2" fmla="*/ 187643 w 187642"/>
                    <a:gd name="connsiteY2" fmla="*/ 36195 h 117410"/>
                    <a:gd name="connsiteX3" fmla="*/ 185738 w 187642"/>
                    <a:gd name="connsiteY3" fmla="*/ 28575 h 117410"/>
                    <a:gd name="connsiteX4" fmla="*/ 158115 w 187642"/>
                    <a:gd name="connsiteY4" fmla="*/ 17145 h 117410"/>
                    <a:gd name="connsiteX5" fmla="*/ 118110 w 187642"/>
                    <a:gd name="connsiteY5" fmla="*/ 18098 h 117410"/>
                    <a:gd name="connsiteX6" fmla="*/ 99060 w 187642"/>
                    <a:gd name="connsiteY6" fmla="*/ 0 h 117410"/>
                    <a:gd name="connsiteX7" fmla="*/ 0 w 187642"/>
                    <a:gd name="connsiteY7" fmla="*/ 23813 h 117410"/>
                    <a:gd name="connsiteX8" fmla="*/ 0 w 187642"/>
                    <a:gd name="connsiteY8" fmla="*/ 84773 h 117410"/>
                    <a:gd name="connsiteX9" fmla="*/ 0 w 187642"/>
                    <a:gd name="connsiteY9" fmla="*/ 92392 h 117410"/>
                    <a:gd name="connsiteX10" fmla="*/ 0 w 187642"/>
                    <a:gd name="connsiteY10" fmla="*/ 93345 h 117410"/>
                    <a:gd name="connsiteX11" fmla="*/ 48578 w 187642"/>
                    <a:gd name="connsiteY11" fmla="*/ 116205 h 117410"/>
                    <a:gd name="connsiteX12" fmla="*/ 75248 w 187642"/>
                    <a:gd name="connsiteY12" fmla="*/ 104775 h 117410"/>
                    <a:gd name="connsiteX13" fmla="*/ 75248 w 187642"/>
                    <a:gd name="connsiteY13" fmla="*/ 103823 h 117410"/>
                    <a:gd name="connsiteX14" fmla="*/ 75248 w 187642"/>
                    <a:gd name="connsiteY14" fmla="*/ 103823 h 117410"/>
                    <a:gd name="connsiteX15" fmla="*/ 75248 w 187642"/>
                    <a:gd name="connsiteY15" fmla="*/ 98107 h 117410"/>
                    <a:gd name="connsiteX16" fmla="*/ 75248 w 187642"/>
                    <a:gd name="connsiteY16" fmla="*/ 97155 h 117410"/>
                    <a:gd name="connsiteX17" fmla="*/ 76200 w 187642"/>
                    <a:gd name="connsiteY17" fmla="*/ 87630 h 117410"/>
                    <a:gd name="connsiteX18" fmla="*/ 84773 w 187642"/>
                    <a:gd name="connsiteY18" fmla="*/ 84773 h 117410"/>
                    <a:gd name="connsiteX19" fmla="*/ 104775 w 187642"/>
                    <a:gd name="connsiteY19" fmla="*/ 83820 h 117410"/>
                    <a:gd name="connsiteX20" fmla="*/ 138113 w 187642"/>
                    <a:gd name="connsiteY20" fmla="*/ 77152 h 117410"/>
                    <a:gd name="connsiteX21" fmla="*/ 175260 w 187642"/>
                    <a:gd name="connsiteY21" fmla="*/ 56198 h 117410"/>
                    <a:gd name="connsiteX22" fmla="*/ 187643 w 187642"/>
                    <a:gd name="connsiteY22" fmla="*/ 42863 h 117410"/>
                    <a:gd name="connsiteX23" fmla="*/ 187643 w 187642"/>
                    <a:gd name="connsiteY23" fmla="*/ 41910 h 117410"/>
                    <a:gd name="connsiteX24" fmla="*/ 187643 w 187642"/>
                    <a:gd name="connsiteY24" fmla="*/ 37148 h 11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7642" h="117410">
                      <a:moveTo>
                        <a:pt x="187643" y="37148"/>
                      </a:moveTo>
                      <a:cubicBezTo>
                        <a:pt x="187643" y="36195"/>
                        <a:pt x="187643" y="36195"/>
                        <a:pt x="187643" y="37148"/>
                      </a:cubicBezTo>
                      <a:cubicBezTo>
                        <a:pt x="187643" y="36195"/>
                        <a:pt x="187643" y="36195"/>
                        <a:pt x="187643" y="36195"/>
                      </a:cubicBezTo>
                      <a:cubicBezTo>
                        <a:pt x="187643" y="33338"/>
                        <a:pt x="185738" y="28575"/>
                        <a:pt x="185738" y="28575"/>
                      </a:cubicBezTo>
                      <a:cubicBezTo>
                        <a:pt x="181928" y="15240"/>
                        <a:pt x="175260" y="13335"/>
                        <a:pt x="158115" y="17145"/>
                      </a:cubicBezTo>
                      <a:cubicBezTo>
                        <a:pt x="158115" y="17145"/>
                        <a:pt x="128588" y="18098"/>
                        <a:pt x="118110" y="18098"/>
                      </a:cubicBezTo>
                      <a:cubicBezTo>
                        <a:pt x="101918" y="17145"/>
                        <a:pt x="99060" y="0"/>
                        <a:pt x="99060" y="0"/>
                      </a:cubicBezTo>
                      <a:lnTo>
                        <a:pt x="0" y="23813"/>
                      </a:lnTo>
                      <a:lnTo>
                        <a:pt x="0" y="84773"/>
                      </a:lnTo>
                      <a:lnTo>
                        <a:pt x="0" y="92392"/>
                      </a:lnTo>
                      <a:lnTo>
                        <a:pt x="0" y="93345"/>
                      </a:lnTo>
                      <a:cubicBezTo>
                        <a:pt x="0" y="100013"/>
                        <a:pt x="20955" y="122873"/>
                        <a:pt x="48578" y="116205"/>
                      </a:cubicBezTo>
                      <a:lnTo>
                        <a:pt x="75248" y="104775"/>
                      </a:lnTo>
                      <a:cubicBezTo>
                        <a:pt x="75248" y="104775"/>
                        <a:pt x="75248" y="103823"/>
                        <a:pt x="75248" y="103823"/>
                      </a:cubicBezTo>
                      <a:lnTo>
                        <a:pt x="75248" y="103823"/>
                      </a:lnTo>
                      <a:cubicBezTo>
                        <a:pt x="75248" y="101917"/>
                        <a:pt x="75248" y="100013"/>
                        <a:pt x="75248" y="98107"/>
                      </a:cubicBezTo>
                      <a:cubicBezTo>
                        <a:pt x="75248" y="98107"/>
                        <a:pt x="75248" y="97155"/>
                        <a:pt x="75248" y="97155"/>
                      </a:cubicBezTo>
                      <a:cubicBezTo>
                        <a:pt x="75248" y="93345"/>
                        <a:pt x="75248" y="90488"/>
                        <a:pt x="76200" y="87630"/>
                      </a:cubicBezTo>
                      <a:cubicBezTo>
                        <a:pt x="76200" y="86677"/>
                        <a:pt x="80963" y="84773"/>
                        <a:pt x="84773" y="84773"/>
                      </a:cubicBezTo>
                      <a:cubicBezTo>
                        <a:pt x="92393" y="84773"/>
                        <a:pt x="104775" y="83820"/>
                        <a:pt x="104775" y="83820"/>
                      </a:cubicBezTo>
                      <a:cubicBezTo>
                        <a:pt x="114300" y="83820"/>
                        <a:pt x="117158" y="83820"/>
                        <a:pt x="138113" y="77152"/>
                      </a:cubicBezTo>
                      <a:cubicBezTo>
                        <a:pt x="154305" y="72390"/>
                        <a:pt x="175260" y="56198"/>
                        <a:pt x="175260" y="56198"/>
                      </a:cubicBezTo>
                      <a:cubicBezTo>
                        <a:pt x="180023" y="52388"/>
                        <a:pt x="185738" y="48577"/>
                        <a:pt x="187643" y="42863"/>
                      </a:cubicBezTo>
                      <a:cubicBezTo>
                        <a:pt x="187643" y="42863"/>
                        <a:pt x="187643" y="41910"/>
                        <a:pt x="187643" y="41910"/>
                      </a:cubicBezTo>
                      <a:cubicBezTo>
                        <a:pt x="187643" y="39052"/>
                        <a:pt x="187643" y="38100"/>
                        <a:pt x="187643" y="37148"/>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49" name="任意多边形: 形状 871"/>
                <p:cNvSpPr/>
                <p:nvPr/>
              </p:nvSpPr>
              <p:spPr>
                <a:xfrm>
                  <a:off x="8147139" y="4687647"/>
                  <a:ext cx="333879" cy="438568"/>
                </a:xfrm>
                <a:custGeom>
                  <a:avLst/>
                  <a:gdLst>
                    <a:gd name="connsiteX0" fmla="*/ 98107 w 155257"/>
                    <a:gd name="connsiteY0" fmla="*/ 1905 h 203939"/>
                    <a:gd name="connsiteX1" fmla="*/ 155258 w 155257"/>
                    <a:gd name="connsiteY1" fmla="*/ 8573 h 203939"/>
                    <a:gd name="connsiteX2" fmla="*/ 131445 w 155257"/>
                    <a:gd name="connsiteY2" fmla="*/ 157163 h 203939"/>
                    <a:gd name="connsiteX3" fmla="*/ 94298 w 155257"/>
                    <a:gd name="connsiteY3" fmla="*/ 203835 h 203939"/>
                    <a:gd name="connsiteX4" fmla="*/ 26670 w 155257"/>
                    <a:gd name="connsiteY4" fmla="*/ 183833 h 203939"/>
                    <a:gd name="connsiteX5" fmla="*/ 1905 w 155257"/>
                    <a:gd name="connsiteY5" fmla="*/ 100965 h 203939"/>
                    <a:gd name="connsiteX6" fmla="*/ 0 w 155257"/>
                    <a:gd name="connsiteY6" fmla="*/ 0 h 203939"/>
                    <a:gd name="connsiteX7" fmla="*/ 98107 w 155257"/>
                    <a:gd name="connsiteY7" fmla="*/ 1905 h 20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257" h="203939">
                      <a:moveTo>
                        <a:pt x="98107" y="1905"/>
                      </a:moveTo>
                      <a:lnTo>
                        <a:pt x="155258" y="8573"/>
                      </a:lnTo>
                      <a:lnTo>
                        <a:pt x="131445" y="157163"/>
                      </a:lnTo>
                      <a:cubicBezTo>
                        <a:pt x="125730" y="200025"/>
                        <a:pt x="106680" y="204788"/>
                        <a:pt x="94298" y="203835"/>
                      </a:cubicBezTo>
                      <a:cubicBezTo>
                        <a:pt x="67627" y="201930"/>
                        <a:pt x="40957" y="193358"/>
                        <a:pt x="26670" y="183833"/>
                      </a:cubicBezTo>
                      <a:cubicBezTo>
                        <a:pt x="-953" y="163830"/>
                        <a:pt x="1905" y="104775"/>
                        <a:pt x="1905" y="100965"/>
                      </a:cubicBezTo>
                      <a:lnTo>
                        <a:pt x="0" y="0"/>
                      </a:lnTo>
                      <a:lnTo>
                        <a:pt x="98107" y="1905"/>
                      </a:ln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50" name="任意多边形: 形状 872"/>
                <p:cNvSpPr/>
                <p:nvPr/>
              </p:nvSpPr>
              <p:spPr>
                <a:xfrm>
                  <a:off x="8093882" y="4927303"/>
                  <a:ext cx="368702" cy="1067184"/>
                </a:xfrm>
                <a:custGeom>
                  <a:avLst/>
                  <a:gdLst>
                    <a:gd name="connsiteX0" fmla="*/ 8572 w 171450"/>
                    <a:gd name="connsiteY0" fmla="*/ 169545 h 496252"/>
                    <a:gd name="connsiteX1" fmla="*/ 8572 w 171450"/>
                    <a:gd name="connsiteY1" fmla="*/ 89535 h 496252"/>
                    <a:gd name="connsiteX2" fmla="*/ 20002 w 171450"/>
                    <a:gd name="connsiteY2" fmla="*/ 0 h 496252"/>
                    <a:gd name="connsiteX3" fmla="*/ 103823 w 171450"/>
                    <a:gd name="connsiteY3" fmla="*/ 19050 h 496252"/>
                    <a:gd name="connsiteX4" fmla="*/ 94298 w 171450"/>
                    <a:gd name="connsiteY4" fmla="*/ 105727 h 496252"/>
                    <a:gd name="connsiteX5" fmla="*/ 109538 w 171450"/>
                    <a:gd name="connsiteY5" fmla="*/ 131445 h 496252"/>
                    <a:gd name="connsiteX6" fmla="*/ 144780 w 171450"/>
                    <a:gd name="connsiteY6" fmla="*/ 188595 h 496252"/>
                    <a:gd name="connsiteX7" fmla="*/ 171450 w 171450"/>
                    <a:gd name="connsiteY7" fmla="*/ 261938 h 496252"/>
                    <a:gd name="connsiteX8" fmla="*/ 171450 w 171450"/>
                    <a:gd name="connsiteY8" fmla="*/ 472440 h 496252"/>
                    <a:gd name="connsiteX9" fmla="*/ 0 w 171450"/>
                    <a:gd name="connsiteY9" fmla="*/ 496253 h 496252"/>
                    <a:gd name="connsiteX10" fmla="*/ 0 w 171450"/>
                    <a:gd name="connsiteY10" fmla="*/ 217170 h 496252"/>
                    <a:gd name="connsiteX11" fmla="*/ 8572 w 171450"/>
                    <a:gd name="connsiteY11" fmla="*/ 169545 h 496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1450" h="496252">
                      <a:moveTo>
                        <a:pt x="8572" y="169545"/>
                      </a:moveTo>
                      <a:lnTo>
                        <a:pt x="8572" y="89535"/>
                      </a:lnTo>
                      <a:lnTo>
                        <a:pt x="20002" y="0"/>
                      </a:lnTo>
                      <a:lnTo>
                        <a:pt x="103823" y="19050"/>
                      </a:lnTo>
                      <a:lnTo>
                        <a:pt x="94298" y="105727"/>
                      </a:lnTo>
                      <a:cubicBezTo>
                        <a:pt x="94298" y="118110"/>
                        <a:pt x="102870" y="120967"/>
                        <a:pt x="109538" y="131445"/>
                      </a:cubicBezTo>
                      <a:lnTo>
                        <a:pt x="144780" y="188595"/>
                      </a:lnTo>
                      <a:cubicBezTo>
                        <a:pt x="153353" y="201930"/>
                        <a:pt x="171450" y="223838"/>
                        <a:pt x="171450" y="261938"/>
                      </a:cubicBezTo>
                      <a:lnTo>
                        <a:pt x="171450" y="472440"/>
                      </a:lnTo>
                      <a:lnTo>
                        <a:pt x="0" y="496253"/>
                      </a:lnTo>
                      <a:lnTo>
                        <a:pt x="0" y="217170"/>
                      </a:lnTo>
                      <a:cubicBezTo>
                        <a:pt x="0" y="200977"/>
                        <a:pt x="2857" y="184785"/>
                        <a:pt x="8572" y="169545"/>
                      </a:cubicBez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51" name="任意多边形: 形状 873"/>
                <p:cNvSpPr/>
                <p:nvPr/>
              </p:nvSpPr>
              <p:spPr>
                <a:xfrm>
                  <a:off x="7989415" y="5836764"/>
                  <a:ext cx="352315" cy="264235"/>
                </a:xfrm>
                <a:custGeom>
                  <a:avLst/>
                  <a:gdLst>
                    <a:gd name="connsiteX0" fmla="*/ 163830 w 163830"/>
                    <a:gd name="connsiteY0" fmla="*/ 953 h 122872"/>
                    <a:gd name="connsiteX1" fmla="*/ 163830 w 163830"/>
                    <a:gd name="connsiteY1" fmla="*/ 40005 h 122872"/>
                    <a:gd name="connsiteX2" fmla="*/ 157163 w 163830"/>
                    <a:gd name="connsiteY2" fmla="*/ 118110 h 122872"/>
                    <a:gd name="connsiteX3" fmla="*/ 22860 w 163830"/>
                    <a:gd name="connsiteY3" fmla="*/ 122873 h 122872"/>
                    <a:gd name="connsiteX4" fmla="*/ 0 w 163830"/>
                    <a:gd name="connsiteY4" fmla="*/ 73343 h 122872"/>
                    <a:gd name="connsiteX5" fmla="*/ 0 w 163830"/>
                    <a:gd name="connsiteY5" fmla="*/ 0 h 122872"/>
                    <a:gd name="connsiteX6" fmla="*/ 163830 w 163830"/>
                    <a:gd name="connsiteY6" fmla="*/ 0 h 122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3830" h="122872">
                      <a:moveTo>
                        <a:pt x="163830" y="953"/>
                      </a:moveTo>
                      <a:lnTo>
                        <a:pt x="163830" y="40005"/>
                      </a:lnTo>
                      <a:cubicBezTo>
                        <a:pt x="163830" y="69533"/>
                        <a:pt x="157163" y="118110"/>
                        <a:pt x="157163" y="118110"/>
                      </a:cubicBezTo>
                      <a:lnTo>
                        <a:pt x="22860" y="122873"/>
                      </a:lnTo>
                      <a:cubicBezTo>
                        <a:pt x="5715" y="119063"/>
                        <a:pt x="0" y="96202"/>
                        <a:pt x="0" y="73343"/>
                      </a:cubicBezTo>
                      <a:lnTo>
                        <a:pt x="0" y="0"/>
                      </a:lnTo>
                      <a:lnTo>
                        <a:pt x="163830" y="0"/>
                      </a:lnTo>
                      <a:close/>
                    </a:path>
                  </a:pathLst>
                </a:custGeom>
                <a:solidFill>
                  <a:srgbClr val="14546D"/>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52" name="任意多边形: 形状 874"/>
                <p:cNvSpPr/>
                <p:nvPr/>
              </p:nvSpPr>
              <p:spPr>
                <a:xfrm>
                  <a:off x="8073900" y="4595496"/>
                  <a:ext cx="419853" cy="445549"/>
                </a:xfrm>
                <a:custGeom>
                  <a:avLst/>
                  <a:gdLst>
                    <a:gd name="connsiteX0" fmla="*/ 177884 w 195236"/>
                    <a:gd name="connsiteY0" fmla="*/ 31421 h 207185"/>
                    <a:gd name="connsiteX1" fmla="*/ 194076 w 195236"/>
                    <a:gd name="connsiteY1" fmla="*/ 79046 h 207185"/>
                    <a:gd name="connsiteX2" fmla="*/ 170264 w 195236"/>
                    <a:gd name="connsiteY2" fmla="*/ 105716 h 207185"/>
                    <a:gd name="connsiteX3" fmla="*/ 155024 w 195236"/>
                    <a:gd name="connsiteY3" fmla="*/ 156199 h 207185"/>
                    <a:gd name="connsiteX4" fmla="*/ 142641 w 195236"/>
                    <a:gd name="connsiteY4" fmla="*/ 160961 h 207185"/>
                    <a:gd name="connsiteX5" fmla="*/ 143594 w 195236"/>
                    <a:gd name="connsiteY5" fmla="*/ 137149 h 207185"/>
                    <a:gd name="connsiteX6" fmla="*/ 113114 w 195236"/>
                    <a:gd name="connsiteY6" fmla="*/ 158104 h 207185"/>
                    <a:gd name="connsiteX7" fmla="*/ 104541 w 195236"/>
                    <a:gd name="connsiteY7" fmla="*/ 182869 h 207185"/>
                    <a:gd name="connsiteX8" fmla="*/ 43581 w 195236"/>
                    <a:gd name="connsiteY8" fmla="*/ 204776 h 207185"/>
                    <a:gd name="connsiteX9" fmla="*/ 24531 w 195236"/>
                    <a:gd name="connsiteY9" fmla="*/ 193346 h 207185"/>
                    <a:gd name="connsiteX10" fmla="*/ 5481 w 195236"/>
                    <a:gd name="connsiteY10" fmla="*/ 126671 h 207185"/>
                    <a:gd name="connsiteX11" fmla="*/ 120734 w 195236"/>
                    <a:gd name="connsiteY11" fmla="*/ 6656 h 207185"/>
                    <a:gd name="connsiteX12" fmla="*/ 177884 w 195236"/>
                    <a:gd name="connsiteY12" fmla="*/ 31421 h 207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5236" h="207185">
                      <a:moveTo>
                        <a:pt x="177884" y="31421"/>
                      </a:moveTo>
                      <a:cubicBezTo>
                        <a:pt x="201696" y="42851"/>
                        <a:pt x="194076" y="79046"/>
                        <a:pt x="194076" y="79046"/>
                      </a:cubicBezTo>
                      <a:cubicBezTo>
                        <a:pt x="192171" y="89524"/>
                        <a:pt x="173121" y="96191"/>
                        <a:pt x="170264" y="105716"/>
                      </a:cubicBezTo>
                      <a:cubicBezTo>
                        <a:pt x="166454" y="115241"/>
                        <a:pt x="155024" y="156199"/>
                        <a:pt x="155024" y="156199"/>
                      </a:cubicBezTo>
                      <a:cubicBezTo>
                        <a:pt x="153119" y="164771"/>
                        <a:pt x="145499" y="165724"/>
                        <a:pt x="142641" y="160961"/>
                      </a:cubicBezTo>
                      <a:cubicBezTo>
                        <a:pt x="138831" y="153341"/>
                        <a:pt x="146451" y="142864"/>
                        <a:pt x="143594" y="137149"/>
                      </a:cubicBezTo>
                      <a:cubicBezTo>
                        <a:pt x="138831" y="129529"/>
                        <a:pt x="119781" y="128576"/>
                        <a:pt x="113114" y="158104"/>
                      </a:cubicBezTo>
                      <a:lnTo>
                        <a:pt x="104541" y="182869"/>
                      </a:lnTo>
                      <a:cubicBezTo>
                        <a:pt x="92159" y="209539"/>
                        <a:pt x="59774" y="209539"/>
                        <a:pt x="43581" y="204776"/>
                      </a:cubicBezTo>
                      <a:cubicBezTo>
                        <a:pt x="43581" y="204776"/>
                        <a:pt x="29294" y="200966"/>
                        <a:pt x="24531" y="193346"/>
                      </a:cubicBezTo>
                      <a:cubicBezTo>
                        <a:pt x="21674" y="188584"/>
                        <a:pt x="10244" y="140959"/>
                        <a:pt x="5481" y="126671"/>
                      </a:cubicBezTo>
                      <a:cubicBezTo>
                        <a:pt x="-12616" y="73331"/>
                        <a:pt x="11196" y="-26681"/>
                        <a:pt x="120734" y="6656"/>
                      </a:cubicBezTo>
                      <a:cubicBezTo>
                        <a:pt x="150261" y="15229"/>
                        <a:pt x="177884" y="31421"/>
                        <a:pt x="177884" y="31421"/>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53" name="任意多边形: 形状 875"/>
                <p:cNvSpPr/>
                <p:nvPr/>
              </p:nvSpPr>
              <p:spPr>
                <a:xfrm>
                  <a:off x="7961928" y="5916650"/>
                  <a:ext cx="328593" cy="1096316"/>
                </a:xfrm>
                <a:custGeom>
                  <a:avLst/>
                  <a:gdLst>
                    <a:gd name="connsiteX0" fmla="*/ 152799 w 152799"/>
                    <a:gd name="connsiteY0" fmla="*/ 0 h 509799"/>
                    <a:gd name="connsiteX1" fmla="*/ 123272 w 152799"/>
                    <a:gd name="connsiteY1" fmla="*/ 280988 h 509799"/>
                    <a:gd name="connsiteX2" fmla="*/ 122319 w 152799"/>
                    <a:gd name="connsiteY2" fmla="*/ 450533 h 509799"/>
                    <a:gd name="connsiteX3" fmla="*/ 66122 w 152799"/>
                    <a:gd name="connsiteY3" fmla="*/ 504825 h 509799"/>
                    <a:gd name="connsiteX4" fmla="*/ 6114 w 152799"/>
                    <a:gd name="connsiteY4" fmla="*/ 494348 h 509799"/>
                    <a:gd name="connsiteX5" fmla="*/ 4209 w 152799"/>
                    <a:gd name="connsiteY5" fmla="*/ 244792 h 509799"/>
                    <a:gd name="connsiteX6" fmla="*/ 10877 w 152799"/>
                    <a:gd name="connsiteY6" fmla="*/ 28575 h 509799"/>
                    <a:gd name="connsiteX7" fmla="*/ 152799 w 152799"/>
                    <a:gd name="connsiteY7" fmla="*/ 0 h 509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799" h="509799">
                      <a:moveTo>
                        <a:pt x="152799" y="0"/>
                      </a:moveTo>
                      <a:cubicBezTo>
                        <a:pt x="152799" y="0"/>
                        <a:pt x="131844" y="210502"/>
                        <a:pt x="123272" y="280988"/>
                      </a:cubicBezTo>
                      <a:cubicBezTo>
                        <a:pt x="114699" y="352425"/>
                        <a:pt x="122319" y="450533"/>
                        <a:pt x="122319" y="450533"/>
                      </a:cubicBezTo>
                      <a:cubicBezTo>
                        <a:pt x="122319" y="450533"/>
                        <a:pt x="112794" y="494348"/>
                        <a:pt x="66122" y="504825"/>
                      </a:cubicBezTo>
                      <a:cubicBezTo>
                        <a:pt x="38499" y="511492"/>
                        <a:pt x="16592" y="514350"/>
                        <a:pt x="6114" y="494348"/>
                      </a:cubicBezTo>
                      <a:cubicBezTo>
                        <a:pt x="6114" y="494348"/>
                        <a:pt x="-6268" y="359092"/>
                        <a:pt x="4209" y="244792"/>
                      </a:cubicBezTo>
                      <a:cubicBezTo>
                        <a:pt x="11829" y="162877"/>
                        <a:pt x="10877" y="28575"/>
                        <a:pt x="10877" y="28575"/>
                      </a:cubicBezTo>
                      <a:lnTo>
                        <a:pt x="152799" y="0"/>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54" name="任意多边形: 形状 876"/>
                <p:cNvSpPr/>
                <p:nvPr/>
              </p:nvSpPr>
              <p:spPr>
                <a:xfrm>
                  <a:off x="8040625" y="6023164"/>
                  <a:ext cx="635107" cy="1115387"/>
                </a:xfrm>
                <a:custGeom>
                  <a:avLst/>
                  <a:gdLst>
                    <a:gd name="connsiteX0" fmla="*/ 175260 w 295331"/>
                    <a:gd name="connsiteY0" fmla="*/ 25718 h 518667"/>
                    <a:gd name="connsiteX1" fmla="*/ 244793 w 295331"/>
                    <a:gd name="connsiteY1" fmla="*/ 275273 h 518667"/>
                    <a:gd name="connsiteX2" fmla="*/ 279083 w 295331"/>
                    <a:gd name="connsiteY2" fmla="*/ 432435 h 518667"/>
                    <a:gd name="connsiteX3" fmla="*/ 295275 w 295331"/>
                    <a:gd name="connsiteY3" fmla="*/ 462915 h 518667"/>
                    <a:gd name="connsiteX4" fmla="*/ 169545 w 295331"/>
                    <a:gd name="connsiteY4" fmla="*/ 507683 h 518667"/>
                    <a:gd name="connsiteX5" fmla="*/ 116205 w 295331"/>
                    <a:gd name="connsiteY5" fmla="*/ 301943 h 518667"/>
                    <a:gd name="connsiteX6" fmla="*/ 40005 w 295331"/>
                    <a:gd name="connsiteY6" fmla="*/ 114300 h 518667"/>
                    <a:gd name="connsiteX7" fmla="*/ 0 w 295331"/>
                    <a:gd name="connsiteY7" fmla="*/ 0 h 518667"/>
                    <a:gd name="connsiteX8" fmla="*/ 175260 w 295331"/>
                    <a:gd name="connsiteY8" fmla="*/ 25718 h 51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5331" h="518667">
                      <a:moveTo>
                        <a:pt x="175260" y="25718"/>
                      </a:moveTo>
                      <a:cubicBezTo>
                        <a:pt x="175260" y="25718"/>
                        <a:pt x="220980" y="167640"/>
                        <a:pt x="244793" y="275273"/>
                      </a:cubicBezTo>
                      <a:cubicBezTo>
                        <a:pt x="267653" y="379095"/>
                        <a:pt x="266700" y="382905"/>
                        <a:pt x="279083" y="432435"/>
                      </a:cubicBezTo>
                      <a:cubicBezTo>
                        <a:pt x="284798" y="457200"/>
                        <a:pt x="296228" y="461963"/>
                        <a:pt x="295275" y="462915"/>
                      </a:cubicBezTo>
                      <a:cubicBezTo>
                        <a:pt x="293370" y="465773"/>
                        <a:pt x="231458" y="547688"/>
                        <a:pt x="169545" y="507683"/>
                      </a:cubicBezTo>
                      <a:cubicBezTo>
                        <a:pt x="169545" y="507683"/>
                        <a:pt x="135255" y="365760"/>
                        <a:pt x="116205" y="301943"/>
                      </a:cubicBezTo>
                      <a:cubicBezTo>
                        <a:pt x="97155" y="234315"/>
                        <a:pt x="72390" y="181928"/>
                        <a:pt x="40005" y="114300"/>
                      </a:cubicBezTo>
                      <a:cubicBezTo>
                        <a:pt x="20003" y="71438"/>
                        <a:pt x="0" y="0"/>
                        <a:pt x="0" y="0"/>
                      </a:cubicBezTo>
                      <a:lnTo>
                        <a:pt x="175260" y="25718"/>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55" name="任意多边形: 形状 877"/>
                <p:cNvSpPr/>
                <p:nvPr/>
              </p:nvSpPr>
              <p:spPr>
                <a:xfrm>
                  <a:off x="8100254" y="5064726"/>
                  <a:ext cx="251717" cy="180069"/>
                </a:xfrm>
                <a:custGeom>
                  <a:avLst/>
                  <a:gdLst>
                    <a:gd name="connsiteX0" fmla="*/ 18944 w 117051"/>
                    <a:gd name="connsiteY0" fmla="*/ 867 h 83734"/>
                    <a:gd name="connsiteX1" fmla="*/ 4657 w 117051"/>
                    <a:gd name="connsiteY1" fmla="*/ 6582 h 83734"/>
                    <a:gd name="connsiteX2" fmla="*/ 847 w 117051"/>
                    <a:gd name="connsiteY2" fmla="*/ 18964 h 83734"/>
                    <a:gd name="connsiteX3" fmla="*/ 847 w 117051"/>
                    <a:gd name="connsiteY3" fmla="*/ 23727 h 83734"/>
                    <a:gd name="connsiteX4" fmla="*/ 88477 w 117051"/>
                    <a:gd name="connsiteY4" fmla="*/ 62779 h 83734"/>
                    <a:gd name="connsiteX5" fmla="*/ 117052 w 117051"/>
                    <a:gd name="connsiteY5" fmla="*/ 83734 h 83734"/>
                    <a:gd name="connsiteX6" fmla="*/ 110384 w 117051"/>
                    <a:gd name="connsiteY6" fmla="*/ 61827 h 83734"/>
                    <a:gd name="connsiteX7" fmla="*/ 55139 w 117051"/>
                    <a:gd name="connsiteY7" fmla="*/ 14202 h 83734"/>
                    <a:gd name="connsiteX8" fmla="*/ 18944 w 117051"/>
                    <a:gd name="connsiteY8" fmla="*/ 867 h 8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051" h="83734">
                      <a:moveTo>
                        <a:pt x="18944" y="867"/>
                      </a:moveTo>
                      <a:cubicBezTo>
                        <a:pt x="8467" y="-1038"/>
                        <a:pt x="6562" y="-86"/>
                        <a:pt x="4657" y="6582"/>
                      </a:cubicBezTo>
                      <a:cubicBezTo>
                        <a:pt x="2752" y="12297"/>
                        <a:pt x="2752" y="13249"/>
                        <a:pt x="847" y="18964"/>
                      </a:cubicBezTo>
                      <a:cubicBezTo>
                        <a:pt x="-1058" y="23727"/>
                        <a:pt x="847" y="23727"/>
                        <a:pt x="847" y="23727"/>
                      </a:cubicBezTo>
                      <a:cubicBezTo>
                        <a:pt x="847" y="23727"/>
                        <a:pt x="51329" y="38014"/>
                        <a:pt x="88477" y="62779"/>
                      </a:cubicBezTo>
                      <a:cubicBezTo>
                        <a:pt x="115147" y="80877"/>
                        <a:pt x="117052" y="83734"/>
                        <a:pt x="117052" y="83734"/>
                      </a:cubicBezTo>
                      <a:lnTo>
                        <a:pt x="110384" y="61827"/>
                      </a:lnTo>
                      <a:cubicBezTo>
                        <a:pt x="105622" y="44682"/>
                        <a:pt x="85619" y="27537"/>
                        <a:pt x="55139" y="14202"/>
                      </a:cubicBezTo>
                      <a:cubicBezTo>
                        <a:pt x="56092" y="14202"/>
                        <a:pt x="31327" y="3724"/>
                        <a:pt x="18944" y="867"/>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56" name="任意多边形: 形状 878"/>
                <p:cNvSpPr/>
                <p:nvPr/>
              </p:nvSpPr>
              <p:spPr>
                <a:xfrm>
                  <a:off x="8507559" y="6145980"/>
                  <a:ext cx="113387" cy="134414"/>
                </a:xfrm>
                <a:custGeom>
                  <a:avLst/>
                  <a:gdLst>
                    <a:gd name="connsiteX0" fmla="*/ 40 w 52726"/>
                    <a:gd name="connsiteY0" fmla="*/ 20994 h 62504"/>
                    <a:gd name="connsiteX1" fmla="*/ 25758 w 52726"/>
                    <a:gd name="connsiteY1" fmla="*/ 41949 h 62504"/>
                    <a:gd name="connsiteX2" fmla="*/ 35283 w 52726"/>
                    <a:gd name="connsiteY2" fmla="*/ 61951 h 62504"/>
                    <a:gd name="connsiteX3" fmla="*/ 48618 w 52726"/>
                    <a:gd name="connsiteY3" fmla="*/ 53379 h 62504"/>
                    <a:gd name="connsiteX4" fmla="*/ 49570 w 52726"/>
                    <a:gd name="connsiteY4" fmla="*/ 28614 h 62504"/>
                    <a:gd name="connsiteX5" fmla="*/ 20995 w 52726"/>
                    <a:gd name="connsiteY5" fmla="*/ 991 h 62504"/>
                    <a:gd name="connsiteX6" fmla="*/ 40 w 52726"/>
                    <a:gd name="connsiteY6" fmla="*/ 20994 h 62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726" h="62504">
                      <a:moveTo>
                        <a:pt x="40" y="20994"/>
                      </a:moveTo>
                      <a:cubicBezTo>
                        <a:pt x="-912" y="32424"/>
                        <a:pt x="15280" y="40996"/>
                        <a:pt x="25758" y="41949"/>
                      </a:cubicBezTo>
                      <a:cubicBezTo>
                        <a:pt x="29568" y="41949"/>
                        <a:pt x="19090" y="61951"/>
                        <a:pt x="35283" y="61951"/>
                      </a:cubicBezTo>
                      <a:cubicBezTo>
                        <a:pt x="35283" y="61951"/>
                        <a:pt x="42903" y="65761"/>
                        <a:pt x="48618" y="53379"/>
                      </a:cubicBezTo>
                      <a:cubicBezTo>
                        <a:pt x="48618" y="52426"/>
                        <a:pt x="57190" y="36234"/>
                        <a:pt x="49570" y="28614"/>
                      </a:cubicBezTo>
                      <a:cubicBezTo>
                        <a:pt x="40045" y="18136"/>
                        <a:pt x="28615" y="4801"/>
                        <a:pt x="20995" y="991"/>
                      </a:cubicBezTo>
                      <a:cubicBezTo>
                        <a:pt x="11470" y="-3771"/>
                        <a:pt x="993" y="9564"/>
                        <a:pt x="40" y="20994"/>
                      </a:cubicBez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57" name="任意多边形: 形状 879"/>
                <p:cNvSpPr/>
                <p:nvPr/>
              </p:nvSpPr>
              <p:spPr>
                <a:xfrm>
                  <a:off x="7973029" y="5113157"/>
                  <a:ext cx="512086" cy="1088901"/>
                </a:xfrm>
                <a:custGeom>
                  <a:avLst/>
                  <a:gdLst>
                    <a:gd name="connsiteX0" fmla="*/ 204788 w 238125"/>
                    <a:gd name="connsiteY0" fmla="*/ 83121 h 506351"/>
                    <a:gd name="connsiteX1" fmla="*/ 237172 w 238125"/>
                    <a:gd name="connsiteY1" fmla="*/ 180276 h 506351"/>
                    <a:gd name="connsiteX2" fmla="*/ 238125 w 238125"/>
                    <a:gd name="connsiteY2" fmla="*/ 471741 h 506351"/>
                    <a:gd name="connsiteX3" fmla="*/ 187643 w 238125"/>
                    <a:gd name="connsiteY3" fmla="*/ 503173 h 506351"/>
                    <a:gd name="connsiteX4" fmla="*/ 99060 w 238125"/>
                    <a:gd name="connsiteY4" fmla="*/ 496506 h 506351"/>
                    <a:gd name="connsiteX5" fmla="*/ 2858 w 238125"/>
                    <a:gd name="connsiteY5" fmla="*/ 433641 h 506351"/>
                    <a:gd name="connsiteX6" fmla="*/ 0 w 238125"/>
                    <a:gd name="connsiteY6" fmla="*/ 134556 h 506351"/>
                    <a:gd name="connsiteX7" fmla="*/ 9525 w 238125"/>
                    <a:gd name="connsiteY7" fmla="*/ 37401 h 506351"/>
                    <a:gd name="connsiteX8" fmla="*/ 60008 w 238125"/>
                    <a:gd name="connsiteY8" fmla="*/ 253 h 506351"/>
                    <a:gd name="connsiteX9" fmla="*/ 156210 w 238125"/>
                    <a:gd name="connsiteY9" fmla="*/ 46926 h 506351"/>
                    <a:gd name="connsiteX10" fmla="*/ 204788 w 238125"/>
                    <a:gd name="connsiteY10" fmla="*/ 83121 h 50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8125" h="506351">
                      <a:moveTo>
                        <a:pt x="204788" y="83121"/>
                      </a:moveTo>
                      <a:cubicBezTo>
                        <a:pt x="227648" y="101218"/>
                        <a:pt x="237172" y="120268"/>
                        <a:pt x="237172" y="180276"/>
                      </a:cubicBezTo>
                      <a:lnTo>
                        <a:pt x="238125" y="471741"/>
                      </a:lnTo>
                      <a:cubicBezTo>
                        <a:pt x="238125" y="482218"/>
                        <a:pt x="218123" y="497458"/>
                        <a:pt x="187643" y="503173"/>
                      </a:cubicBezTo>
                      <a:cubicBezTo>
                        <a:pt x="171450" y="506983"/>
                        <a:pt x="137160" y="509841"/>
                        <a:pt x="99060" y="496506"/>
                      </a:cubicBezTo>
                      <a:cubicBezTo>
                        <a:pt x="83820" y="492696"/>
                        <a:pt x="2858" y="455548"/>
                        <a:pt x="2858" y="433641"/>
                      </a:cubicBezTo>
                      <a:lnTo>
                        <a:pt x="0" y="134556"/>
                      </a:lnTo>
                      <a:cubicBezTo>
                        <a:pt x="953" y="99313"/>
                        <a:pt x="3810" y="55498"/>
                        <a:pt x="9525" y="37401"/>
                      </a:cubicBezTo>
                      <a:cubicBezTo>
                        <a:pt x="22860" y="-5462"/>
                        <a:pt x="60008" y="253"/>
                        <a:pt x="60008" y="253"/>
                      </a:cubicBezTo>
                      <a:cubicBezTo>
                        <a:pt x="60008" y="253"/>
                        <a:pt x="122873" y="21208"/>
                        <a:pt x="156210" y="46926"/>
                      </a:cubicBezTo>
                      <a:cubicBezTo>
                        <a:pt x="171450" y="57403"/>
                        <a:pt x="171450" y="56451"/>
                        <a:pt x="204788" y="83121"/>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58" name="任意多边形: 形状 880"/>
                <p:cNvSpPr/>
                <p:nvPr/>
              </p:nvSpPr>
              <p:spPr>
                <a:xfrm>
                  <a:off x="8451728" y="6150388"/>
                  <a:ext cx="173682" cy="197731"/>
                </a:xfrm>
                <a:custGeom>
                  <a:avLst/>
                  <a:gdLst>
                    <a:gd name="connsiteX0" fmla="*/ 38385 w 80764"/>
                    <a:gd name="connsiteY0" fmla="*/ 1799 h 91947"/>
                    <a:gd name="connsiteX1" fmla="*/ 15525 w 80764"/>
                    <a:gd name="connsiteY1" fmla="*/ 20849 h 91947"/>
                    <a:gd name="connsiteX2" fmla="*/ 285 w 80764"/>
                    <a:gd name="connsiteY2" fmla="*/ 19897 h 91947"/>
                    <a:gd name="connsiteX3" fmla="*/ 9810 w 80764"/>
                    <a:gd name="connsiteY3" fmla="*/ 60854 h 91947"/>
                    <a:gd name="connsiteX4" fmla="*/ 20287 w 80764"/>
                    <a:gd name="connsiteY4" fmla="*/ 77999 h 91947"/>
                    <a:gd name="connsiteX5" fmla="*/ 26002 w 80764"/>
                    <a:gd name="connsiteY5" fmla="*/ 87524 h 91947"/>
                    <a:gd name="connsiteX6" fmla="*/ 38385 w 80764"/>
                    <a:gd name="connsiteY6" fmla="*/ 90382 h 91947"/>
                    <a:gd name="connsiteX7" fmla="*/ 64102 w 80764"/>
                    <a:gd name="connsiteY7" fmla="*/ 79904 h 91947"/>
                    <a:gd name="connsiteX8" fmla="*/ 74580 w 80764"/>
                    <a:gd name="connsiteY8" fmla="*/ 76094 h 91947"/>
                    <a:gd name="connsiteX9" fmla="*/ 75532 w 80764"/>
                    <a:gd name="connsiteY9" fmla="*/ 40852 h 91947"/>
                    <a:gd name="connsiteX10" fmla="*/ 58387 w 80764"/>
                    <a:gd name="connsiteY10" fmla="*/ 4657 h 91947"/>
                    <a:gd name="connsiteX11" fmla="*/ 38385 w 80764"/>
                    <a:gd name="connsiteY11" fmla="*/ 1799 h 9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764" h="91947">
                      <a:moveTo>
                        <a:pt x="38385" y="1799"/>
                      </a:moveTo>
                      <a:lnTo>
                        <a:pt x="15525" y="20849"/>
                      </a:lnTo>
                      <a:lnTo>
                        <a:pt x="285" y="19897"/>
                      </a:lnTo>
                      <a:cubicBezTo>
                        <a:pt x="285" y="19897"/>
                        <a:pt x="-2573" y="40852"/>
                        <a:pt x="9810" y="60854"/>
                      </a:cubicBezTo>
                      <a:cubicBezTo>
                        <a:pt x="17430" y="72284"/>
                        <a:pt x="17430" y="73237"/>
                        <a:pt x="20287" y="77999"/>
                      </a:cubicBezTo>
                      <a:cubicBezTo>
                        <a:pt x="24097" y="84667"/>
                        <a:pt x="26002" y="87524"/>
                        <a:pt x="26002" y="87524"/>
                      </a:cubicBezTo>
                      <a:cubicBezTo>
                        <a:pt x="26002" y="87524"/>
                        <a:pt x="28860" y="95144"/>
                        <a:pt x="38385" y="90382"/>
                      </a:cubicBezTo>
                      <a:cubicBezTo>
                        <a:pt x="46957" y="86572"/>
                        <a:pt x="64102" y="79904"/>
                        <a:pt x="64102" y="79904"/>
                      </a:cubicBezTo>
                      <a:cubicBezTo>
                        <a:pt x="66960" y="78952"/>
                        <a:pt x="70770" y="78952"/>
                        <a:pt x="74580" y="76094"/>
                      </a:cubicBezTo>
                      <a:cubicBezTo>
                        <a:pt x="87915" y="67522"/>
                        <a:pt x="75532" y="40852"/>
                        <a:pt x="75532" y="40852"/>
                      </a:cubicBezTo>
                      <a:lnTo>
                        <a:pt x="58387" y="4657"/>
                      </a:lnTo>
                      <a:cubicBezTo>
                        <a:pt x="55530" y="847"/>
                        <a:pt x="52672" y="-2011"/>
                        <a:pt x="38385" y="1799"/>
                      </a:cubicBez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59" name="任意多边形: 形状 881"/>
                <p:cNvSpPr/>
                <p:nvPr/>
              </p:nvSpPr>
              <p:spPr>
                <a:xfrm>
                  <a:off x="8288164" y="5318642"/>
                  <a:ext cx="301415" cy="917774"/>
                </a:xfrm>
                <a:custGeom>
                  <a:avLst/>
                  <a:gdLst>
                    <a:gd name="connsiteX0" fmla="*/ 106824 w 140161"/>
                    <a:gd name="connsiteY0" fmla="*/ 423813 h 426775"/>
                    <a:gd name="connsiteX1" fmla="*/ 86822 w 140161"/>
                    <a:gd name="connsiteY1" fmla="*/ 426670 h 426775"/>
                    <a:gd name="connsiteX2" fmla="*/ 71582 w 140161"/>
                    <a:gd name="connsiteY2" fmla="*/ 416192 h 426775"/>
                    <a:gd name="connsiteX3" fmla="*/ 15384 w 140161"/>
                    <a:gd name="connsiteY3" fmla="*/ 230455 h 426775"/>
                    <a:gd name="connsiteX4" fmla="*/ 1097 w 140161"/>
                    <a:gd name="connsiteY4" fmla="*/ 84722 h 426775"/>
                    <a:gd name="connsiteX5" fmla="*/ 34434 w 140161"/>
                    <a:gd name="connsiteY5" fmla="*/ 902 h 426775"/>
                    <a:gd name="connsiteX6" fmla="*/ 89679 w 140161"/>
                    <a:gd name="connsiteY6" fmla="*/ 57100 h 426775"/>
                    <a:gd name="connsiteX7" fmla="*/ 101109 w 140161"/>
                    <a:gd name="connsiteY7" fmla="*/ 221882 h 426775"/>
                    <a:gd name="connsiteX8" fmla="*/ 140162 w 140161"/>
                    <a:gd name="connsiteY8" fmla="*/ 396190 h 426775"/>
                    <a:gd name="connsiteX9" fmla="*/ 106824 w 140161"/>
                    <a:gd name="connsiteY9" fmla="*/ 423813 h 42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161" h="426775">
                      <a:moveTo>
                        <a:pt x="106824" y="423813"/>
                      </a:moveTo>
                      <a:cubicBezTo>
                        <a:pt x="95394" y="427622"/>
                        <a:pt x="86822" y="426670"/>
                        <a:pt x="86822" y="426670"/>
                      </a:cubicBezTo>
                      <a:cubicBezTo>
                        <a:pt x="86822" y="426670"/>
                        <a:pt x="75392" y="424765"/>
                        <a:pt x="71582" y="416192"/>
                      </a:cubicBezTo>
                      <a:cubicBezTo>
                        <a:pt x="61104" y="388570"/>
                        <a:pt x="23004" y="265697"/>
                        <a:pt x="15384" y="230455"/>
                      </a:cubicBezTo>
                      <a:cubicBezTo>
                        <a:pt x="6812" y="191402"/>
                        <a:pt x="1097" y="84722"/>
                        <a:pt x="1097" y="84722"/>
                      </a:cubicBezTo>
                      <a:cubicBezTo>
                        <a:pt x="1097" y="84722"/>
                        <a:pt x="-9381" y="8522"/>
                        <a:pt x="34434" y="902"/>
                      </a:cubicBezTo>
                      <a:cubicBezTo>
                        <a:pt x="71582" y="-5765"/>
                        <a:pt x="83964" y="25667"/>
                        <a:pt x="89679" y="57100"/>
                      </a:cubicBezTo>
                      <a:cubicBezTo>
                        <a:pt x="94442" y="81865"/>
                        <a:pt x="101109" y="221882"/>
                        <a:pt x="101109" y="221882"/>
                      </a:cubicBezTo>
                      <a:lnTo>
                        <a:pt x="140162" y="396190"/>
                      </a:lnTo>
                      <a:cubicBezTo>
                        <a:pt x="140162" y="396190"/>
                        <a:pt x="133494" y="414288"/>
                        <a:pt x="106824" y="423813"/>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grpSp>
          <p:nvGrpSpPr>
            <p:cNvPr id="304" name="组合 826"/>
            <p:cNvGrpSpPr/>
            <p:nvPr/>
          </p:nvGrpSpPr>
          <p:grpSpPr>
            <a:xfrm>
              <a:off x="9105078" y="4804784"/>
              <a:ext cx="1048046" cy="1790668"/>
              <a:chOff x="8989345" y="4415643"/>
              <a:chExt cx="1573880" cy="2689098"/>
            </a:xfrm>
          </p:grpSpPr>
          <p:sp>
            <p:nvSpPr>
              <p:cNvPr id="305" name="任意多边形: 形状 827"/>
              <p:cNvSpPr/>
              <p:nvPr/>
            </p:nvSpPr>
            <p:spPr>
              <a:xfrm rot="178418">
                <a:off x="8989345" y="6408756"/>
                <a:ext cx="1040087" cy="695985"/>
              </a:xfrm>
              <a:custGeom>
                <a:avLst/>
                <a:gdLst>
                  <a:gd name="connsiteX0" fmla="*/ 384131 w 384130"/>
                  <a:gd name="connsiteY0" fmla="*/ 110925 h 221850"/>
                  <a:gd name="connsiteX1" fmla="*/ 192065 w 384130"/>
                  <a:gd name="connsiteY1" fmla="*/ 221851 h 221850"/>
                  <a:gd name="connsiteX2" fmla="*/ 0 w 384130"/>
                  <a:gd name="connsiteY2" fmla="*/ 110925 h 221850"/>
                  <a:gd name="connsiteX3" fmla="*/ 192065 w 384130"/>
                  <a:gd name="connsiteY3" fmla="*/ 0 h 221850"/>
                  <a:gd name="connsiteX4" fmla="*/ 384131 w 384130"/>
                  <a:gd name="connsiteY4" fmla="*/ 110925 h 221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130" h="221850">
                    <a:moveTo>
                      <a:pt x="384131" y="110925"/>
                    </a:moveTo>
                    <a:cubicBezTo>
                      <a:pt x="384131" y="172188"/>
                      <a:pt x="298140" y="221851"/>
                      <a:pt x="192065" y="221851"/>
                    </a:cubicBezTo>
                    <a:cubicBezTo>
                      <a:pt x="85991" y="221851"/>
                      <a:pt x="0" y="172188"/>
                      <a:pt x="0" y="110925"/>
                    </a:cubicBezTo>
                    <a:cubicBezTo>
                      <a:pt x="0" y="49663"/>
                      <a:pt x="85991" y="0"/>
                      <a:pt x="192065" y="0"/>
                    </a:cubicBezTo>
                    <a:cubicBezTo>
                      <a:pt x="298140" y="0"/>
                      <a:pt x="384131" y="49663"/>
                      <a:pt x="384131" y="110925"/>
                    </a:cubicBezTo>
                    <a:close/>
                  </a:path>
                </a:pathLst>
              </a:custGeom>
              <a:solidFill>
                <a:srgbClr val="000000">
                  <a:alpha val="10000"/>
                </a:srgbClr>
              </a:solidFill>
            </p:spPr>
            <p:txBody>
              <a:bodyPr rot="0" spcFirstLastPara="0" vertOverflow="overflow" horzOverflow="overflow" vert="horz" wrap="none" lIns="91440" tIns="45720" rIns="91440" bIns="45720"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sz="2000" b="0" i="0" u="none" strike="noStrike" kern="0" cap="none" spc="0" normalizeH="0" baseline="0" noProof="0">
                  <a:ln>
                    <a:noFill/>
                  </a:ln>
                  <a:solidFill>
                    <a:srgbClr val="FFFFFF"/>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06" name="任意多边形: 形状 828"/>
              <p:cNvSpPr/>
              <p:nvPr/>
            </p:nvSpPr>
            <p:spPr>
              <a:xfrm>
                <a:off x="9510770" y="4814149"/>
                <a:ext cx="698093" cy="496455"/>
              </a:xfrm>
              <a:custGeom>
                <a:avLst/>
                <a:gdLst>
                  <a:gd name="connsiteX0" fmla="*/ 309066 w 320794"/>
                  <a:gd name="connsiteY0" fmla="*/ 157105 h 228135"/>
                  <a:gd name="connsiteX1" fmla="*/ 104278 w 320794"/>
                  <a:gd name="connsiteY1" fmla="*/ 226638 h 228135"/>
                  <a:gd name="connsiteX2" fmla="*/ 1408 w 320794"/>
                  <a:gd name="connsiteY2" fmla="*/ 119005 h 228135"/>
                  <a:gd name="connsiteX3" fmla="*/ 33793 w 320794"/>
                  <a:gd name="connsiteY3" fmla="*/ 75190 h 228135"/>
                  <a:gd name="connsiteX4" fmla="*/ 28078 w 320794"/>
                  <a:gd name="connsiteY4" fmla="*/ 895 h 228135"/>
                  <a:gd name="connsiteX5" fmla="*/ 71893 w 320794"/>
                  <a:gd name="connsiteY5" fmla="*/ 38043 h 228135"/>
                  <a:gd name="connsiteX6" fmla="*/ 138568 w 320794"/>
                  <a:gd name="connsiteY6" fmla="*/ 135198 h 228135"/>
                  <a:gd name="connsiteX7" fmla="*/ 266203 w 320794"/>
                  <a:gd name="connsiteY7" fmla="*/ 86620 h 228135"/>
                  <a:gd name="connsiteX8" fmla="*/ 280491 w 320794"/>
                  <a:gd name="connsiteY8" fmla="*/ 84715 h 228135"/>
                  <a:gd name="connsiteX9" fmla="*/ 317638 w 320794"/>
                  <a:gd name="connsiteY9" fmla="*/ 113290 h 228135"/>
                  <a:gd name="connsiteX10" fmla="*/ 309066 w 320794"/>
                  <a:gd name="connsiteY10" fmla="*/ 157105 h 228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794" h="228135">
                    <a:moveTo>
                      <a:pt x="309066" y="157105"/>
                    </a:moveTo>
                    <a:cubicBezTo>
                      <a:pt x="306208" y="159963"/>
                      <a:pt x="129996" y="239973"/>
                      <a:pt x="104278" y="226638"/>
                    </a:cubicBezTo>
                    <a:cubicBezTo>
                      <a:pt x="79513" y="214255"/>
                      <a:pt x="4266" y="126625"/>
                      <a:pt x="1408" y="119005"/>
                    </a:cubicBezTo>
                    <a:cubicBezTo>
                      <a:pt x="-8117" y="97098"/>
                      <a:pt x="33793" y="75190"/>
                      <a:pt x="33793" y="75190"/>
                    </a:cubicBezTo>
                    <a:cubicBezTo>
                      <a:pt x="33793" y="75190"/>
                      <a:pt x="1408" y="8515"/>
                      <a:pt x="28078" y="895"/>
                    </a:cubicBezTo>
                    <a:cubicBezTo>
                      <a:pt x="52843" y="-5772"/>
                      <a:pt x="66178" y="26613"/>
                      <a:pt x="71893" y="38043"/>
                    </a:cubicBezTo>
                    <a:cubicBezTo>
                      <a:pt x="91896" y="79000"/>
                      <a:pt x="128091" y="136150"/>
                      <a:pt x="138568" y="135198"/>
                    </a:cubicBezTo>
                    <a:cubicBezTo>
                      <a:pt x="171906" y="130435"/>
                      <a:pt x="244296" y="97098"/>
                      <a:pt x="266203" y="86620"/>
                    </a:cubicBezTo>
                    <a:cubicBezTo>
                      <a:pt x="270966" y="84715"/>
                      <a:pt x="275728" y="83763"/>
                      <a:pt x="280491" y="84715"/>
                    </a:cubicBezTo>
                    <a:cubicBezTo>
                      <a:pt x="290968" y="86620"/>
                      <a:pt x="310018" y="93288"/>
                      <a:pt x="317638" y="113290"/>
                    </a:cubicBezTo>
                    <a:cubicBezTo>
                      <a:pt x="322401" y="124720"/>
                      <a:pt x="323353" y="147580"/>
                      <a:pt x="309066" y="157105"/>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07" name="任意多边形: 形状 829"/>
              <p:cNvSpPr/>
              <p:nvPr/>
            </p:nvSpPr>
            <p:spPr>
              <a:xfrm>
                <a:off x="9488957" y="6582105"/>
                <a:ext cx="344677" cy="180834"/>
              </a:xfrm>
              <a:custGeom>
                <a:avLst/>
                <a:gdLst>
                  <a:gd name="connsiteX0" fmla="*/ 158115 w 158389"/>
                  <a:gd name="connsiteY0" fmla="*/ 59055 h 83098"/>
                  <a:gd name="connsiteX1" fmla="*/ 158115 w 158389"/>
                  <a:gd name="connsiteY1" fmla="*/ 59055 h 83098"/>
                  <a:gd name="connsiteX2" fmla="*/ 144780 w 158389"/>
                  <a:gd name="connsiteY2" fmla="*/ 45720 h 83098"/>
                  <a:gd name="connsiteX3" fmla="*/ 75248 w 158389"/>
                  <a:gd name="connsiteY3" fmla="*/ 16192 h 83098"/>
                  <a:gd name="connsiteX4" fmla="*/ 68580 w 158389"/>
                  <a:gd name="connsiteY4" fmla="*/ 0 h 83098"/>
                  <a:gd name="connsiteX5" fmla="*/ 1905 w 158389"/>
                  <a:gd name="connsiteY5" fmla="*/ 5715 h 83098"/>
                  <a:gd name="connsiteX6" fmla="*/ 0 w 158389"/>
                  <a:gd name="connsiteY6" fmla="*/ 41910 h 83098"/>
                  <a:gd name="connsiteX7" fmla="*/ 2858 w 158389"/>
                  <a:gd name="connsiteY7" fmla="*/ 59055 h 83098"/>
                  <a:gd name="connsiteX8" fmla="*/ 3810 w 158389"/>
                  <a:gd name="connsiteY8" fmla="*/ 60960 h 83098"/>
                  <a:gd name="connsiteX9" fmla="*/ 28575 w 158389"/>
                  <a:gd name="connsiteY9" fmla="*/ 72390 h 83098"/>
                  <a:gd name="connsiteX10" fmla="*/ 28575 w 158389"/>
                  <a:gd name="connsiteY10" fmla="*/ 72390 h 83098"/>
                  <a:gd name="connsiteX11" fmla="*/ 28575 w 158389"/>
                  <a:gd name="connsiteY11" fmla="*/ 72390 h 83098"/>
                  <a:gd name="connsiteX12" fmla="*/ 35243 w 158389"/>
                  <a:gd name="connsiteY12" fmla="*/ 68580 h 83098"/>
                  <a:gd name="connsiteX13" fmla="*/ 58103 w 158389"/>
                  <a:gd name="connsiteY13" fmla="*/ 74295 h 83098"/>
                  <a:gd name="connsiteX14" fmla="*/ 127635 w 158389"/>
                  <a:gd name="connsiteY14" fmla="*/ 82867 h 83098"/>
                  <a:gd name="connsiteX15" fmla="*/ 158115 w 158389"/>
                  <a:gd name="connsiteY15" fmla="*/ 69533 h 83098"/>
                  <a:gd name="connsiteX16" fmla="*/ 158115 w 158389"/>
                  <a:gd name="connsiteY16" fmla="*/ 59055 h 83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8389" h="83098">
                    <a:moveTo>
                      <a:pt x="158115" y="59055"/>
                    </a:moveTo>
                    <a:cubicBezTo>
                      <a:pt x="158115" y="59055"/>
                      <a:pt x="158115" y="60008"/>
                      <a:pt x="158115" y="59055"/>
                    </a:cubicBezTo>
                    <a:cubicBezTo>
                      <a:pt x="158115" y="51435"/>
                      <a:pt x="148590" y="47625"/>
                      <a:pt x="144780" y="45720"/>
                    </a:cubicBezTo>
                    <a:cubicBezTo>
                      <a:pt x="140970" y="43815"/>
                      <a:pt x="75248" y="16192"/>
                      <a:pt x="75248" y="16192"/>
                    </a:cubicBezTo>
                    <a:lnTo>
                      <a:pt x="68580" y="0"/>
                    </a:lnTo>
                    <a:lnTo>
                      <a:pt x="1905" y="5715"/>
                    </a:lnTo>
                    <a:lnTo>
                      <a:pt x="0" y="41910"/>
                    </a:lnTo>
                    <a:cubicBezTo>
                      <a:pt x="0" y="46673"/>
                      <a:pt x="1905" y="55245"/>
                      <a:pt x="2858" y="59055"/>
                    </a:cubicBezTo>
                    <a:cubicBezTo>
                      <a:pt x="2858" y="60008"/>
                      <a:pt x="2858" y="60960"/>
                      <a:pt x="3810" y="60960"/>
                    </a:cubicBezTo>
                    <a:lnTo>
                      <a:pt x="28575" y="72390"/>
                    </a:lnTo>
                    <a:cubicBezTo>
                      <a:pt x="28575" y="72390"/>
                      <a:pt x="28575" y="72390"/>
                      <a:pt x="28575" y="72390"/>
                    </a:cubicBezTo>
                    <a:lnTo>
                      <a:pt x="28575" y="72390"/>
                    </a:lnTo>
                    <a:lnTo>
                      <a:pt x="35243" y="68580"/>
                    </a:lnTo>
                    <a:cubicBezTo>
                      <a:pt x="35243" y="68580"/>
                      <a:pt x="54293" y="73342"/>
                      <a:pt x="58103" y="74295"/>
                    </a:cubicBezTo>
                    <a:cubicBezTo>
                      <a:pt x="58103" y="74295"/>
                      <a:pt x="99060" y="84773"/>
                      <a:pt x="127635" y="82867"/>
                    </a:cubicBezTo>
                    <a:cubicBezTo>
                      <a:pt x="136208" y="81915"/>
                      <a:pt x="152400" y="77152"/>
                      <a:pt x="158115" y="69533"/>
                    </a:cubicBezTo>
                    <a:cubicBezTo>
                      <a:pt x="157163" y="66675"/>
                      <a:pt x="159067" y="61913"/>
                      <a:pt x="158115" y="59055"/>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08" name="任意多边形: 形状 830"/>
              <p:cNvSpPr/>
              <p:nvPr/>
            </p:nvSpPr>
            <p:spPr>
              <a:xfrm>
                <a:off x="9352152" y="5477314"/>
                <a:ext cx="356515" cy="1204496"/>
              </a:xfrm>
              <a:custGeom>
                <a:avLst/>
                <a:gdLst>
                  <a:gd name="connsiteX0" fmla="*/ 134303 w 163829"/>
                  <a:gd name="connsiteY0" fmla="*/ 0 h 553499"/>
                  <a:gd name="connsiteX1" fmla="*/ 163830 w 163829"/>
                  <a:gd name="connsiteY1" fmla="*/ 300990 h 553499"/>
                  <a:gd name="connsiteX2" fmla="*/ 139065 w 163829"/>
                  <a:gd name="connsiteY2" fmla="*/ 506730 h 553499"/>
                  <a:gd name="connsiteX3" fmla="*/ 145733 w 163829"/>
                  <a:gd name="connsiteY3" fmla="*/ 530543 h 553499"/>
                  <a:gd name="connsiteX4" fmla="*/ 56198 w 163829"/>
                  <a:gd name="connsiteY4" fmla="*/ 538162 h 553499"/>
                  <a:gd name="connsiteX5" fmla="*/ 64770 w 163829"/>
                  <a:gd name="connsiteY5" fmla="*/ 303847 h 553499"/>
                  <a:gd name="connsiteX6" fmla="*/ 0 w 163829"/>
                  <a:gd name="connsiteY6" fmla="*/ 29527 h 553499"/>
                  <a:gd name="connsiteX7" fmla="*/ 134303 w 163829"/>
                  <a:gd name="connsiteY7" fmla="*/ 0 h 55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829" h="553499">
                    <a:moveTo>
                      <a:pt x="134303" y="0"/>
                    </a:moveTo>
                    <a:lnTo>
                      <a:pt x="163830" y="300990"/>
                    </a:lnTo>
                    <a:lnTo>
                      <a:pt x="139065" y="506730"/>
                    </a:lnTo>
                    <a:cubicBezTo>
                      <a:pt x="140970" y="521018"/>
                      <a:pt x="149543" y="525780"/>
                      <a:pt x="145733" y="530543"/>
                    </a:cubicBezTo>
                    <a:cubicBezTo>
                      <a:pt x="131445" y="548640"/>
                      <a:pt x="65723" y="567690"/>
                      <a:pt x="56198" y="538162"/>
                    </a:cubicBezTo>
                    <a:lnTo>
                      <a:pt x="64770" y="303847"/>
                    </a:lnTo>
                    <a:lnTo>
                      <a:pt x="0" y="29527"/>
                    </a:lnTo>
                    <a:lnTo>
                      <a:pt x="134303" y="0"/>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09" name="任意多边形: 形状 831"/>
              <p:cNvSpPr/>
              <p:nvPr/>
            </p:nvSpPr>
            <p:spPr>
              <a:xfrm>
                <a:off x="9246439" y="6642216"/>
                <a:ext cx="178840" cy="256314"/>
              </a:xfrm>
              <a:custGeom>
                <a:avLst/>
                <a:gdLst>
                  <a:gd name="connsiteX0" fmla="*/ 81915 w 82182"/>
                  <a:gd name="connsiteY0" fmla="*/ 81915 h 117783"/>
                  <a:gd name="connsiteX1" fmla="*/ 80963 w 82182"/>
                  <a:gd name="connsiteY1" fmla="*/ 68580 h 117783"/>
                  <a:gd name="connsiteX2" fmla="*/ 69533 w 82182"/>
                  <a:gd name="connsiteY2" fmla="*/ 4763 h 117783"/>
                  <a:gd name="connsiteX3" fmla="*/ 0 w 82182"/>
                  <a:gd name="connsiteY3" fmla="*/ 0 h 117783"/>
                  <a:gd name="connsiteX4" fmla="*/ 1905 w 82182"/>
                  <a:gd name="connsiteY4" fmla="*/ 25717 h 117783"/>
                  <a:gd name="connsiteX5" fmla="*/ 953 w 82182"/>
                  <a:gd name="connsiteY5" fmla="*/ 50482 h 117783"/>
                  <a:gd name="connsiteX6" fmla="*/ 46673 w 82182"/>
                  <a:gd name="connsiteY6" fmla="*/ 117157 h 117783"/>
                  <a:gd name="connsiteX7" fmla="*/ 65723 w 82182"/>
                  <a:gd name="connsiteY7" fmla="*/ 116205 h 117783"/>
                  <a:gd name="connsiteX8" fmla="*/ 81915 w 82182"/>
                  <a:gd name="connsiteY8" fmla="*/ 81915 h 117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182" h="117783">
                    <a:moveTo>
                      <a:pt x="81915" y="81915"/>
                    </a:moveTo>
                    <a:cubicBezTo>
                      <a:pt x="81915" y="78105"/>
                      <a:pt x="81915" y="73342"/>
                      <a:pt x="80963" y="68580"/>
                    </a:cubicBezTo>
                    <a:cubicBezTo>
                      <a:pt x="79058" y="55245"/>
                      <a:pt x="70485" y="4763"/>
                      <a:pt x="69533" y="4763"/>
                    </a:cubicBezTo>
                    <a:lnTo>
                      <a:pt x="0" y="0"/>
                    </a:lnTo>
                    <a:cubicBezTo>
                      <a:pt x="0" y="0"/>
                      <a:pt x="953" y="10477"/>
                      <a:pt x="1905" y="25717"/>
                    </a:cubicBezTo>
                    <a:cubicBezTo>
                      <a:pt x="1905" y="37148"/>
                      <a:pt x="953" y="50482"/>
                      <a:pt x="953" y="50482"/>
                    </a:cubicBezTo>
                    <a:cubicBezTo>
                      <a:pt x="-952" y="68580"/>
                      <a:pt x="19050" y="114300"/>
                      <a:pt x="46673" y="117157"/>
                    </a:cubicBezTo>
                    <a:cubicBezTo>
                      <a:pt x="56198" y="118110"/>
                      <a:pt x="59055" y="118110"/>
                      <a:pt x="65723" y="116205"/>
                    </a:cubicBezTo>
                    <a:cubicBezTo>
                      <a:pt x="75248" y="114300"/>
                      <a:pt x="83820" y="103823"/>
                      <a:pt x="81915" y="81915"/>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10" name="任意多边形: 形状 832"/>
              <p:cNvSpPr/>
              <p:nvPr/>
            </p:nvSpPr>
            <p:spPr>
              <a:xfrm>
                <a:off x="9202884" y="5541569"/>
                <a:ext cx="277752" cy="1206358"/>
              </a:xfrm>
              <a:custGeom>
                <a:avLst/>
                <a:gdLst>
                  <a:gd name="connsiteX0" fmla="*/ 127635 w 127635"/>
                  <a:gd name="connsiteY0" fmla="*/ 0 h 554355"/>
                  <a:gd name="connsiteX1" fmla="*/ 100965 w 127635"/>
                  <a:gd name="connsiteY1" fmla="*/ 532448 h 554355"/>
                  <a:gd name="connsiteX2" fmla="*/ 70485 w 127635"/>
                  <a:gd name="connsiteY2" fmla="*/ 554355 h 554355"/>
                  <a:gd name="connsiteX3" fmla="*/ 17145 w 127635"/>
                  <a:gd name="connsiteY3" fmla="*/ 526733 h 554355"/>
                  <a:gd name="connsiteX4" fmla="*/ 0 w 127635"/>
                  <a:gd name="connsiteY4" fmla="*/ 9525 h 554355"/>
                  <a:gd name="connsiteX5" fmla="*/ 127635 w 127635"/>
                  <a:gd name="connsiteY5" fmla="*/ 0 h 55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7635" h="554355">
                    <a:moveTo>
                      <a:pt x="127635" y="0"/>
                    </a:moveTo>
                    <a:cubicBezTo>
                      <a:pt x="122873" y="72390"/>
                      <a:pt x="100965" y="532448"/>
                      <a:pt x="100965" y="532448"/>
                    </a:cubicBezTo>
                    <a:cubicBezTo>
                      <a:pt x="100013" y="542925"/>
                      <a:pt x="70485" y="554355"/>
                      <a:pt x="70485" y="554355"/>
                    </a:cubicBezTo>
                    <a:cubicBezTo>
                      <a:pt x="34290" y="553403"/>
                      <a:pt x="17145" y="530543"/>
                      <a:pt x="17145" y="526733"/>
                    </a:cubicBezTo>
                    <a:lnTo>
                      <a:pt x="0" y="9525"/>
                    </a:lnTo>
                    <a:lnTo>
                      <a:pt x="127635" y="0"/>
                    </a:ln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11" name="任意多边形: 形状 833"/>
              <p:cNvSpPr/>
              <p:nvPr/>
            </p:nvSpPr>
            <p:spPr>
              <a:xfrm>
                <a:off x="9331431" y="4835500"/>
                <a:ext cx="300552" cy="411734"/>
              </a:xfrm>
              <a:custGeom>
                <a:avLst/>
                <a:gdLst>
                  <a:gd name="connsiteX0" fmla="*/ 0 w 138112"/>
                  <a:gd name="connsiteY0" fmla="*/ 44424 h 189203"/>
                  <a:gd name="connsiteX1" fmla="*/ 36195 w 138112"/>
                  <a:gd name="connsiteY1" fmla="*/ 4419 h 189203"/>
                  <a:gd name="connsiteX2" fmla="*/ 108585 w 138112"/>
                  <a:gd name="connsiteY2" fmla="*/ 609 h 189203"/>
                  <a:gd name="connsiteX3" fmla="*/ 138112 w 138112"/>
                  <a:gd name="connsiteY3" fmla="*/ 69189 h 189203"/>
                  <a:gd name="connsiteX4" fmla="*/ 124777 w 138112"/>
                  <a:gd name="connsiteY4" fmla="*/ 189204 h 189203"/>
                  <a:gd name="connsiteX5" fmla="*/ 51435 w 138112"/>
                  <a:gd name="connsiteY5" fmla="*/ 131101 h 189203"/>
                  <a:gd name="connsiteX6" fmla="*/ 0 w 138112"/>
                  <a:gd name="connsiteY6" fmla="*/ 44424 h 189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12" h="189203">
                    <a:moveTo>
                      <a:pt x="0" y="44424"/>
                    </a:moveTo>
                    <a:cubicBezTo>
                      <a:pt x="0" y="44424"/>
                      <a:pt x="19050" y="11086"/>
                      <a:pt x="36195" y="4419"/>
                    </a:cubicBezTo>
                    <a:cubicBezTo>
                      <a:pt x="53340" y="-2249"/>
                      <a:pt x="108585" y="609"/>
                      <a:pt x="108585" y="609"/>
                    </a:cubicBezTo>
                    <a:cubicBezTo>
                      <a:pt x="108585" y="609"/>
                      <a:pt x="138112" y="64426"/>
                      <a:pt x="138112" y="69189"/>
                    </a:cubicBezTo>
                    <a:cubicBezTo>
                      <a:pt x="138112" y="73951"/>
                      <a:pt x="124777" y="189204"/>
                      <a:pt x="124777" y="189204"/>
                    </a:cubicBezTo>
                    <a:lnTo>
                      <a:pt x="51435" y="131101"/>
                    </a:lnTo>
                    <a:lnTo>
                      <a:pt x="0" y="44424"/>
                    </a:lnTo>
                    <a:close/>
                  </a:path>
                </a:pathLst>
              </a:custGeom>
              <a:solidFill>
                <a:srgbClr val="C9F9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12" name="任意多边形: 形状 834"/>
              <p:cNvSpPr/>
              <p:nvPr/>
            </p:nvSpPr>
            <p:spPr>
              <a:xfrm>
                <a:off x="9198774" y="4811366"/>
                <a:ext cx="489173" cy="967191"/>
              </a:xfrm>
              <a:custGeom>
                <a:avLst/>
                <a:gdLst>
                  <a:gd name="connsiteX0" fmla="*/ 185738 w 224789"/>
                  <a:gd name="connsiteY0" fmla="*/ 13604 h 444451"/>
                  <a:gd name="connsiteX1" fmla="*/ 147638 w 224789"/>
                  <a:gd name="connsiteY1" fmla="*/ 269 h 444451"/>
                  <a:gd name="connsiteX2" fmla="*/ 184785 w 224789"/>
                  <a:gd name="connsiteY2" fmla="*/ 93614 h 444451"/>
                  <a:gd name="connsiteX3" fmla="*/ 180022 w 224789"/>
                  <a:gd name="connsiteY3" fmla="*/ 182197 h 444451"/>
                  <a:gd name="connsiteX4" fmla="*/ 112395 w 224789"/>
                  <a:gd name="connsiteY4" fmla="*/ 68849 h 444451"/>
                  <a:gd name="connsiteX5" fmla="*/ 83820 w 224789"/>
                  <a:gd name="connsiteY5" fmla="*/ 16462 h 444451"/>
                  <a:gd name="connsiteX6" fmla="*/ 0 w 224789"/>
                  <a:gd name="connsiteY6" fmla="*/ 85042 h 444451"/>
                  <a:gd name="connsiteX7" fmla="*/ 0 w 224789"/>
                  <a:gd name="connsiteY7" fmla="*/ 420322 h 444451"/>
                  <a:gd name="connsiteX8" fmla="*/ 125730 w 224789"/>
                  <a:gd name="connsiteY8" fmla="*/ 444134 h 444451"/>
                  <a:gd name="connsiteX9" fmla="*/ 221933 w 224789"/>
                  <a:gd name="connsiteY9" fmla="*/ 419369 h 444451"/>
                  <a:gd name="connsiteX10" fmla="*/ 224790 w 224789"/>
                  <a:gd name="connsiteY10" fmla="*/ 414607 h 444451"/>
                  <a:gd name="connsiteX11" fmla="*/ 211455 w 224789"/>
                  <a:gd name="connsiteY11" fmla="*/ 290782 h 444451"/>
                  <a:gd name="connsiteX12" fmla="*/ 185738 w 224789"/>
                  <a:gd name="connsiteY12" fmla="*/ 13604 h 444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4789" h="444451">
                    <a:moveTo>
                      <a:pt x="185738" y="13604"/>
                    </a:moveTo>
                    <a:cubicBezTo>
                      <a:pt x="177165" y="269"/>
                      <a:pt x="159068" y="-683"/>
                      <a:pt x="147638" y="269"/>
                    </a:cubicBezTo>
                    <a:cubicBezTo>
                      <a:pt x="161925" y="10747"/>
                      <a:pt x="181928" y="45037"/>
                      <a:pt x="184785" y="93614"/>
                    </a:cubicBezTo>
                    <a:cubicBezTo>
                      <a:pt x="186690" y="119332"/>
                      <a:pt x="180975" y="184102"/>
                      <a:pt x="180022" y="182197"/>
                    </a:cubicBezTo>
                    <a:cubicBezTo>
                      <a:pt x="179070" y="181244"/>
                      <a:pt x="131445" y="85994"/>
                      <a:pt x="112395" y="68849"/>
                    </a:cubicBezTo>
                    <a:cubicBezTo>
                      <a:pt x="109537" y="65992"/>
                      <a:pt x="83820" y="16462"/>
                      <a:pt x="83820" y="16462"/>
                    </a:cubicBezTo>
                    <a:cubicBezTo>
                      <a:pt x="83820" y="16462"/>
                      <a:pt x="29528" y="53609"/>
                      <a:pt x="0" y="85042"/>
                    </a:cubicBezTo>
                    <a:lnTo>
                      <a:pt x="0" y="420322"/>
                    </a:lnTo>
                    <a:cubicBezTo>
                      <a:pt x="16193" y="429847"/>
                      <a:pt x="40005" y="446992"/>
                      <a:pt x="125730" y="444134"/>
                    </a:cubicBezTo>
                    <a:cubicBezTo>
                      <a:pt x="162878" y="443182"/>
                      <a:pt x="221933" y="419369"/>
                      <a:pt x="221933" y="419369"/>
                    </a:cubicBezTo>
                    <a:cubicBezTo>
                      <a:pt x="222885" y="418417"/>
                      <a:pt x="224790" y="418417"/>
                      <a:pt x="224790" y="414607"/>
                    </a:cubicBezTo>
                    <a:lnTo>
                      <a:pt x="211455" y="290782"/>
                    </a:lnTo>
                    <a:cubicBezTo>
                      <a:pt x="210503" y="159337"/>
                      <a:pt x="204788" y="45037"/>
                      <a:pt x="185738" y="13604"/>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13" name="任意多边形: 形状 835"/>
              <p:cNvSpPr/>
              <p:nvPr/>
            </p:nvSpPr>
            <p:spPr>
              <a:xfrm>
                <a:off x="9580163" y="5187126"/>
                <a:ext cx="29018" cy="564375"/>
              </a:xfrm>
              <a:custGeom>
                <a:avLst/>
                <a:gdLst>
                  <a:gd name="connsiteX0" fmla="*/ 13335 w 13335"/>
                  <a:gd name="connsiteY0" fmla="*/ 258128 h 259346"/>
                  <a:gd name="connsiteX1" fmla="*/ 3810 w 13335"/>
                  <a:gd name="connsiteY1" fmla="*/ 112395 h 259346"/>
                  <a:gd name="connsiteX2" fmla="*/ 5715 w 13335"/>
                  <a:gd name="connsiteY2" fmla="*/ 11430 h 259346"/>
                  <a:gd name="connsiteX3" fmla="*/ 0 w 13335"/>
                  <a:gd name="connsiteY3" fmla="*/ 0 h 259346"/>
                  <a:gd name="connsiteX4" fmla="*/ 0 w 13335"/>
                  <a:gd name="connsiteY4" fmla="*/ 111443 h 259346"/>
                  <a:gd name="connsiteX5" fmla="*/ 8573 w 13335"/>
                  <a:gd name="connsiteY5" fmla="*/ 259080 h 259346"/>
                  <a:gd name="connsiteX6" fmla="*/ 13335 w 13335"/>
                  <a:gd name="connsiteY6" fmla="*/ 258128 h 259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35" h="259346">
                    <a:moveTo>
                      <a:pt x="13335" y="258128"/>
                    </a:moveTo>
                    <a:lnTo>
                      <a:pt x="3810" y="112395"/>
                    </a:lnTo>
                    <a:lnTo>
                      <a:pt x="5715" y="11430"/>
                    </a:lnTo>
                    <a:cubicBezTo>
                      <a:pt x="5715" y="11430"/>
                      <a:pt x="1905" y="2857"/>
                      <a:pt x="0" y="0"/>
                    </a:cubicBezTo>
                    <a:lnTo>
                      <a:pt x="0" y="111443"/>
                    </a:lnTo>
                    <a:lnTo>
                      <a:pt x="8573" y="259080"/>
                    </a:lnTo>
                    <a:cubicBezTo>
                      <a:pt x="9525" y="260033"/>
                      <a:pt x="13335" y="258128"/>
                      <a:pt x="13335" y="258128"/>
                    </a:cubicBezTo>
                    <a:close/>
                  </a:path>
                </a:pathLst>
              </a:custGeom>
              <a:solidFill>
                <a:srgbClr val="00B0F0"/>
              </a:solidFill>
              <a:ln w="6061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14" name="任意多边形: 形状 836"/>
              <p:cNvSpPr/>
              <p:nvPr/>
            </p:nvSpPr>
            <p:spPr>
              <a:xfrm>
                <a:off x="9393613" y="4625401"/>
                <a:ext cx="155457" cy="292319"/>
              </a:xfrm>
              <a:custGeom>
                <a:avLst/>
                <a:gdLst>
                  <a:gd name="connsiteX0" fmla="*/ 71438 w 71437"/>
                  <a:gd name="connsiteY0" fmla="*/ 123825 h 134329"/>
                  <a:gd name="connsiteX1" fmla="*/ 0 w 71437"/>
                  <a:gd name="connsiteY1" fmla="*/ 98107 h 134329"/>
                  <a:gd name="connsiteX2" fmla="*/ 7620 w 71437"/>
                  <a:gd name="connsiteY2" fmla="*/ 0 h 134329"/>
                  <a:gd name="connsiteX3" fmla="*/ 66675 w 71437"/>
                  <a:gd name="connsiteY3" fmla="*/ 44768 h 134329"/>
                  <a:gd name="connsiteX4" fmla="*/ 71438 w 71437"/>
                  <a:gd name="connsiteY4" fmla="*/ 123825 h 13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37" h="134329">
                    <a:moveTo>
                      <a:pt x="71438" y="123825"/>
                    </a:moveTo>
                    <a:cubicBezTo>
                      <a:pt x="44768" y="151448"/>
                      <a:pt x="18098" y="118110"/>
                      <a:pt x="0" y="98107"/>
                    </a:cubicBezTo>
                    <a:lnTo>
                      <a:pt x="7620" y="0"/>
                    </a:lnTo>
                    <a:lnTo>
                      <a:pt x="66675" y="44768"/>
                    </a:lnTo>
                    <a:lnTo>
                      <a:pt x="71438" y="123825"/>
                    </a:ln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15" name="任意多边形: 形状 837"/>
              <p:cNvSpPr/>
              <p:nvPr/>
            </p:nvSpPr>
            <p:spPr>
              <a:xfrm>
                <a:off x="9505545" y="4913520"/>
                <a:ext cx="95345" cy="283969"/>
              </a:xfrm>
              <a:custGeom>
                <a:avLst/>
                <a:gdLst>
                  <a:gd name="connsiteX0" fmla="*/ 23813 w 43814"/>
                  <a:gd name="connsiteY0" fmla="*/ 39053 h 130492"/>
                  <a:gd name="connsiteX1" fmla="*/ 21907 w 43814"/>
                  <a:gd name="connsiteY1" fmla="*/ 30480 h 130492"/>
                  <a:gd name="connsiteX2" fmla="*/ 23813 w 43814"/>
                  <a:gd name="connsiteY2" fmla="*/ 20955 h 130492"/>
                  <a:gd name="connsiteX3" fmla="*/ 10477 w 43814"/>
                  <a:gd name="connsiteY3" fmla="*/ 0 h 130492"/>
                  <a:gd name="connsiteX4" fmla="*/ 3810 w 43814"/>
                  <a:gd name="connsiteY4" fmla="*/ 953 h 130492"/>
                  <a:gd name="connsiteX5" fmla="*/ 0 w 43814"/>
                  <a:gd name="connsiteY5" fmla="*/ 23813 h 130492"/>
                  <a:gd name="connsiteX6" fmla="*/ 9525 w 43814"/>
                  <a:gd name="connsiteY6" fmla="*/ 31432 h 130492"/>
                  <a:gd name="connsiteX7" fmla="*/ 14288 w 43814"/>
                  <a:gd name="connsiteY7" fmla="*/ 40005 h 130492"/>
                  <a:gd name="connsiteX8" fmla="*/ 20955 w 43814"/>
                  <a:gd name="connsiteY8" fmla="*/ 103823 h 130492"/>
                  <a:gd name="connsiteX9" fmla="*/ 38100 w 43814"/>
                  <a:gd name="connsiteY9" fmla="*/ 130493 h 130492"/>
                  <a:gd name="connsiteX10" fmla="*/ 43815 w 43814"/>
                  <a:gd name="connsiteY10" fmla="*/ 103823 h 130492"/>
                  <a:gd name="connsiteX11" fmla="*/ 23813 w 43814"/>
                  <a:gd name="connsiteY11" fmla="*/ 39053 h 13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814" h="130492">
                    <a:moveTo>
                      <a:pt x="23813" y="39053"/>
                    </a:moveTo>
                    <a:cubicBezTo>
                      <a:pt x="22860" y="36195"/>
                      <a:pt x="20955" y="33338"/>
                      <a:pt x="21907" y="30480"/>
                    </a:cubicBezTo>
                    <a:lnTo>
                      <a:pt x="23813" y="20955"/>
                    </a:lnTo>
                    <a:lnTo>
                      <a:pt x="10477" y="0"/>
                    </a:lnTo>
                    <a:lnTo>
                      <a:pt x="3810" y="953"/>
                    </a:lnTo>
                    <a:lnTo>
                      <a:pt x="0" y="23813"/>
                    </a:lnTo>
                    <a:lnTo>
                      <a:pt x="9525" y="31432"/>
                    </a:lnTo>
                    <a:cubicBezTo>
                      <a:pt x="11430" y="33338"/>
                      <a:pt x="14288" y="37147"/>
                      <a:pt x="14288" y="40005"/>
                    </a:cubicBezTo>
                    <a:lnTo>
                      <a:pt x="20955" y="103823"/>
                    </a:lnTo>
                    <a:lnTo>
                      <a:pt x="38100" y="130493"/>
                    </a:lnTo>
                    <a:cubicBezTo>
                      <a:pt x="38100" y="130493"/>
                      <a:pt x="43815" y="110490"/>
                      <a:pt x="43815" y="103823"/>
                    </a:cubicBezTo>
                    <a:cubicBezTo>
                      <a:pt x="42863" y="79057"/>
                      <a:pt x="23813" y="39053"/>
                      <a:pt x="23813" y="39053"/>
                    </a:cubicBezTo>
                    <a:close/>
                  </a:path>
                </a:pathLst>
              </a:custGeom>
              <a:solidFill>
                <a:srgbClr val="00B0F0"/>
              </a:solidFill>
              <a:ln w="6061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16" name="任意多边形: 形状 838"/>
              <p:cNvSpPr/>
              <p:nvPr/>
            </p:nvSpPr>
            <p:spPr>
              <a:xfrm>
                <a:off x="9547001" y="4814026"/>
                <a:ext cx="99256" cy="493319"/>
              </a:xfrm>
              <a:custGeom>
                <a:avLst/>
                <a:gdLst>
                  <a:gd name="connsiteX0" fmla="*/ 0 w 45611"/>
                  <a:gd name="connsiteY0" fmla="*/ 11430 h 226694"/>
                  <a:gd name="connsiteX1" fmla="*/ 3810 w 45611"/>
                  <a:gd name="connsiteY1" fmla="*/ 0 h 226694"/>
                  <a:gd name="connsiteX2" fmla="*/ 10477 w 45611"/>
                  <a:gd name="connsiteY2" fmla="*/ 3810 h 226694"/>
                  <a:gd name="connsiteX3" fmla="*/ 23813 w 45611"/>
                  <a:gd name="connsiteY3" fmla="*/ 20002 h 226694"/>
                  <a:gd name="connsiteX4" fmla="*/ 42863 w 45611"/>
                  <a:gd name="connsiteY4" fmla="*/ 57150 h 226694"/>
                  <a:gd name="connsiteX5" fmla="*/ 40957 w 45611"/>
                  <a:gd name="connsiteY5" fmla="*/ 72390 h 226694"/>
                  <a:gd name="connsiteX6" fmla="*/ 30480 w 45611"/>
                  <a:gd name="connsiteY6" fmla="*/ 85725 h 226694"/>
                  <a:gd name="connsiteX7" fmla="*/ 40957 w 45611"/>
                  <a:gd name="connsiteY7" fmla="*/ 94298 h 226694"/>
                  <a:gd name="connsiteX8" fmla="*/ 43815 w 45611"/>
                  <a:gd name="connsiteY8" fmla="*/ 115252 h 226694"/>
                  <a:gd name="connsiteX9" fmla="*/ 17145 w 45611"/>
                  <a:gd name="connsiteY9" fmla="*/ 226695 h 226694"/>
                  <a:gd name="connsiteX10" fmla="*/ 21907 w 45611"/>
                  <a:gd name="connsiteY10" fmla="*/ 107632 h 226694"/>
                  <a:gd name="connsiteX11" fmla="*/ 0 w 45611"/>
                  <a:gd name="connsiteY11" fmla="*/ 11430 h 22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5611" h="226694">
                    <a:moveTo>
                      <a:pt x="0" y="11430"/>
                    </a:moveTo>
                    <a:lnTo>
                      <a:pt x="3810" y="0"/>
                    </a:lnTo>
                    <a:cubicBezTo>
                      <a:pt x="3810" y="0"/>
                      <a:pt x="9525" y="2857"/>
                      <a:pt x="10477" y="3810"/>
                    </a:cubicBezTo>
                    <a:cubicBezTo>
                      <a:pt x="17145" y="8572"/>
                      <a:pt x="20955" y="15240"/>
                      <a:pt x="23813" y="20002"/>
                    </a:cubicBezTo>
                    <a:cubicBezTo>
                      <a:pt x="29527" y="28575"/>
                      <a:pt x="42863" y="57150"/>
                      <a:pt x="42863" y="57150"/>
                    </a:cubicBezTo>
                    <a:cubicBezTo>
                      <a:pt x="45720" y="63817"/>
                      <a:pt x="43815" y="67627"/>
                      <a:pt x="40957" y="72390"/>
                    </a:cubicBezTo>
                    <a:lnTo>
                      <a:pt x="30480" y="85725"/>
                    </a:lnTo>
                    <a:lnTo>
                      <a:pt x="40957" y="94298"/>
                    </a:lnTo>
                    <a:cubicBezTo>
                      <a:pt x="47625" y="99060"/>
                      <a:pt x="45720" y="108585"/>
                      <a:pt x="43815" y="115252"/>
                    </a:cubicBezTo>
                    <a:cubicBezTo>
                      <a:pt x="36195" y="140018"/>
                      <a:pt x="17145" y="226695"/>
                      <a:pt x="17145" y="226695"/>
                    </a:cubicBezTo>
                    <a:cubicBezTo>
                      <a:pt x="17145" y="226695"/>
                      <a:pt x="22860" y="133350"/>
                      <a:pt x="21907" y="107632"/>
                    </a:cubicBezTo>
                    <a:cubicBezTo>
                      <a:pt x="20002" y="49530"/>
                      <a:pt x="0" y="11430"/>
                      <a:pt x="0" y="11430"/>
                    </a:cubicBezTo>
                    <a:close/>
                  </a:path>
                </a:pathLst>
              </a:custGeom>
              <a:solidFill>
                <a:srgbClr val="00B0F0"/>
              </a:solidFill>
              <a:ln w="6061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17" name="任意多边形: 形状 839"/>
              <p:cNvSpPr/>
              <p:nvPr/>
            </p:nvSpPr>
            <p:spPr>
              <a:xfrm>
                <a:off x="9520204" y="4809880"/>
                <a:ext cx="51668" cy="159318"/>
              </a:xfrm>
              <a:custGeom>
                <a:avLst/>
                <a:gdLst>
                  <a:gd name="connsiteX0" fmla="*/ 1836 w 23743"/>
                  <a:gd name="connsiteY0" fmla="*/ 43815 h 73211"/>
                  <a:gd name="connsiteX1" fmla="*/ 3741 w 23743"/>
                  <a:gd name="connsiteY1" fmla="*/ 54293 h 73211"/>
                  <a:gd name="connsiteX2" fmla="*/ 18029 w 23743"/>
                  <a:gd name="connsiteY2" fmla="*/ 71438 h 73211"/>
                  <a:gd name="connsiteX3" fmla="*/ 23744 w 23743"/>
                  <a:gd name="connsiteY3" fmla="*/ 64770 h 73211"/>
                  <a:gd name="connsiteX4" fmla="*/ 22791 w 23743"/>
                  <a:gd name="connsiteY4" fmla="*/ 23813 h 73211"/>
                  <a:gd name="connsiteX5" fmla="*/ 11361 w 23743"/>
                  <a:gd name="connsiteY5" fmla="*/ 0 h 73211"/>
                  <a:gd name="connsiteX6" fmla="*/ 11361 w 23743"/>
                  <a:gd name="connsiteY6" fmla="*/ 12382 h 73211"/>
                  <a:gd name="connsiteX7" fmla="*/ 1836 w 23743"/>
                  <a:gd name="connsiteY7" fmla="*/ 43815 h 7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43" h="73211">
                    <a:moveTo>
                      <a:pt x="1836" y="43815"/>
                    </a:moveTo>
                    <a:cubicBezTo>
                      <a:pt x="-1974" y="47625"/>
                      <a:pt x="884" y="51435"/>
                      <a:pt x="3741" y="54293"/>
                    </a:cubicBezTo>
                    <a:lnTo>
                      <a:pt x="18029" y="71438"/>
                    </a:lnTo>
                    <a:cubicBezTo>
                      <a:pt x="22791" y="76200"/>
                      <a:pt x="23744" y="70485"/>
                      <a:pt x="23744" y="64770"/>
                    </a:cubicBezTo>
                    <a:lnTo>
                      <a:pt x="22791" y="23813"/>
                    </a:lnTo>
                    <a:cubicBezTo>
                      <a:pt x="19934" y="1905"/>
                      <a:pt x="11361" y="0"/>
                      <a:pt x="11361" y="0"/>
                    </a:cubicBezTo>
                    <a:cubicBezTo>
                      <a:pt x="11361" y="0"/>
                      <a:pt x="12314" y="4763"/>
                      <a:pt x="11361" y="12382"/>
                    </a:cubicBezTo>
                    <a:cubicBezTo>
                      <a:pt x="11361" y="20955"/>
                      <a:pt x="12314" y="34290"/>
                      <a:pt x="1836" y="43815"/>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18" name="任意多边形: 形状 840"/>
              <p:cNvSpPr/>
              <p:nvPr/>
            </p:nvSpPr>
            <p:spPr>
              <a:xfrm>
                <a:off x="9375259" y="4785005"/>
                <a:ext cx="145876" cy="215369"/>
              </a:xfrm>
              <a:custGeom>
                <a:avLst/>
                <a:gdLst>
                  <a:gd name="connsiteX0" fmla="*/ 10339 w 67034"/>
                  <a:gd name="connsiteY0" fmla="*/ 0 h 98968"/>
                  <a:gd name="connsiteX1" fmla="*/ 12244 w 67034"/>
                  <a:gd name="connsiteY1" fmla="*/ 20955 h 98968"/>
                  <a:gd name="connsiteX2" fmla="*/ 62727 w 67034"/>
                  <a:gd name="connsiteY2" fmla="*/ 56198 h 98968"/>
                  <a:gd name="connsiteX3" fmla="*/ 66537 w 67034"/>
                  <a:gd name="connsiteY3" fmla="*/ 66675 h 98968"/>
                  <a:gd name="connsiteX4" fmla="*/ 63679 w 67034"/>
                  <a:gd name="connsiteY4" fmla="*/ 93345 h 98968"/>
                  <a:gd name="connsiteX5" fmla="*/ 57012 w 67034"/>
                  <a:gd name="connsiteY5" fmla="*/ 97155 h 98968"/>
                  <a:gd name="connsiteX6" fmla="*/ 18912 w 67034"/>
                  <a:gd name="connsiteY6" fmla="*/ 66675 h 98968"/>
                  <a:gd name="connsiteX7" fmla="*/ 1767 w 67034"/>
                  <a:gd name="connsiteY7" fmla="*/ 9525 h 98968"/>
                  <a:gd name="connsiteX8" fmla="*/ 10339 w 67034"/>
                  <a:gd name="connsiteY8" fmla="*/ 0 h 98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034" h="98968">
                    <a:moveTo>
                      <a:pt x="10339" y="0"/>
                    </a:moveTo>
                    <a:cubicBezTo>
                      <a:pt x="10339" y="0"/>
                      <a:pt x="10339" y="15240"/>
                      <a:pt x="12244" y="20955"/>
                    </a:cubicBezTo>
                    <a:cubicBezTo>
                      <a:pt x="25579" y="51435"/>
                      <a:pt x="62727" y="56198"/>
                      <a:pt x="62727" y="56198"/>
                    </a:cubicBezTo>
                    <a:cubicBezTo>
                      <a:pt x="67489" y="57150"/>
                      <a:pt x="67489" y="60008"/>
                      <a:pt x="66537" y="66675"/>
                    </a:cubicBezTo>
                    <a:lnTo>
                      <a:pt x="63679" y="93345"/>
                    </a:lnTo>
                    <a:cubicBezTo>
                      <a:pt x="63679" y="100013"/>
                      <a:pt x="59869" y="100013"/>
                      <a:pt x="57012" y="97155"/>
                    </a:cubicBezTo>
                    <a:cubicBezTo>
                      <a:pt x="57012" y="97155"/>
                      <a:pt x="27484" y="74295"/>
                      <a:pt x="18912" y="66675"/>
                    </a:cubicBezTo>
                    <a:cubicBezTo>
                      <a:pt x="-1091" y="48578"/>
                      <a:pt x="-2043" y="35243"/>
                      <a:pt x="1767" y="9525"/>
                    </a:cubicBezTo>
                    <a:cubicBezTo>
                      <a:pt x="3672" y="0"/>
                      <a:pt x="10339" y="0"/>
                      <a:pt x="10339"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19" name="任意多边形: 形状 841"/>
              <p:cNvSpPr/>
              <p:nvPr/>
            </p:nvSpPr>
            <p:spPr>
              <a:xfrm>
                <a:off x="9345517" y="4807807"/>
                <a:ext cx="253301" cy="478811"/>
              </a:xfrm>
              <a:custGeom>
                <a:avLst/>
                <a:gdLst>
                  <a:gd name="connsiteX0" fmla="*/ 16387 w 116399"/>
                  <a:gd name="connsiteY0" fmla="*/ 0 h 220027"/>
                  <a:gd name="connsiteX1" fmla="*/ 2099 w 116399"/>
                  <a:gd name="connsiteY1" fmla="*/ 28575 h 220027"/>
                  <a:gd name="connsiteX2" fmla="*/ 194 w 116399"/>
                  <a:gd name="connsiteY2" fmla="*/ 40005 h 220027"/>
                  <a:gd name="connsiteX3" fmla="*/ 3052 w 116399"/>
                  <a:gd name="connsiteY3" fmla="*/ 52388 h 220027"/>
                  <a:gd name="connsiteX4" fmla="*/ 21149 w 116399"/>
                  <a:gd name="connsiteY4" fmla="*/ 89535 h 220027"/>
                  <a:gd name="connsiteX5" fmla="*/ 34484 w 116399"/>
                  <a:gd name="connsiteY5" fmla="*/ 100965 h 220027"/>
                  <a:gd name="connsiteX6" fmla="*/ 59249 w 116399"/>
                  <a:gd name="connsiteY6" fmla="*/ 101918 h 220027"/>
                  <a:gd name="connsiteX7" fmla="*/ 51629 w 116399"/>
                  <a:gd name="connsiteY7" fmla="*/ 119063 h 220027"/>
                  <a:gd name="connsiteX8" fmla="*/ 56392 w 116399"/>
                  <a:gd name="connsiteY8" fmla="*/ 130492 h 220027"/>
                  <a:gd name="connsiteX9" fmla="*/ 116399 w 116399"/>
                  <a:gd name="connsiteY9" fmla="*/ 220028 h 220027"/>
                  <a:gd name="connsiteX10" fmla="*/ 71632 w 116399"/>
                  <a:gd name="connsiteY10" fmla="*/ 96203 h 220027"/>
                  <a:gd name="connsiteX11" fmla="*/ 28769 w 116399"/>
                  <a:gd name="connsiteY11" fmla="*/ 35243 h 220027"/>
                  <a:gd name="connsiteX12" fmla="*/ 16387 w 116399"/>
                  <a:gd name="connsiteY12" fmla="*/ 0 h 220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399" h="220027">
                    <a:moveTo>
                      <a:pt x="16387" y="0"/>
                    </a:moveTo>
                    <a:lnTo>
                      <a:pt x="2099" y="28575"/>
                    </a:lnTo>
                    <a:cubicBezTo>
                      <a:pt x="2099" y="28575"/>
                      <a:pt x="-758" y="32385"/>
                      <a:pt x="194" y="40005"/>
                    </a:cubicBezTo>
                    <a:cubicBezTo>
                      <a:pt x="1147" y="45720"/>
                      <a:pt x="3052" y="52388"/>
                      <a:pt x="3052" y="52388"/>
                    </a:cubicBezTo>
                    <a:lnTo>
                      <a:pt x="21149" y="89535"/>
                    </a:lnTo>
                    <a:cubicBezTo>
                      <a:pt x="24007" y="98108"/>
                      <a:pt x="27817" y="100965"/>
                      <a:pt x="34484" y="100965"/>
                    </a:cubicBezTo>
                    <a:lnTo>
                      <a:pt x="59249" y="101918"/>
                    </a:lnTo>
                    <a:lnTo>
                      <a:pt x="51629" y="119063"/>
                    </a:lnTo>
                    <a:cubicBezTo>
                      <a:pt x="48772" y="124778"/>
                      <a:pt x="51629" y="127635"/>
                      <a:pt x="56392" y="130492"/>
                    </a:cubicBezTo>
                    <a:cubicBezTo>
                      <a:pt x="105922" y="163830"/>
                      <a:pt x="116399" y="220028"/>
                      <a:pt x="116399" y="220028"/>
                    </a:cubicBezTo>
                    <a:cubicBezTo>
                      <a:pt x="116399" y="220028"/>
                      <a:pt x="114494" y="162878"/>
                      <a:pt x="71632" y="96203"/>
                    </a:cubicBezTo>
                    <a:cubicBezTo>
                      <a:pt x="61154" y="79058"/>
                      <a:pt x="42104" y="55245"/>
                      <a:pt x="28769" y="35243"/>
                    </a:cubicBezTo>
                    <a:cubicBezTo>
                      <a:pt x="12577" y="9525"/>
                      <a:pt x="16387" y="0"/>
                      <a:pt x="16387" y="0"/>
                    </a:cubicBezTo>
                    <a:close/>
                  </a:path>
                </a:pathLst>
              </a:custGeom>
              <a:solidFill>
                <a:srgbClr val="00B0F0"/>
              </a:solidFill>
              <a:ln w="60614"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320" name="图形 105"/>
              <p:cNvGrpSpPr/>
              <p:nvPr/>
            </p:nvGrpSpPr>
            <p:grpSpPr>
              <a:xfrm>
                <a:off x="9285648" y="4415643"/>
                <a:ext cx="369706" cy="394557"/>
                <a:chOff x="8253466" y="854495"/>
                <a:chExt cx="169891" cy="181310"/>
              </a:xfrm>
              <a:solidFill>
                <a:srgbClr val="00F7FF"/>
              </a:solidFill>
            </p:grpSpPr>
            <p:sp>
              <p:nvSpPr>
                <p:cNvPr id="340" name="任意多边形: 形状 862"/>
                <p:cNvSpPr/>
                <p:nvPr/>
              </p:nvSpPr>
              <p:spPr>
                <a:xfrm>
                  <a:off x="8279267" y="866113"/>
                  <a:ext cx="144090" cy="169692"/>
                </a:xfrm>
                <a:custGeom>
                  <a:avLst/>
                  <a:gdLst>
                    <a:gd name="connsiteX0" fmla="*/ 49530 w 144090"/>
                    <a:gd name="connsiteY0" fmla="*/ 21908 h 169692"/>
                    <a:gd name="connsiteX1" fmla="*/ 49530 w 144090"/>
                    <a:gd name="connsiteY1" fmla="*/ 21908 h 169692"/>
                    <a:gd name="connsiteX2" fmla="*/ 0 w 144090"/>
                    <a:gd name="connsiteY2" fmla="*/ 45720 h 169692"/>
                    <a:gd name="connsiteX3" fmla="*/ 40958 w 144090"/>
                    <a:gd name="connsiteY3" fmla="*/ 134303 h 169692"/>
                    <a:gd name="connsiteX4" fmla="*/ 50483 w 144090"/>
                    <a:gd name="connsiteY4" fmla="*/ 150495 h 169692"/>
                    <a:gd name="connsiteX5" fmla="*/ 67627 w 144090"/>
                    <a:gd name="connsiteY5" fmla="*/ 165735 h 169692"/>
                    <a:gd name="connsiteX6" fmla="*/ 91440 w 144090"/>
                    <a:gd name="connsiteY6" fmla="*/ 168593 h 169692"/>
                    <a:gd name="connsiteX7" fmla="*/ 120968 w 144090"/>
                    <a:gd name="connsiteY7" fmla="*/ 168593 h 169692"/>
                    <a:gd name="connsiteX8" fmla="*/ 139065 w 144090"/>
                    <a:gd name="connsiteY8" fmla="*/ 154305 h 169692"/>
                    <a:gd name="connsiteX9" fmla="*/ 139065 w 144090"/>
                    <a:gd name="connsiteY9" fmla="*/ 117158 h 169692"/>
                    <a:gd name="connsiteX10" fmla="*/ 122873 w 144090"/>
                    <a:gd name="connsiteY10" fmla="*/ 47625 h 169692"/>
                    <a:gd name="connsiteX11" fmla="*/ 92393 w 144090"/>
                    <a:gd name="connsiteY11" fmla="*/ 0 h 169692"/>
                    <a:gd name="connsiteX12" fmla="*/ 49530 w 144090"/>
                    <a:gd name="connsiteY12" fmla="*/ 21908 h 169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4090" h="169692">
                      <a:moveTo>
                        <a:pt x="49530" y="21908"/>
                      </a:moveTo>
                      <a:lnTo>
                        <a:pt x="49530" y="21908"/>
                      </a:lnTo>
                      <a:lnTo>
                        <a:pt x="0" y="45720"/>
                      </a:lnTo>
                      <a:lnTo>
                        <a:pt x="40958" y="134303"/>
                      </a:lnTo>
                      <a:cubicBezTo>
                        <a:pt x="44768" y="140018"/>
                        <a:pt x="46673" y="145733"/>
                        <a:pt x="50483" y="150495"/>
                      </a:cubicBezTo>
                      <a:cubicBezTo>
                        <a:pt x="54293" y="155258"/>
                        <a:pt x="58102" y="163830"/>
                        <a:pt x="67627" y="165735"/>
                      </a:cubicBezTo>
                      <a:cubicBezTo>
                        <a:pt x="67627" y="165735"/>
                        <a:pt x="77152" y="166688"/>
                        <a:pt x="91440" y="168593"/>
                      </a:cubicBezTo>
                      <a:cubicBezTo>
                        <a:pt x="100012" y="169545"/>
                        <a:pt x="110490" y="170498"/>
                        <a:pt x="120968" y="168593"/>
                      </a:cubicBezTo>
                      <a:cubicBezTo>
                        <a:pt x="127635" y="167640"/>
                        <a:pt x="139065" y="154305"/>
                        <a:pt x="139065" y="154305"/>
                      </a:cubicBezTo>
                      <a:cubicBezTo>
                        <a:pt x="146685" y="146685"/>
                        <a:pt x="144780" y="146685"/>
                        <a:pt x="139065" y="117158"/>
                      </a:cubicBezTo>
                      <a:cubicBezTo>
                        <a:pt x="139065" y="117158"/>
                        <a:pt x="126683" y="63818"/>
                        <a:pt x="122873" y="47625"/>
                      </a:cubicBezTo>
                      <a:cubicBezTo>
                        <a:pt x="112395" y="1905"/>
                        <a:pt x="92393" y="0"/>
                        <a:pt x="92393" y="0"/>
                      </a:cubicBezTo>
                      <a:lnTo>
                        <a:pt x="49530" y="21908"/>
                      </a:ln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41" name="任意多边形: 形状 863"/>
                <p:cNvSpPr/>
                <p:nvPr/>
              </p:nvSpPr>
              <p:spPr>
                <a:xfrm>
                  <a:off x="8253466" y="854495"/>
                  <a:ext cx="146850" cy="156397"/>
                </a:xfrm>
                <a:custGeom>
                  <a:avLst/>
                  <a:gdLst>
                    <a:gd name="connsiteX0" fmla="*/ 140101 w 146850"/>
                    <a:gd name="connsiteY0" fmla="*/ 25905 h 156397"/>
                    <a:gd name="connsiteX1" fmla="*/ 146768 w 146850"/>
                    <a:gd name="connsiteY1" fmla="*/ 54480 h 156397"/>
                    <a:gd name="connsiteX2" fmla="*/ 121051 w 146850"/>
                    <a:gd name="connsiteY2" fmla="*/ 29715 h 156397"/>
                    <a:gd name="connsiteX3" fmla="*/ 106763 w 146850"/>
                    <a:gd name="connsiteY3" fmla="*/ 53528 h 156397"/>
                    <a:gd name="connsiteX4" fmla="*/ 95333 w 146850"/>
                    <a:gd name="connsiteY4" fmla="*/ 65910 h 156397"/>
                    <a:gd name="connsiteX5" fmla="*/ 82951 w 146850"/>
                    <a:gd name="connsiteY5" fmla="*/ 57338 h 156397"/>
                    <a:gd name="connsiteX6" fmla="*/ 76283 w 146850"/>
                    <a:gd name="connsiteY6" fmla="*/ 101153 h 156397"/>
                    <a:gd name="connsiteX7" fmla="*/ 86761 w 146850"/>
                    <a:gd name="connsiteY7" fmla="*/ 127823 h 156397"/>
                    <a:gd name="connsiteX8" fmla="*/ 60091 w 146850"/>
                    <a:gd name="connsiteY8" fmla="*/ 119250 h 156397"/>
                    <a:gd name="connsiteX9" fmla="*/ 57233 w 146850"/>
                    <a:gd name="connsiteY9" fmla="*/ 129728 h 156397"/>
                    <a:gd name="connsiteX10" fmla="*/ 61043 w 146850"/>
                    <a:gd name="connsiteY10" fmla="*/ 156398 h 156397"/>
                    <a:gd name="connsiteX11" fmla="*/ 25801 w 146850"/>
                    <a:gd name="connsiteY11" fmla="*/ 125918 h 156397"/>
                    <a:gd name="connsiteX12" fmla="*/ 118193 w 146850"/>
                    <a:gd name="connsiteY12" fmla="*/ 2093 h 156397"/>
                    <a:gd name="connsiteX13" fmla="*/ 140101 w 146850"/>
                    <a:gd name="connsiteY13" fmla="*/ 25905 h 156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850" h="156397">
                      <a:moveTo>
                        <a:pt x="140101" y="25905"/>
                      </a:moveTo>
                      <a:cubicBezTo>
                        <a:pt x="140101" y="27810"/>
                        <a:pt x="147721" y="50670"/>
                        <a:pt x="146768" y="54480"/>
                      </a:cubicBezTo>
                      <a:cubicBezTo>
                        <a:pt x="146768" y="54480"/>
                        <a:pt x="137243" y="15428"/>
                        <a:pt x="121051" y="29715"/>
                      </a:cubicBezTo>
                      <a:cubicBezTo>
                        <a:pt x="121051" y="29715"/>
                        <a:pt x="111526" y="44955"/>
                        <a:pt x="106763" y="53528"/>
                      </a:cubicBezTo>
                      <a:cubicBezTo>
                        <a:pt x="103906" y="58290"/>
                        <a:pt x="96286" y="66863"/>
                        <a:pt x="95333" y="65910"/>
                      </a:cubicBezTo>
                      <a:cubicBezTo>
                        <a:pt x="93428" y="64958"/>
                        <a:pt x="93428" y="53528"/>
                        <a:pt x="82951" y="57338"/>
                      </a:cubicBezTo>
                      <a:cubicBezTo>
                        <a:pt x="69616" y="63053"/>
                        <a:pt x="68663" y="83055"/>
                        <a:pt x="76283" y="101153"/>
                      </a:cubicBezTo>
                      <a:cubicBezTo>
                        <a:pt x="81998" y="115440"/>
                        <a:pt x="86761" y="126870"/>
                        <a:pt x="86761" y="127823"/>
                      </a:cubicBezTo>
                      <a:cubicBezTo>
                        <a:pt x="86761" y="129728"/>
                        <a:pt x="61043" y="119250"/>
                        <a:pt x="60091" y="119250"/>
                      </a:cubicBezTo>
                      <a:cubicBezTo>
                        <a:pt x="57233" y="119250"/>
                        <a:pt x="57233" y="129728"/>
                        <a:pt x="57233" y="129728"/>
                      </a:cubicBezTo>
                      <a:cubicBezTo>
                        <a:pt x="57233" y="129728"/>
                        <a:pt x="61043" y="156398"/>
                        <a:pt x="61043" y="156398"/>
                      </a:cubicBezTo>
                      <a:cubicBezTo>
                        <a:pt x="57233" y="151635"/>
                        <a:pt x="28658" y="128775"/>
                        <a:pt x="25801" y="125918"/>
                      </a:cubicBezTo>
                      <a:cubicBezTo>
                        <a:pt x="-22777" y="77340"/>
                        <a:pt x="-8489" y="-15052"/>
                        <a:pt x="118193" y="2093"/>
                      </a:cubicBezTo>
                      <a:cubicBezTo>
                        <a:pt x="126766" y="3998"/>
                        <a:pt x="133433" y="3045"/>
                        <a:pt x="140101" y="25905"/>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42" name="任意多边形: 形状 864"/>
                <p:cNvSpPr/>
                <p:nvPr/>
              </p:nvSpPr>
              <p:spPr>
                <a:xfrm>
                  <a:off x="8293133" y="956524"/>
                  <a:ext cx="44527" cy="51548"/>
                </a:xfrm>
                <a:custGeom>
                  <a:avLst/>
                  <a:gdLst>
                    <a:gd name="connsiteX0" fmla="*/ 7089 w 44527"/>
                    <a:gd name="connsiteY0" fmla="*/ 2934 h 51548"/>
                    <a:gd name="connsiteX1" fmla="*/ 30901 w 44527"/>
                    <a:gd name="connsiteY1" fmla="*/ 13411 h 51548"/>
                    <a:gd name="connsiteX2" fmla="*/ 43284 w 44527"/>
                    <a:gd name="connsiteY2" fmla="*/ 37224 h 51548"/>
                    <a:gd name="connsiteX3" fmla="*/ 41379 w 44527"/>
                    <a:gd name="connsiteY3" fmla="*/ 49606 h 51548"/>
                    <a:gd name="connsiteX4" fmla="*/ 21376 w 44527"/>
                    <a:gd name="connsiteY4" fmla="*/ 44844 h 51548"/>
                    <a:gd name="connsiteX5" fmla="*/ 9946 w 44527"/>
                    <a:gd name="connsiteY5" fmla="*/ 35319 h 51548"/>
                    <a:gd name="connsiteX6" fmla="*/ 7089 w 44527"/>
                    <a:gd name="connsiteY6" fmla="*/ 2934 h 5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27" h="51548">
                      <a:moveTo>
                        <a:pt x="7089" y="2934"/>
                      </a:moveTo>
                      <a:cubicBezTo>
                        <a:pt x="18519" y="-7544"/>
                        <a:pt x="30901" y="13411"/>
                        <a:pt x="30901" y="13411"/>
                      </a:cubicBezTo>
                      <a:lnTo>
                        <a:pt x="43284" y="37224"/>
                      </a:lnTo>
                      <a:cubicBezTo>
                        <a:pt x="43284" y="37224"/>
                        <a:pt x="47094" y="46749"/>
                        <a:pt x="41379" y="49606"/>
                      </a:cubicBezTo>
                      <a:cubicBezTo>
                        <a:pt x="34711" y="53416"/>
                        <a:pt x="28044" y="51511"/>
                        <a:pt x="21376" y="44844"/>
                      </a:cubicBezTo>
                      <a:cubicBezTo>
                        <a:pt x="20424" y="44844"/>
                        <a:pt x="9946" y="36271"/>
                        <a:pt x="9946" y="35319"/>
                      </a:cubicBezTo>
                      <a:cubicBezTo>
                        <a:pt x="421" y="27699"/>
                        <a:pt x="-5294" y="13411"/>
                        <a:pt x="7089" y="2934"/>
                      </a:cubicBez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321" name="任意多边形: 形状 843"/>
              <p:cNvSpPr/>
              <p:nvPr/>
            </p:nvSpPr>
            <p:spPr>
              <a:xfrm>
                <a:off x="9544926" y="4683439"/>
                <a:ext cx="105711" cy="126439"/>
              </a:xfrm>
              <a:custGeom>
                <a:avLst/>
                <a:gdLst>
                  <a:gd name="connsiteX0" fmla="*/ 46672 w 48577"/>
                  <a:gd name="connsiteY0" fmla="*/ 12383 h 58102"/>
                  <a:gd name="connsiteX1" fmla="*/ 29528 w 48577"/>
                  <a:gd name="connsiteY1" fmla="*/ 0 h 58102"/>
                  <a:gd name="connsiteX2" fmla="*/ 20003 w 48577"/>
                  <a:gd name="connsiteY2" fmla="*/ 4763 h 58102"/>
                  <a:gd name="connsiteX3" fmla="*/ 7620 w 48577"/>
                  <a:gd name="connsiteY3" fmla="*/ 15240 h 58102"/>
                  <a:gd name="connsiteX4" fmla="*/ 0 w 48577"/>
                  <a:gd name="connsiteY4" fmla="*/ 57150 h 58102"/>
                  <a:gd name="connsiteX5" fmla="*/ 17145 w 48577"/>
                  <a:gd name="connsiteY5" fmla="*/ 58103 h 58102"/>
                  <a:gd name="connsiteX6" fmla="*/ 18097 w 48577"/>
                  <a:gd name="connsiteY6" fmla="*/ 19050 h 58102"/>
                  <a:gd name="connsiteX7" fmla="*/ 32385 w 48577"/>
                  <a:gd name="connsiteY7" fmla="*/ 9525 h 58102"/>
                  <a:gd name="connsiteX8" fmla="*/ 48578 w 48577"/>
                  <a:gd name="connsiteY8" fmla="*/ 20955 h 58102"/>
                  <a:gd name="connsiteX9" fmla="*/ 46672 w 48577"/>
                  <a:gd name="connsiteY9" fmla="*/ 12383 h 58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77" h="58102">
                    <a:moveTo>
                      <a:pt x="46672" y="12383"/>
                    </a:moveTo>
                    <a:cubicBezTo>
                      <a:pt x="46672" y="12383"/>
                      <a:pt x="33338" y="0"/>
                      <a:pt x="29528" y="0"/>
                    </a:cubicBezTo>
                    <a:cubicBezTo>
                      <a:pt x="25717" y="0"/>
                      <a:pt x="24765" y="953"/>
                      <a:pt x="20003" y="4763"/>
                    </a:cubicBezTo>
                    <a:cubicBezTo>
                      <a:pt x="14288" y="7620"/>
                      <a:pt x="9525" y="13335"/>
                      <a:pt x="7620" y="15240"/>
                    </a:cubicBezTo>
                    <a:cubicBezTo>
                      <a:pt x="1905" y="24765"/>
                      <a:pt x="0" y="57150"/>
                      <a:pt x="0" y="57150"/>
                    </a:cubicBezTo>
                    <a:lnTo>
                      <a:pt x="17145" y="58103"/>
                    </a:lnTo>
                    <a:cubicBezTo>
                      <a:pt x="17145" y="58103"/>
                      <a:pt x="16192" y="24765"/>
                      <a:pt x="18097" y="19050"/>
                    </a:cubicBezTo>
                    <a:cubicBezTo>
                      <a:pt x="20003" y="15240"/>
                      <a:pt x="28575" y="7620"/>
                      <a:pt x="32385" y="9525"/>
                    </a:cubicBezTo>
                    <a:cubicBezTo>
                      <a:pt x="38100" y="12383"/>
                      <a:pt x="48578" y="20955"/>
                      <a:pt x="48578" y="20955"/>
                    </a:cubicBezTo>
                    <a:lnTo>
                      <a:pt x="46672" y="12383"/>
                    </a:ln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22" name="任意多边形: 形状 844"/>
              <p:cNvSpPr/>
              <p:nvPr/>
            </p:nvSpPr>
            <p:spPr>
              <a:xfrm>
                <a:off x="9435068" y="4724895"/>
                <a:ext cx="225931" cy="102908"/>
              </a:xfrm>
              <a:custGeom>
                <a:avLst/>
                <a:gdLst>
                  <a:gd name="connsiteX0" fmla="*/ 0 w 103822"/>
                  <a:gd name="connsiteY0" fmla="*/ 6668 h 47289"/>
                  <a:gd name="connsiteX1" fmla="*/ 10478 w 103822"/>
                  <a:gd name="connsiteY1" fmla="*/ 32385 h 47289"/>
                  <a:gd name="connsiteX2" fmla="*/ 36195 w 103822"/>
                  <a:gd name="connsiteY2" fmla="*/ 42863 h 47289"/>
                  <a:gd name="connsiteX3" fmla="*/ 75248 w 103822"/>
                  <a:gd name="connsiteY3" fmla="*/ 46672 h 47289"/>
                  <a:gd name="connsiteX4" fmla="*/ 103823 w 103822"/>
                  <a:gd name="connsiteY4" fmla="*/ 20003 h 47289"/>
                  <a:gd name="connsiteX5" fmla="*/ 98108 w 103822"/>
                  <a:gd name="connsiteY5" fmla="*/ 0 h 47289"/>
                  <a:gd name="connsiteX6" fmla="*/ 95250 w 103822"/>
                  <a:gd name="connsiteY6" fmla="*/ 15240 h 47289"/>
                  <a:gd name="connsiteX7" fmla="*/ 89535 w 103822"/>
                  <a:gd name="connsiteY7" fmla="*/ 13335 h 47289"/>
                  <a:gd name="connsiteX8" fmla="*/ 84773 w 103822"/>
                  <a:gd name="connsiteY8" fmla="*/ 16193 h 47289"/>
                  <a:gd name="connsiteX9" fmla="*/ 81915 w 103822"/>
                  <a:gd name="connsiteY9" fmla="*/ 26670 h 47289"/>
                  <a:gd name="connsiteX10" fmla="*/ 49530 w 103822"/>
                  <a:gd name="connsiteY10" fmla="*/ 33338 h 47289"/>
                  <a:gd name="connsiteX11" fmla="*/ 13335 w 103822"/>
                  <a:gd name="connsiteY11" fmla="*/ 22860 h 47289"/>
                  <a:gd name="connsiteX12" fmla="*/ 0 w 103822"/>
                  <a:gd name="connsiteY12" fmla="*/ 6668 h 47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822" h="47289">
                    <a:moveTo>
                      <a:pt x="0" y="6668"/>
                    </a:moveTo>
                    <a:cubicBezTo>
                      <a:pt x="0" y="6668"/>
                      <a:pt x="6668" y="25718"/>
                      <a:pt x="10478" y="32385"/>
                    </a:cubicBezTo>
                    <a:cubicBezTo>
                      <a:pt x="14288" y="39053"/>
                      <a:pt x="21908" y="40005"/>
                      <a:pt x="36195" y="42863"/>
                    </a:cubicBezTo>
                    <a:cubicBezTo>
                      <a:pt x="52388" y="45720"/>
                      <a:pt x="68580" y="48578"/>
                      <a:pt x="75248" y="46672"/>
                    </a:cubicBezTo>
                    <a:cubicBezTo>
                      <a:pt x="86678" y="43815"/>
                      <a:pt x="102870" y="27622"/>
                      <a:pt x="103823" y="20003"/>
                    </a:cubicBezTo>
                    <a:cubicBezTo>
                      <a:pt x="103823" y="16193"/>
                      <a:pt x="98108" y="0"/>
                      <a:pt x="98108" y="0"/>
                    </a:cubicBezTo>
                    <a:cubicBezTo>
                      <a:pt x="98108" y="0"/>
                      <a:pt x="99060" y="13335"/>
                      <a:pt x="95250" y="15240"/>
                    </a:cubicBezTo>
                    <a:cubicBezTo>
                      <a:pt x="92393" y="16193"/>
                      <a:pt x="89535" y="13335"/>
                      <a:pt x="89535" y="13335"/>
                    </a:cubicBezTo>
                    <a:cubicBezTo>
                      <a:pt x="89535" y="13335"/>
                      <a:pt x="85725" y="9525"/>
                      <a:pt x="84773" y="16193"/>
                    </a:cubicBezTo>
                    <a:cubicBezTo>
                      <a:pt x="83820" y="21908"/>
                      <a:pt x="82868" y="25718"/>
                      <a:pt x="81915" y="26670"/>
                    </a:cubicBezTo>
                    <a:cubicBezTo>
                      <a:pt x="74295" y="34290"/>
                      <a:pt x="61913" y="34290"/>
                      <a:pt x="49530" y="33338"/>
                    </a:cubicBezTo>
                    <a:cubicBezTo>
                      <a:pt x="35243" y="32385"/>
                      <a:pt x="16193" y="25718"/>
                      <a:pt x="13335" y="22860"/>
                    </a:cubicBezTo>
                    <a:cubicBezTo>
                      <a:pt x="8573" y="17145"/>
                      <a:pt x="0" y="6668"/>
                      <a:pt x="0" y="6668"/>
                    </a:cubicBezTo>
                    <a:close/>
                  </a:path>
                </a:pathLst>
              </a:custGeom>
              <a:solidFill>
                <a:srgbClr val="00B0F0">
                  <a:lumMod val="75000"/>
                </a:srgbClr>
              </a:soli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23" name="任意多边形: 形状 845"/>
              <p:cNvSpPr/>
              <p:nvPr/>
            </p:nvSpPr>
            <p:spPr>
              <a:xfrm>
                <a:off x="9046002" y="4973152"/>
                <a:ext cx="255660" cy="487662"/>
              </a:xfrm>
              <a:custGeom>
                <a:avLst/>
                <a:gdLst>
                  <a:gd name="connsiteX0" fmla="*/ 99730 w 117483"/>
                  <a:gd name="connsiteY0" fmla="*/ 1172 h 224094"/>
                  <a:gd name="connsiteX1" fmla="*/ 34960 w 117483"/>
                  <a:gd name="connsiteY1" fmla="*/ 64037 h 224094"/>
                  <a:gd name="connsiteX2" fmla="*/ 6385 w 117483"/>
                  <a:gd name="connsiteY2" fmla="*/ 216437 h 224094"/>
                  <a:gd name="connsiteX3" fmla="*/ 90205 w 117483"/>
                  <a:gd name="connsiteY3" fmla="*/ 162144 h 224094"/>
                  <a:gd name="connsiteX4" fmla="*/ 99730 w 117483"/>
                  <a:gd name="connsiteY4" fmla="*/ 1172 h 224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483" h="224094">
                    <a:moveTo>
                      <a:pt x="99730" y="1172"/>
                    </a:moveTo>
                    <a:cubicBezTo>
                      <a:pt x="81633" y="-4543"/>
                      <a:pt x="54963" y="9744"/>
                      <a:pt x="34960" y="64037"/>
                    </a:cubicBezTo>
                    <a:cubicBezTo>
                      <a:pt x="12100" y="124997"/>
                      <a:pt x="-11712" y="200244"/>
                      <a:pt x="6385" y="216437"/>
                    </a:cubicBezTo>
                    <a:cubicBezTo>
                      <a:pt x="23530" y="232629"/>
                      <a:pt x="67345" y="226914"/>
                      <a:pt x="90205" y="162144"/>
                    </a:cubicBezTo>
                    <a:cubicBezTo>
                      <a:pt x="131163" y="43082"/>
                      <a:pt x="118780" y="7839"/>
                      <a:pt x="99730" y="1172"/>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24" name="任意多边形: 形状 846"/>
              <p:cNvSpPr/>
              <p:nvPr/>
            </p:nvSpPr>
            <p:spPr>
              <a:xfrm>
                <a:off x="9051588" y="5232728"/>
                <a:ext cx="447737" cy="271727"/>
              </a:xfrm>
              <a:custGeom>
                <a:avLst/>
                <a:gdLst>
                  <a:gd name="connsiteX0" fmla="*/ 8 w 205748"/>
                  <a:gd name="connsiteY0" fmla="*/ 91440 h 124866"/>
                  <a:gd name="connsiteX1" fmla="*/ 52396 w 205748"/>
                  <a:gd name="connsiteY1" fmla="*/ 124777 h 124866"/>
                  <a:gd name="connsiteX2" fmla="*/ 205748 w 205748"/>
                  <a:gd name="connsiteY2" fmla="*/ 60960 h 124866"/>
                  <a:gd name="connsiteX3" fmla="*/ 180983 w 205748"/>
                  <a:gd name="connsiteY3" fmla="*/ 0 h 124866"/>
                  <a:gd name="connsiteX4" fmla="*/ 54301 w 205748"/>
                  <a:gd name="connsiteY4" fmla="*/ 46672 h 124866"/>
                  <a:gd name="connsiteX5" fmla="*/ 8 w 205748"/>
                  <a:gd name="connsiteY5" fmla="*/ 91440 h 124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48" h="124866">
                    <a:moveTo>
                      <a:pt x="8" y="91440"/>
                    </a:moveTo>
                    <a:cubicBezTo>
                      <a:pt x="8" y="91440"/>
                      <a:pt x="-1897" y="120967"/>
                      <a:pt x="52396" y="124777"/>
                    </a:cubicBezTo>
                    <a:cubicBezTo>
                      <a:pt x="100021" y="127635"/>
                      <a:pt x="205748" y="60960"/>
                      <a:pt x="205748" y="60960"/>
                    </a:cubicBezTo>
                    <a:lnTo>
                      <a:pt x="180983" y="0"/>
                    </a:lnTo>
                    <a:cubicBezTo>
                      <a:pt x="180983" y="0"/>
                      <a:pt x="104783" y="22860"/>
                      <a:pt x="54301" y="46672"/>
                    </a:cubicBezTo>
                    <a:cubicBezTo>
                      <a:pt x="3818" y="70485"/>
                      <a:pt x="8" y="91440"/>
                      <a:pt x="8" y="91440"/>
                    </a:cubicBezTo>
                    <a:close/>
                  </a:path>
                </a:pathLst>
              </a:custGeom>
              <a:gradFill>
                <a:gsLst>
                  <a:gs pos="0">
                    <a:srgbClr val="00F7FF"/>
                  </a:gs>
                  <a:gs pos="78000">
                    <a:srgbClr val="00B0F0"/>
                  </a:gs>
                </a:gsLst>
                <a:lin ang="2400000" scaled="0"/>
              </a:gradFill>
              <a:ln w="10462"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25" name="任意多边形: 形状 847"/>
              <p:cNvSpPr/>
              <p:nvPr/>
            </p:nvSpPr>
            <p:spPr>
              <a:xfrm>
                <a:off x="9426329" y="5232433"/>
                <a:ext cx="81708" cy="135777"/>
              </a:xfrm>
              <a:custGeom>
                <a:avLst/>
                <a:gdLst>
                  <a:gd name="connsiteX0" fmla="*/ 6874 w 37547"/>
                  <a:gd name="connsiteY0" fmla="*/ 1087 h 62393"/>
                  <a:gd name="connsiteX1" fmla="*/ 4016 w 37547"/>
                  <a:gd name="connsiteY1" fmla="*/ 40139 h 62393"/>
                  <a:gd name="connsiteX2" fmla="*/ 34496 w 37547"/>
                  <a:gd name="connsiteY2" fmla="*/ 60142 h 62393"/>
                  <a:gd name="connsiteX3" fmla="*/ 24019 w 37547"/>
                  <a:gd name="connsiteY3" fmla="*/ 8707 h 62393"/>
                  <a:gd name="connsiteX4" fmla="*/ 6874 w 37547"/>
                  <a:gd name="connsiteY4" fmla="*/ 1087 h 62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47" h="62393">
                    <a:moveTo>
                      <a:pt x="6874" y="1087"/>
                    </a:moveTo>
                    <a:cubicBezTo>
                      <a:pt x="6874" y="1087"/>
                      <a:pt x="-6461" y="14422"/>
                      <a:pt x="4016" y="40139"/>
                    </a:cubicBezTo>
                    <a:cubicBezTo>
                      <a:pt x="10684" y="58237"/>
                      <a:pt x="26876" y="66809"/>
                      <a:pt x="34496" y="60142"/>
                    </a:cubicBezTo>
                    <a:cubicBezTo>
                      <a:pt x="43069" y="53474"/>
                      <a:pt x="31639" y="17279"/>
                      <a:pt x="24019" y="8707"/>
                    </a:cubicBezTo>
                    <a:cubicBezTo>
                      <a:pt x="16399" y="1087"/>
                      <a:pt x="9731" y="-1771"/>
                      <a:pt x="6874" y="1087"/>
                    </a:cubicBezTo>
                    <a:close/>
                  </a:path>
                </a:pathLst>
              </a:custGeom>
              <a:solidFill>
                <a:srgbClr val="C9F9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326" name="图形 105"/>
              <p:cNvGrpSpPr/>
              <p:nvPr/>
            </p:nvGrpSpPr>
            <p:grpSpPr>
              <a:xfrm>
                <a:off x="9434792" y="5180180"/>
                <a:ext cx="304906" cy="187277"/>
                <a:chOff x="8322002" y="1205821"/>
                <a:chExt cx="140113" cy="86059"/>
              </a:xfrm>
              <a:solidFill>
                <a:srgbClr val="00F7FF"/>
              </a:solidFill>
            </p:grpSpPr>
            <p:sp>
              <p:nvSpPr>
                <p:cNvPr id="337" name="任意多边形: 形状 859"/>
                <p:cNvSpPr/>
                <p:nvPr/>
              </p:nvSpPr>
              <p:spPr>
                <a:xfrm>
                  <a:off x="8329437" y="1230317"/>
                  <a:ext cx="28430" cy="59658"/>
                </a:xfrm>
                <a:custGeom>
                  <a:avLst/>
                  <a:gdLst>
                    <a:gd name="connsiteX0" fmla="*/ 6980 w 28430"/>
                    <a:gd name="connsiteY0" fmla="*/ 1556 h 59658"/>
                    <a:gd name="connsiteX1" fmla="*/ 20315 w 28430"/>
                    <a:gd name="connsiteY1" fmla="*/ 6318 h 59658"/>
                    <a:gd name="connsiteX2" fmla="*/ 27935 w 28430"/>
                    <a:gd name="connsiteY2" fmla="*/ 46323 h 59658"/>
                    <a:gd name="connsiteX3" fmla="*/ 17458 w 28430"/>
                    <a:gd name="connsiteY3" fmla="*/ 59658 h 59658"/>
                    <a:gd name="connsiteX4" fmla="*/ 313 w 28430"/>
                    <a:gd name="connsiteY4" fmla="*/ 29178 h 59658"/>
                    <a:gd name="connsiteX5" fmla="*/ 6980 w 28430"/>
                    <a:gd name="connsiteY5" fmla="*/ 1556 h 59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430" h="59658">
                      <a:moveTo>
                        <a:pt x="6980" y="1556"/>
                      </a:moveTo>
                      <a:cubicBezTo>
                        <a:pt x="6980" y="1556"/>
                        <a:pt x="14600" y="-4159"/>
                        <a:pt x="20315" y="6318"/>
                      </a:cubicBezTo>
                      <a:cubicBezTo>
                        <a:pt x="26030" y="17748"/>
                        <a:pt x="29840" y="33941"/>
                        <a:pt x="27935" y="46323"/>
                      </a:cubicBezTo>
                      <a:cubicBezTo>
                        <a:pt x="26030" y="55848"/>
                        <a:pt x="23173" y="59658"/>
                        <a:pt x="17458" y="59658"/>
                      </a:cubicBezTo>
                      <a:cubicBezTo>
                        <a:pt x="10790" y="59658"/>
                        <a:pt x="1265" y="41561"/>
                        <a:pt x="313" y="29178"/>
                      </a:cubicBezTo>
                      <a:cubicBezTo>
                        <a:pt x="-640" y="17748"/>
                        <a:pt x="313" y="3461"/>
                        <a:pt x="6980" y="1556"/>
                      </a:cubicBezTo>
                      <a:close/>
                    </a:path>
                  </a:pathLst>
                </a:custGeom>
                <a:solidFill>
                  <a:srgbClr val="D6EAE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38" name="任意多边形: 形状 860"/>
                <p:cNvSpPr/>
                <p:nvPr/>
              </p:nvSpPr>
              <p:spPr>
                <a:xfrm>
                  <a:off x="8333560" y="1205821"/>
                  <a:ext cx="128555" cy="76499"/>
                </a:xfrm>
                <a:custGeom>
                  <a:avLst/>
                  <a:gdLst>
                    <a:gd name="connsiteX0" fmla="*/ 0 w 128555"/>
                    <a:gd name="connsiteY0" fmla="*/ 30814 h 76499"/>
                    <a:gd name="connsiteX1" fmla="*/ 27622 w 128555"/>
                    <a:gd name="connsiteY1" fmla="*/ 9859 h 76499"/>
                    <a:gd name="connsiteX2" fmla="*/ 70485 w 128555"/>
                    <a:gd name="connsiteY2" fmla="*/ 3192 h 76499"/>
                    <a:gd name="connsiteX3" fmla="*/ 86678 w 128555"/>
                    <a:gd name="connsiteY3" fmla="*/ 13669 h 76499"/>
                    <a:gd name="connsiteX4" fmla="*/ 55245 w 128555"/>
                    <a:gd name="connsiteY4" fmla="*/ 22242 h 76499"/>
                    <a:gd name="connsiteX5" fmla="*/ 105728 w 128555"/>
                    <a:gd name="connsiteY5" fmla="*/ 40339 h 76499"/>
                    <a:gd name="connsiteX6" fmla="*/ 124777 w 128555"/>
                    <a:gd name="connsiteY6" fmla="*/ 41292 h 76499"/>
                    <a:gd name="connsiteX7" fmla="*/ 125730 w 128555"/>
                    <a:gd name="connsiteY7" fmla="*/ 59389 h 76499"/>
                    <a:gd name="connsiteX8" fmla="*/ 77153 w 128555"/>
                    <a:gd name="connsiteY8" fmla="*/ 75582 h 76499"/>
                    <a:gd name="connsiteX9" fmla="*/ 28575 w 128555"/>
                    <a:gd name="connsiteY9" fmla="*/ 63199 h 76499"/>
                    <a:gd name="connsiteX10" fmla="*/ 0 w 128555"/>
                    <a:gd name="connsiteY10" fmla="*/ 64152 h 76499"/>
                    <a:gd name="connsiteX11" fmla="*/ 0 w 128555"/>
                    <a:gd name="connsiteY11" fmla="*/ 30814 h 76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8555" h="76499">
                      <a:moveTo>
                        <a:pt x="0" y="30814"/>
                      </a:moveTo>
                      <a:cubicBezTo>
                        <a:pt x="0" y="30814"/>
                        <a:pt x="22860" y="12717"/>
                        <a:pt x="27622" y="9859"/>
                      </a:cubicBezTo>
                      <a:cubicBezTo>
                        <a:pt x="40005" y="4144"/>
                        <a:pt x="60960" y="8907"/>
                        <a:pt x="70485" y="3192"/>
                      </a:cubicBezTo>
                      <a:cubicBezTo>
                        <a:pt x="86678" y="-5381"/>
                        <a:pt x="94298" y="5097"/>
                        <a:pt x="86678" y="13669"/>
                      </a:cubicBezTo>
                      <a:cubicBezTo>
                        <a:pt x="78105" y="23194"/>
                        <a:pt x="55245" y="22242"/>
                        <a:pt x="55245" y="22242"/>
                      </a:cubicBezTo>
                      <a:cubicBezTo>
                        <a:pt x="55245" y="22242"/>
                        <a:pt x="87630" y="37482"/>
                        <a:pt x="105728" y="40339"/>
                      </a:cubicBezTo>
                      <a:cubicBezTo>
                        <a:pt x="120968" y="42244"/>
                        <a:pt x="120968" y="38434"/>
                        <a:pt x="124777" y="41292"/>
                      </a:cubicBezTo>
                      <a:cubicBezTo>
                        <a:pt x="128588" y="44149"/>
                        <a:pt x="130493" y="53674"/>
                        <a:pt x="125730" y="59389"/>
                      </a:cubicBezTo>
                      <a:cubicBezTo>
                        <a:pt x="116205" y="70819"/>
                        <a:pt x="98107" y="79392"/>
                        <a:pt x="77153" y="75582"/>
                      </a:cubicBezTo>
                      <a:cubicBezTo>
                        <a:pt x="56197" y="72724"/>
                        <a:pt x="28575" y="63199"/>
                        <a:pt x="28575" y="63199"/>
                      </a:cubicBezTo>
                      <a:lnTo>
                        <a:pt x="0" y="64152"/>
                      </a:lnTo>
                      <a:lnTo>
                        <a:pt x="0" y="30814"/>
                      </a:ln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39" name="任意多边形: 形状 861"/>
                <p:cNvSpPr/>
                <p:nvPr/>
              </p:nvSpPr>
              <p:spPr>
                <a:xfrm>
                  <a:off x="8322002" y="1230920"/>
                  <a:ext cx="27750" cy="60960"/>
                </a:xfrm>
                <a:custGeom>
                  <a:avLst/>
                  <a:gdLst>
                    <a:gd name="connsiteX0" fmla="*/ 18225 w 27750"/>
                    <a:gd name="connsiteY0" fmla="*/ 0 h 60960"/>
                    <a:gd name="connsiteX1" fmla="*/ 13463 w 27750"/>
                    <a:gd name="connsiteY1" fmla="*/ 23813 h 60960"/>
                    <a:gd name="connsiteX2" fmla="*/ 19178 w 27750"/>
                    <a:gd name="connsiteY2" fmla="*/ 53340 h 60960"/>
                    <a:gd name="connsiteX3" fmla="*/ 27750 w 27750"/>
                    <a:gd name="connsiteY3" fmla="*/ 60007 h 60960"/>
                    <a:gd name="connsiteX4" fmla="*/ 18225 w 27750"/>
                    <a:gd name="connsiteY4" fmla="*/ 60960 h 60960"/>
                    <a:gd name="connsiteX5" fmla="*/ 128 w 27750"/>
                    <a:gd name="connsiteY5" fmla="*/ 21907 h 60960"/>
                    <a:gd name="connsiteX6" fmla="*/ 4890 w 27750"/>
                    <a:gd name="connsiteY6" fmla="*/ 2857 h 60960"/>
                    <a:gd name="connsiteX7" fmla="*/ 18225 w 27750"/>
                    <a:gd name="connsiteY7"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750" h="60960">
                      <a:moveTo>
                        <a:pt x="18225" y="0"/>
                      </a:moveTo>
                      <a:cubicBezTo>
                        <a:pt x="18225" y="0"/>
                        <a:pt x="10605" y="1905"/>
                        <a:pt x="13463" y="23813"/>
                      </a:cubicBezTo>
                      <a:cubicBezTo>
                        <a:pt x="14415" y="36195"/>
                        <a:pt x="17273" y="49530"/>
                        <a:pt x="19178" y="53340"/>
                      </a:cubicBezTo>
                      <a:cubicBezTo>
                        <a:pt x="22988" y="60007"/>
                        <a:pt x="27750" y="60007"/>
                        <a:pt x="27750" y="60007"/>
                      </a:cubicBezTo>
                      <a:cubicBezTo>
                        <a:pt x="27750" y="60007"/>
                        <a:pt x="18225" y="60960"/>
                        <a:pt x="18225" y="60960"/>
                      </a:cubicBezTo>
                      <a:cubicBezTo>
                        <a:pt x="18225" y="60960"/>
                        <a:pt x="-1777" y="52388"/>
                        <a:pt x="128" y="21907"/>
                      </a:cubicBezTo>
                      <a:cubicBezTo>
                        <a:pt x="1080" y="4763"/>
                        <a:pt x="4890" y="2857"/>
                        <a:pt x="4890" y="2857"/>
                      </a:cubicBezTo>
                      <a:lnTo>
                        <a:pt x="18225" y="0"/>
                      </a:ln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327" name="图形 105"/>
              <p:cNvGrpSpPr/>
              <p:nvPr/>
            </p:nvGrpSpPr>
            <p:grpSpPr>
              <a:xfrm>
                <a:off x="10106651" y="4694481"/>
                <a:ext cx="456574" cy="454075"/>
                <a:chOff x="8630740" y="982629"/>
                <a:chExt cx="209809" cy="208660"/>
              </a:xfrm>
              <a:solidFill>
                <a:srgbClr val="00F7FF"/>
              </a:solidFill>
            </p:grpSpPr>
            <p:sp>
              <p:nvSpPr>
                <p:cNvPr id="328" name="任意多边形: 形状 850"/>
                <p:cNvSpPr/>
                <p:nvPr/>
              </p:nvSpPr>
              <p:spPr>
                <a:xfrm>
                  <a:off x="8639951" y="1124747"/>
                  <a:ext cx="38643" cy="62511"/>
                </a:xfrm>
                <a:custGeom>
                  <a:avLst/>
                  <a:gdLst>
                    <a:gd name="connsiteX0" fmla="*/ 3171 w 38643"/>
                    <a:gd name="connsiteY0" fmla="*/ 3303 h 62511"/>
                    <a:gd name="connsiteX1" fmla="*/ 19363 w 38643"/>
                    <a:gd name="connsiteY1" fmla="*/ 5208 h 62511"/>
                    <a:gd name="connsiteX2" fmla="*/ 38413 w 38643"/>
                    <a:gd name="connsiteY2" fmla="*/ 46165 h 62511"/>
                    <a:gd name="connsiteX3" fmla="*/ 30793 w 38643"/>
                    <a:gd name="connsiteY3" fmla="*/ 62358 h 62511"/>
                    <a:gd name="connsiteX4" fmla="*/ 5076 w 38643"/>
                    <a:gd name="connsiteY4" fmla="*/ 34735 h 62511"/>
                    <a:gd name="connsiteX5" fmla="*/ 3171 w 38643"/>
                    <a:gd name="connsiteY5" fmla="*/ 3303 h 6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43" h="62511">
                      <a:moveTo>
                        <a:pt x="3171" y="3303"/>
                      </a:moveTo>
                      <a:cubicBezTo>
                        <a:pt x="3171" y="3303"/>
                        <a:pt x="9838" y="-5270"/>
                        <a:pt x="19363" y="5208"/>
                      </a:cubicBezTo>
                      <a:cubicBezTo>
                        <a:pt x="28888" y="15685"/>
                        <a:pt x="36508" y="32830"/>
                        <a:pt x="38413" y="46165"/>
                      </a:cubicBezTo>
                      <a:cubicBezTo>
                        <a:pt x="39366" y="56643"/>
                        <a:pt x="37461" y="61405"/>
                        <a:pt x="30793" y="62358"/>
                      </a:cubicBezTo>
                      <a:cubicBezTo>
                        <a:pt x="24126" y="64263"/>
                        <a:pt x="8886" y="48070"/>
                        <a:pt x="5076" y="34735"/>
                      </a:cubicBezTo>
                      <a:cubicBezTo>
                        <a:pt x="313" y="22353"/>
                        <a:pt x="-2544" y="7113"/>
                        <a:pt x="3171" y="3303"/>
                      </a:cubicBezTo>
                      <a:close/>
                    </a:path>
                  </a:pathLst>
                </a:custGeom>
                <a:solidFill>
                  <a:srgbClr val="D6EAE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329" name="图形 105"/>
                <p:cNvGrpSpPr/>
                <p:nvPr/>
              </p:nvGrpSpPr>
              <p:grpSpPr>
                <a:xfrm>
                  <a:off x="8641666" y="982629"/>
                  <a:ext cx="198883" cy="196855"/>
                  <a:chOff x="8641666" y="982629"/>
                  <a:chExt cx="198883" cy="196855"/>
                </a:xfrm>
                <a:solidFill>
                  <a:srgbClr val="00F7FF"/>
                </a:solidFill>
              </p:grpSpPr>
              <p:sp>
                <p:nvSpPr>
                  <p:cNvPr id="331" name="任意多边形: 形状 853"/>
                  <p:cNvSpPr/>
                  <p:nvPr/>
                </p:nvSpPr>
                <p:spPr>
                  <a:xfrm>
                    <a:off x="8641666" y="1131860"/>
                    <a:ext cx="38933" cy="47624"/>
                  </a:xfrm>
                  <a:custGeom>
                    <a:avLst/>
                    <a:gdLst>
                      <a:gd name="connsiteX0" fmla="*/ 11934 w 38933"/>
                      <a:gd name="connsiteY0" fmla="*/ 0 h 47624"/>
                      <a:gd name="connsiteX1" fmla="*/ 504 w 38933"/>
                      <a:gd name="connsiteY1" fmla="*/ 7620 h 47624"/>
                      <a:gd name="connsiteX2" fmla="*/ 15744 w 38933"/>
                      <a:gd name="connsiteY2" fmla="*/ 46672 h 47624"/>
                      <a:gd name="connsiteX3" fmla="*/ 38604 w 38933"/>
                      <a:gd name="connsiteY3" fmla="*/ 47625 h 47624"/>
                      <a:gd name="connsiteX4" fmla="*/ 11934 w 38933"/>
                      <a:gd name="connsiteY4" fmla="*/ 0 h 476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33" h="47624">
                        <a:moveTo>
                          <a:pt x="11934" y="0"/>
                        </a:moveTo>
                        <a:cubicBezTo>
                          <a:pt x="11934" y="0"/>
                          <a:pt x="4314" y="5715"/>
                          <a:pt x="504" y="7620"/>
                        </a:cubicBezTo>
                        <a:cubicBezTo>
                          <a:pt x="-3306" y="9525"/>
                          <a:pt x="15744" y="46672"/>
                          <a:pt x="15744" y="46672"/>
                        </a:cubicBezTo>
                        <a:cubicBezTo>
                          <a:pt x="15744" y="46672"/>
                          <a:pt x="32889" y="47625"/>
                          <a:pt x="38604" y="47625"/>
                        </a:cubicBezTo>
                        <a:cubicBezTo>
                          <a:pt x="42414" y="46672"/>
                          <a:pt x="11934" y="0"/>
                          <a:pt x="11934" y="0"/>
                        </a:cubicBez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332" name="图形 105"/>
                  <p:cNvGrpSpPr/>
                  <p:nvPr/>
                </p:nvGrpSpPr>
                <p:grpSpPr>
                  <a:xfrm>
                    <a:off x="8650296" y="982629"/>
                    <a:ext cx="190252" cy="195480"/>
                    <a:chOff x="8650296" y="982629"/>
                    <a:chExt cx="190252" cy="195480"/>
                  </a:xfrm>
                  <a:solidFill>
                    <a:srgbClr val="00F7FF"/>
                  </a:solidFill>
                </p:grpSpPr>
                <p:sp>
                  <p:nvSpPr>
                    <p:cNvPr id="333" name="任意多边形: 形状 855"/>
                    <p:cNvSpPr/>
                    <p:nvPr/>
                  </p:nvSpPr>
                  <p:spPr>
                    <a:xfrm>
                      <a:off x="8650742" y="1101347"/>
                      <a:ext cx="82980" cy="76762"/>
                    </a:xfrm>
                    <a:custGeom>
                      <a:avLst/>
                      <a:gdLst>
                        <a:gd name="connsiteX0" fmla="*/ 3810 w 82980"/>
                        <a:gd name="connsiteY0" fmla="*/ 57183 h 76762"/>
                        <a:gd name="connsiteX1" fmla="*/ 0 w 82980"/>
                        <a:gd name="connsiteY1" fmla="*/ 40990 h 76762"/>
                        <a:gd name="connsiteX2" fmla="*/ 20003 w 82980"/>
                        <a:gd name="connsiteY2" fmla="*/ 24798 h 76762"/>
                        <a:gd name="connsiteX3" fmla="*/ 41910 w 82980"/>
                        <a:gd name="connsiteY3" fmla="*/ 19083 h 76762"/>
                        <a:gd name="connsiteX4" fmla="*/ 54293 w 82980"/>
                        <a:gd name="connsiteY4" fmla="*/ 10510 h 76762"/>
                        <a:gd name="connsiteX5" fmla="*/ 60007 w 82980"/>
                        <a:gd name="connsiteY5" fmla="*/ 2890 h 76762"/>
                        <a:gd name="connsiteX6" fmla="*/ 80963 w 82980"/>
                        <a:gd name="connsiteY6" fmla="*/ 6700 h 76762"/>
                        <a:gd name="connsiteX7" fmla="*/ 79057 w 82980"/>
                        <a:gd name="connsiteY7" fmla="*/ 16225 h 76762"/>
                        <a:gd name="connsiteX8" fmla="*/ 82868 w 82980"/>
                        <a:gd name="connsiteY8" fmla="*/ 46705 h 76762"/>
                        <a:gd name="connsiteX9" fmla="*/ 61913 w 82980"/>
                        <a:gd name="connsiteY9" fmla="*/ 68613 h 76762"/>
                        <a:gd name="connsiteX10" fmla="*/ 40005 w 82980"/>
                        <a:gd name="connsiteY10" fmla="*/ 74328 h 76762"/>
                        <a:gd name="connsiteX11" fmla="*/ 3810 w 82980"/>
                        <a:gd name="connsiteY11" fmla="*/ 57183 h 76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980" h="76762">
                          <a:moveTo>
                            <a:pt x="3810" y="57183"/>
                          </a:moveTo>
                          <a:lnTo>
                            <a:pt x="0" y="40990"/>
                          </a:lnTo>
                          <a:lnTo>
                            <a:pt x="20003" y="24798"/>
                          </a:lnTo>
                          <a:lnTo>
                            <a:pt x="41910" y="19083"/>
                          </a:lnTo>
                          <a:cubicBezTo>
                            <a:pt x="41910" y="19083"/>
                            <a:pt x="47625" y="18130"/>
                            <a:pt x="54293" y="10510"/>
                          </a:cubicBezTo>
                          <a:cubicBezTo>
                            <a:pt x="56198" y="7653"/>
                            <a:pt x="60007" y="2890"/>
                            <a:pt x="60007" y="2890"/>
                          </a:cubicBezTo>
                          <a:cubicBezTo>
                            <a:pt x="60007" y="2890"/>
                            <a:pt x="77153" y="-5682"/>
                            <a:pt x="80963" y="6700"/>
                          </a:cubicBezTo>
                          <a:cubicBezTo>
                            <a:pt x="81915" y="9558"/>
                            <a:pt x="79057" y="16225"/>
                            <a:pt x="79057" y="16225"/>
                          </a:cubicBezTo>
                          <a:cubicBezTo>
                            <a:pt x="80010" y="22893"/>
                            <a:pt x="81915" y="39085"/>
                            <a:pt x="82868" y="46705"/>
                          </a:cubicBezTo>
                          <a:cubicBezTo>
                            <a:pt x="84773" y="64803"/>
                            <a:pt x="61913" y="68613"/>
                            <a:pt x="61913" y="68613"/>
                          </a:cubicBezTo>
                          <a:lnTo>
                            <a:pt x="40005" y="74328"/>
                          </a:lnTo>
                          <a:cubicBezTo>
                            <a:pt x="27623" y="80043"/>
                            <a:pt x="11430" y="76233"/>
                            <a:pt x="3810" y="57183"/>
                          </a:cubicBez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34" name="任意多边形: 形状 856"/>
                    <p:cNvSpPr/>
                    <p:nvPr/>
                  </p:nvSpPr>
                  <p:spPr>
                    <a:xfrm>
                      <a:off x="8650296" y="1092764"/>
                      <a:ext cx="62553" cy="59563"/>
                    </a:xfrm>
                    <a:custGeom>
                      <a:avLst/>
                      <a:gdLst>
                        <a:gd name="connsiteX0" fmla="*/ 22353 w 62553"/>
                        <a:gd name="connsiteY0" fmla="*/ 58146 h 59563"/>
                        <a:gd name="connsiteX1" fmla="*/ 36641 w 62553"/>
                        <a:gd name="connsiteY1" fmla="*/ 30523 h 59563"/>
                        <a:gd name="connsiteX2" fmla="*/ 62358 w 62553"/>
                        <a:gd name="connsiteY2" fmla="*/ 2901 h 59563"/>
                        <a:gd name="connsiteX3" fmla="*/ 50928 w 62553"/>
                        <a:gd name="connsiteY3" fmla="*/ 2901 h 59563"/>
                        <a:gd name="connsiteX4" fmla="*/ 38546 w 62553"/>
                        <a:gd name="connsiteY4" fmla="*/ 7663 h 59563"/>
                        <a:gd name="connsiteX5" fmla="*/ 19496 w 62553"/>
                        <a:gd name="connsiteY5" fmla="*/ 17188 h 59563"/>
                        <a:gd name="connsiteX6" fmla="*/ 446 w 62553"/>
                        <a:gd name="connsiteY6" fmla="*/ 50526 h 59563"/>
                        <a:gd name="connsiteX7" fmla="*/ 22353 w 62553"/>
                        <a:gd name="connsiteY7" fmla="*/ 58146 h 5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553" h="59563">
                          <a:moveTo>
                            <a:pt x="22353" y="58146"/>
                          </a:moveTo>
                          <a:cubicBezTo>
                            <a:pt x="33783" y="55288"/>
                            <a:pt x="38546" y="39096"/>
                            <a:pt x="36641" y="30523"/>
                          </a:cubicBezTo>
                          <a:cubicBezTo>
                            <a:pt x="35688" y="27666"/>
                            <a:pt x="65216" y="12426"/>
                            <a:pt x="62358" y="2901"/>
                          </a:cubicBezTo>
                          <a:cubicBezTo>
                            <a:pt x="60453" y="-1862"/>
                            <a:pt x="54738" y="43"/>
                            <a:pt x="50928" y="2901"/>
                          </a:cubicBezTo>
                          <a:cubicBezTo>
                            <a:pt x="48071" y="4806"/>
                            <a:pt x="44261" y="5758"/>
                            <a:pt x="38546" y="7663"/>
                          </a:cubicBezTo>
                          <a:cubicBezTo>
                            <a:pt x="37593" y="7663"/>
                            <a:pt x="26163" y="9568"/>
                            <a:pt x="19496" y="17188"/>
                          </a:cubicBezTo>
                          <a:cubicBezTo>
                            <a:pt x="2351" y="39096"/>
                            <a:pt x="-1459" y="41001"/>
                            <a:pt x="446" y="50526"/>
                          </a:cubicBezTo>
                          <a:cubicBezTo>
                            <a:pt x="3303" y="60051"/>
                            <a:pt x="11876" y="61003"/>
                            <a:pt x="22353" y="58146"/>
                          </a:cubicBez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35" name="任意多边形: 形状 857"/>
                    <p:cNvSpPr/>
                    <p:nvPr/>
                  </p:nvSpPr>
                  <p:spPr>
                    <a:xfrm>
                      <a:off x="8656310" y="982629"/>
                      <a:ext cx="184239" cy="177329"/>
                    </a:xfrm>
                    <a:custGeom>
                      <a:avLst/>
                      <a:gdLst>
                        <a:gd name="connsiteX0" fmla="*/ 1100 w 184239"/>
                        <a:gd name="connsiteY0" fmla="*/ 175901 h 177329"/>
                        <a:gd name="connsiteX1" fmla="*/ 7767 w 184239"/>
                        <a:gd name="connsiteY1" fmla="*/ 175901 h 177329"/>
                        <a:gd name="connsiteX2" fmla="*/ 183980 w 184239"/>
                        <a:gd name="connsiteY2" fmla="*/ 2546 h 177329"/>
                        <a:gd name="connsiteX3" fmla="*/ 182075 w 184239"/>
                        <a:gd name="connsiteY3" fmla="*/ 641 h 177329"/>
                        <a:gd name="connsiteX4" fmla="*/ 1100 w 184239"/>
                        <a:gd name="connsiteY4" fmla="*/ 169233 h 177329"/>
                        <a:gd name="connsiteX5" fmla="*/ 1100 w 184239"/>
                        <a:gd name="connsiteY5" fmla="*/ 175901 h 177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239" h="177329">
                          <a:moveTo>
                            <a:pt x="1100" y="175901"/>
                          </a:moveTo>
                          <a:cubicBezTo>
                            <a:pt x="3005" y="177806"/>
                            <a:pt x="5862" y="177806"/>
                            <a:pt x="7767" y="175901"/>
                          </a:cubicBezTo>
                          <a:lnTo>
                            <a:pt x="183980" y="2546"/>
                          </a:lnTo>
                          <a:cubicBezTo>
                            <a:pt x="184932" y="1593"/>
                            <a:pt x="183027" y="-1264"/>
                            <a:pt x="182075" y="641"/>
                          </a:cubicBezTo>
                          <a:lnTo>
                            <a:pt x="1100" y="169233"/>
                          </a:lnTo>
                          <a:cubicBezTo>
                            <a:pt x="147" y="171138"/>
                            <a:pt x="-805" y="173996"/>
                            <a:pt x="1100" y="175901"/>
                          </a:cubicBezTo>
                          <a:close/>
                        </a:path>
                      </a:pathLst>
                    </a:custGeom>
                    <a:solidFill>
                      <a:srgbClr val="00F7FF"/>
                    </a:solidFill>
                    <a:ln w="10462"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36" name="任意多边形: 形状 858"/>
                    <p:cNvSpPr/>
                    <p:nvPr/>
                  </p:nvSpPr>
                  <p:spPr>
                    <a:xfrm>
                      <a:off x="8689604" y="1101926"/>
                      <a:ext cx="34480" cy="38090"/>
                    </a:xfrm>
                    <a:custGeom>
                      <a:avLst/>
                      <a:gdLst>
                        <a:gd name="connsiteX0" fmla="*/ 34481 w 34480"/>
                        <a:gd name="connsiteY0" fmla="*/ 406 h 38090"/>
                        <a:gd name="connsiteX1" fmla="*/ 3048 w 34480"/>
                        <a:gd name="connsiteY1" fmla="*/ 26124 h 38090"/>
                        <a:gd name="connsiteX2" fmla="*/ 15431 w 34480"/>
                        <a:gd name="connsiteY2" fmla="*/ 32791 h 38090"/>
                        <a:gd name="connsiteX3" fmla="*/ 34481 w 34480"/>
                        <a:gd name="connsiteY3" fmla="*/ 406 h 38090"/>
                      </a:gdLst>
                      <a:ahLst/>
                      <a:cxnLst>
                        <a:cxn ang="0">
                          <a:pos x="connsiteX0" y="connsiteY0"/>
                        </a:cxn>
                        <a:cxn ang="0">
                          <a:pos x="connsiteX1" y="connsiteY1"/>
                        </a:cxn>
                        <a:cxn ang="0">
                          <a:pos x="connsiteX2" y="connsiteY2"/>
                        </a:cxn>
                        <a:cxn ang="0">
                          <a:pos x="connsiteX3" y="connsiteY3"/>
                        </a:cxn>
                      </a:cxnLst>
                      <a:rect l="l" t="t" r="r" b="b"/>
                      <a:pathLst>
                        <a:path w="34480" h="38090">
                          <a:moveTo>
                            <a:pt x="34481" y="406"/>
                          </a:moveTo>
                          <a:cubicBezTo>
                            <a:pt x="34481" y="406"/>
                            <a:pt x="20193" y="-5309"/>
                            <a:pt x="3048" y="26124"/>
                          </a:cubicBezTo>
                          <a:cubicBezTo>
                            <a:pt x="-6477" y="42316"/>
                            <a:pt x="8763" y="39459"/>
                            <a:pt x="15431" y="32791"/>
                          </a:cubicBezTo>
                          <a:cubicBezTo>
                            <a:pt x="21146" y="27076"/>
                            <a:pt x="34481" y="406"/>
                            <a:pt x="34481" y="406"/>
                          </a:cubicBezTo>
                          <a:close/>
                        </a:path>
                      </a:pathLst>
                    </a:custGeom>
                    <a:solidFill>
                      <a:srgbClr val="F7F7F7"/>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sp>
              <p:nvSpPr>
                <p:cNvPr id="330" name="任意多边形: 形状 852"/>
                <p:cNvSpPr/>
                <p:nvPr/>
              </p:nvSpPr>
              <p:spPr>
                <a:xfrm>
                  <a:off x="8630740" y="1125192"/>
                  <a:ext cx="41909" cy="66097"/>
                </a:xfrm>
                <a:custGeom>
                  <a:avLst/>
                  <a:gdLst>
                    <a:gd name="connsiteX0" fmla="*/ 16193 w 41909"/>
                    <a:gd name="connsiteY0" fmla="*/ 0 h 66097"/>
                    <a:gd name="connsiteX1" fmla="*/ 17145 w 41909"/>
                    <a:gd name="connsiteY1" fmla="*/ 26670 h 66097"/>
                    <a:gd name="connsiteX2" fmla="*/ 31432 w 41909"/>
                    <a:gd name="connsiteY2" fmla="*/ 56197 h 66097"/>
                    <a:gd name="connsiteX3" fmla="*/ 41910 w 41909"/>
                    <a:gd name="connsiteY3" fmla="*/ 60960 h 66097"/>
                    <a:gd name="connsiteX4" fmla="*/ 33338 w 41909"/>
                    <a:gd name="connsiteY4" fmla="*/ 64770 h 66097"/>
                    <a:gd name="connsiteX5" fmla="*/ 20002 w 41909"/>
                    <a:gd name="connsiteY5" fmla="*/ 63817 h 66097"/>
                    <a:gd name="connsiteX6" fmla="*/ 1905 w 41909"/>
                    <a:gd name="connsiteY6" fmla="*/ 29528 h 66097"/>
                    <a:gd name="connsiteX7" fmla="*/ 0 w 41909"/>
                    <a:gd name="connsiteY7" fmla="*/ 15240 h 66097"/>
                    <a:gd name="connsiteX8" fmla="*/ 8572 w 41909"/>
                    <a:gd name="connsiteY8" fmla="*/ 4763 h 66097"/>
                    <a:gd name="connsiteX9" fmla="*/ 16193 w 41909"/>
                    <a:gd name="connsiteY9" fmla="*/ 0 h 6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09" h="66097">
                      <a:moveTo>
                        <a:pt x="16193" y="0"/>
                      </a:moveTo>
                      <a:cubicBezTo>
                        <a:pt x="16193" y="0"/>
                        <a:pt x="9525" y="4763"/>
                        <a:pt x="17145" y="26670"/>
                      </a:cubicBezTo>
                      <a:cubicBezTo>
                        <a:pt x="21907" y="40005"/>
                        <a:pt x="27622" y="52388"/>
                        <a:pt x="31432" y="56197"/>
                      </a:cubicBezTo>
                      <a:cubicBezTo>
                        <a:pt x="37147" y="61913"/>
                        <a:pt x="41910" y="60960"/>
                        <a:pt x="41910" y="60960"/>
                      </a:cubicBezTo>
                      <a:cubicBezTo>
                        <a:pt x="41910" y="60960"/>
                        <a:pt x="37147" y="62865"/>
                        <a:pt x="33338" y="64770"/>
                      </a:cubicBezTo>
                      <a:cubicBezTo>
                        <a:pt x="28575" y="66675"/>
                        <a:pt x="23813" y="66675"/>
                        <a:pt x="20002" y="63817"/>
                      </a:cubicBezTo>
                      <a:cubicBezTo>
                        <a:pt x="14288" y="59055"/>
                        <a:pt x="5715" y="48578"/>
                        <a:pt x="1905" y="29528"/>
                      </a:cubicBezTo>
                      <a:cubicBezTo>
                        <a:pt x="952" y="22860"/>
                        <a:pt x="0" y="19050"/>
                        <a:pt x="0" y="15240"/>
                      </a:cubicBezTo>
                      <a:cubicBezTo>
                        <a:pt x="0" y="10478"/>
                        <a:pt x="3810" y="6668"/>
                        <a:pt x="8572" y="4763"/>
                      </a:cubicBezTo>
                      <a:lnTo>
                        <a:pt x="16193" y="0"/>
                      </a:ln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grpSp>
      <p:cxnSp>
        <p:nvCxnSpPr>
          <p:cNvPr id="391" name="直接连接符 3"/>
          <p:cNvCxnSpPr/>
          <p:nvPr/>
        </p:nvCxnSpPr>
        <p:spPr>
          <a:xfrm flipV="1">
            <a:off x="-119605" y="2135409"/>
            <a:ext cx="1157779" cy="778919"/>
          </a:xfrm>
          <a:prstGeom prst="line">
            <a:avLst/>
          </a:prstGeom>
          <a:ln>
            <a:gradFill flip="none" rotWithShape="1">
              <a:gsLst>
                <a:gs pos="0">
                  <a:schemeClr val="accent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92" name="直接连接符 1135"/>
          <p:cNvCxnSpPr/>
          <p:nvPr/>
        </p:nvCxnSpPr>
        <p:spPr>
          <a:xfrm>
            <a:off x="2360767" y="2079113"/>
            <a:ext cx="331492" cy="209363"/>
          </a:xfrm>
          <a:prstGeom prst="line">
            <a:avLst/>
          </a:prstGeom>
          <a:ln>
            <a:gradFill flip="none" rotWithShape="1">
              <a:gsLst>
                <a:gs pos="0">
                  <a:schemeClr val="accent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93" name="直接连接符 1136"/>
          <p:cNvCxnSpPr/>
          <p:nvPr/>
        </p:nvCxnSpPr>
        <p:spPr>
          <a:xfrm flipV="1">
            <a:off x="4079290" y="1895922"/>
            <a:ext cx="619366" cy="444896"/>
          </a:xfrm>
          <a:prstGeom prst="line">
            <a:avLst/>
          </a:prstGeom>
          <a:ln>
            <a:gradFill flip="none" rotWithShape="1">
              <a:gsLst>
                <a:gs pos="0">
                  <a:schemeClr val="accent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94" name="直接连接符 1137"/>
          <p:cNvCxnSpPr/>
          <p:nvPr/>
        </p:nvCxnSpPr>
        <p:spPr>
          <a:xfrm>
            <a:off x="6356115" y="1817410"/>
            <a:ext cx="676794" cy="427450"/>
          </a:xfrm>
          <a:prstGeom prst="line">
            <a:avLst/>
          </a:prstGeom>
          <a:ln>
            <a:gradFill flip="none" rotWithShape="1">
              <a:gsLst>
                <a:gs pos="0">
                  <a:schemeClr val="accent1"/>
                </a:gs>
                <a:gs pos="100000">
                  <a:schemeClr val="accent1">
                    <a:lumMod val="30000"/>
                    <a:lumOff val="7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95" name="直接连接符 1138"/>
          <p:cNvCxnSpPr/>
          <p:nvPr/>
        </p:nvCxnSpPr>
        <p:spPr>
          <a:xfrm flipV="1">
            <a:off x="625455" y="2047646"/>
            <a:ext cx="317751" cy="213772"/>
          </a:xfrm>
          <a:prstGeom prst="line">
            <a:avLst/>
          </a:prstGeom>
          <a:ln>
            <a:gradFill flip="none" rotWithShape="1">
              <a:gsLst>
                <a:gs pos="0">
                  <a:schemeClr val="accent1"/>
                </a:gs>
                <a:gs pos="100000">
                  <a:schemeClr val="accent1">
                    <a:lumMod val="30000"/>
                    <a:lumOff val="70000"/>
                    <a:alpha val="0"/>
                  </a:schemeClr>
                </a:gs>
              </a:gsLst>
              <a:lin ang="10800000" scaled="1"/>
              <a:tileRect/>
            </a:gradFill>
            <a:prstDash val="dash"/>
          </a:ln>
        </p:spPr>
        <p:style>
          <a:lnRef idx="1">
            <a:schemeClr val="accent1"/>
          </a:lnRef>
          <a:fillRef idx="0">
            <a:schemeClr val="accent1"/>
          </a:fillRef>
          <a:effectRef idx="0">
            <a:schemeClr val="accent1"/>
          </a:effectRef>
          <a:fontRef idx="minor">
            <a:schemeClr val="tx1"/>
          </a:fontRef>
        </p:style>
      </p:cxnSp>
      <p:cxnSp>
        <p:nvCxnSpPr>
          <p:cNvPr id="396" name="直接连接符 1139"/>
          <p:cNvCxnSpPr/>
          <p:nvPr/>
        </p:nvCxnSpPr>
        <p:spPr>
          <a:xfrm flipV="1">
            <a:off x="-3398" y="2601999"/>
            <a:ext cx="522387" cy="351446"/>
          </a:xfrm>
          <a:prstGeom prst="line">
            <a:avLst/>
          </a:prstGeom>
          <a:ln>
            <a:gradFill flip="none" rotWithShape="1">
              <a:gsLst>
                <a:gs pos="0">
                  <a:schemeClr val="accent1"/>
                </a:gs>
                <a:gs pos="100000">
                  <a:schemeClr val="accent1">
                    <a:lumMod val="30000"/>
                    <a:lumOff val="70000"/>
                    <a:alpha val="0"/>
                  </a:schemeClr>
                </a:gs>
              </a:gsLst>
              <a:lin ang="10800000" scaled="1"/>
              <a:tileRect/>
            </a:gradFill>
            <a:prstDash val="dash"/>
          </a:ln>
        </p:spPr>
        <p:style>
          <a:lnRef idx="1">
            <a:schemeClr val="accent1"/>
          </a:lnRef>
          <a:fillRef idx="0">
            <a:schemeClr val="accent1"/>
          </a:fillRef>
          <a:effectRef idx="0">
            <a:schemeClr val="accent1"/>
          </a:effectRef>
          <a:fontRef idx="minor">
            <a:schemeClr val="tx1"/>
          </a:fontRef>
        </p:style>
      </p:cxnSp>
      <p:cxnSp>
        <p:nvCxnSpPr>
          <p:cNvPr id="397" name="直接连接符 1140"/>
          <p:cNvCxnSpPr/>
          <p:nvPr/>
        </p:nvCxnSpPr>
        <p:spPr>
          <a:xfrm>
            <a:off x="2352153" y="2148029"/>
            <a:ext cx="185483" cy="117147"/>
          </a:xfrm>
          <a:prstGeom prst="line">
            <a:avLst/>
          </a:prstGeom>
          <a:ln>
            <a:gradFill flip="none" rotWithShape="1">
              <a:gsLst>
                <a:gs pos="0">
                  <a:schemeClr val="accent1"/>
                </a:gs>
                <a:gs pos="100000">
                  <a:schemeClr val="accent1">
                    <a:lumMod val="30000"/>
                    <a:lumOff val="70000"/>
                    <a:alpha val="0"/>
                  </a:schemeClr>
                </a:gs>
              </a:gsLst>
              <a:lin ang="10800000" scaled="1"/>
              <a:tileRect/>
            </a:gradFill>
            <a:prstDash val="dash"/>
          </a:ln>
        </p:spPr>
        <p:style>
          <a:lnRef idx="1">
            <a:schemeClr val="accent1"/>
          </a:lnRef>
          <a:fillRef idx="0">
            <a:schemeClr val="accent1"/>
          </a:fillRef>
          <a:effectRef idx="0">
            <a:schemeClr val="accent1"/>
          </a:effectRef>
          <a:fontRef idx="minor">
            <a:schemeClr val="tx1"/>
          </a:fontRef>
        </p:style>
      </p:cxnSp>
      <p:cxnSp>
        <p:nvCxnSpPr>
          <p:cNvPr id="398" name="直接连接符 1141"/>
          <p:cNvCxnSpPr/>
          <p:nvPr/>
        </p:nvCxnSpPr>
        <p:spPr>
          <a:xfrm flipV="1">
            <a:off x="4234350" y="1996241"/>
            <a:ext cx="231858" cy="166545"/>
          </a:xfrm>
          <a:prstGeom prst="line">
            <a:avLst/>
          </a:prstGeom>
          <a:ln>
            <a:gradFill flip="none" rotWithShape="1">
              <a:gsLst>
                <a:gs pos="0">
                  <a:schemeClr val="accent1"/>
                </a:gs>
                <a:gs pos="100000">
                  <a:schemeClr val="accent1">
                    <a:lumMod val="30000"/>
                    <a:lumOff val="70000"/>
                    <a:alpha val="0"/>
                  </a:schemeClr>
                </a:gs>
              </a:gsLst>
              <a:lin ang="10800000" scaled="1"/>
              <a:tileRect/>
            </a:gradFill>
            <a:prstDash val="dash"/>
          </a:ln>
        </p:spPr>
        <p:style>
          <a:lnRef idx="1">
            <a:schemeClr val="accent1"/>
          </a:lnRef>
          <a:fillRef idx="0">
            <a:schemeClr val="accent1"/>
          </a:fillRef>
          <a:effectRef idx="0">
            <a:schemeClr val="accent1"/>
          </a:effectRef>
          <a:fontRef idx="minor">
            <a:schemeClr val="tx1"/>
          </a:fontRef>
        </p:style>
      </p:cxnSp>
      <p:cxnSp>
        <p:nvCxnSpPr>
          <p:cNvPr id="399" name="直接连接符 1142"/>
          <p:cNvCxnSpPr/>
          <p:nvPr/>
        </p:nvCxnSpPr>
        <p:spPr>
          <a:xfrm>
            <a:off x="6274599" y="1882545"/>
            <a:ext cx="290055" cy="183193"/>
          </a:xfrm>
          <a:prstGeom prst="line">
            <a:avLst/>
          </a:prstGeom>
          <a:ln>
            <a:gradFill flip="none" rotWithShape="1">
              <a:gsLst>
                <a:gs pos="0">
                  <a:schemeClr val="accent1"/>
                </a:gs>
                <a:gs pos="100000">
                  <a:schemeClr val="accent1">
                    <a:lumMod val="30000"/>
                    <a:lumOff val="70000"/>
                    <a:alpha val="0"/>
                  </a:schemeClr>
                </a:gs>
              </a:gsLst>
              <a:lin ang="10800000" scaled="1"/>
              <a:tileRect/>
            </a:gradFill>
            <a:prstDash val="dash"/>
          </a:ln>
        </p:spPr>
        <p:style>
          <a:lnRef idx="1">
            <a:schemeClr val="accent1"/>
          </a:lnRef>
          <a:fillRef idx="0">
            <a:schemeClr val="accent1"/>
          </a:fillRef>
          <a:effectRef idx="0">
            <a:schemeClr val="accent1"/>
          </a:effectRef>
          <a:fontRef idx="minor">
            <a:schemeClr val="tx1"/>
          </a:fontRef>
        </p:style>
      </p:cxnSp>
      <p:cxnSp>
        <p:nvCxnSpPr>
          <p:cNvPr id="400" name="直接连接符 1143"/>
          <p:cNvCxnSpPr/>
          <p:nvPr/>
        </p:nvCxnSpPr>
        <p:spPr>
          <a:xfrm>
            <a:off x="6795293" y="1913174"/>
            <a:ext cx="428560" cy="270670"/>
          </a:xfrm>
          <a:prstGeom prst="line">
            <a:avLst/>
          </a:prstGeom>
          <a:ln>
            <a:gradFill flip="none" rotWithShape="1">
              <a:gsLst>
                <a:gs pos="0">
                  <a:schemeClr val="accent1"/>
                </a:gs>
                <a:gs pos="100000">
                  <a:schemeClr val="accent1">
                    <a:lumMod val="30000"/>
                    <a:lumOff val="70000"/>
                    <a:alpha val="0"/>
                  </a:schemeClr>
                </a:gs>
              </a:gsLst>
              <a:lin ang="10800000" scaled="1"/>
              <a:tileRect/>
            </a:gra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382696" y="4078181"/>
            <a:ext cx="1850186" cy="307777"/>
          </a:xfrm>
          <a:prstGeom prst="rect">
            <a:avLst/>
          </a:prstGeom>
        </p:spPr>
        <p:txBody>
          <a:bodyPr wrap="none">
            <a:spAutoFit/>
          </a:bodyPr>
          <a:lstStyle/>
          <a:p>
            <a:pPr algn="ctr"/>
            <a:r>
              <a:rPr lang="en-US" altLang="zh-CN" sz="14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FPC </a:t>
            </a:r>
            <a:r>
              <a:rPr lang="zh-CN" altLang="en-US" sz="14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软性印刷电路板</a:t>
            </a:r>
            <a:endParaRPr lang="zh-CN" altLang="en-US" sz="14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 name="矩形 6"/>
          <p:cNvSpPr/>
          <p:nvPr/>
        </p:nvSpPr>
        <p:spPr>
          <a:xfrm>
            <a:off x="558225" y="4341753"/>
            <a:ext cx="1499128" cy="246221"/>
          </a:xfrm>
          <a:prstGeom prst="rect">
            <a:avLst/>
          </a:prstGeom>
        </p:spPr>
        <p:txBody>
          <a:bodyPr wrap="none">
            <a:spAutoFit/>
          </a:bodyPr>
          <a:lstStyle/>
          <a:p>
            <a:pPr algn="ctr"/>
            <a:r>
              <a:rPr lang="en-US" altLang="zh-CN" sz="1000"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Flexible Printed Circuit </a:t>
            </a:r>
            <a:endParaRPr lang="en-US" altLang="zh-CN" sz="1000"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3" name="群組 2"/>
          <p:cNvGrpSpPr/>
          <p:nvPr/>
        </p:nvGrpSpPr>
        <p:grpSpPr>
          <a:xfrm>
            <a:off x="870669" y="2499710"/>
            <a:ext cx="874241" cy="1352561"/>
            <a:chOff x="888536" y="2636549"/>
            <a:chExt cx="874241" cy="1352561"/>
          </a:xfrm>
        </p:grpSpPr>
        <p:grpSp>
          <p:nvGrpSpPr>
            <p:cNvPr id="15" name="组合 126"/>
            <p:cNvGrpSpPr/>
            <p:nvPr/>
          </p:nvGrpSpPr>
          <p:grpSpPr>
            <a:xfrm>
              <a:off x="1012873" y="2636549"/>
              <a:ext cx="612000" cy="1016398"/>
              <a:chOff x="5557367" y="5562577"/>
              <a:chExt cx="545073" cy="905255"/>
            </a:xfrm>
          </p:grpSpPr>
          <p:sp>
            <p:nvSpPr>
              <p:cNvPr id="28" name="任意多边形: 形状 135"/>
              <p:cNvSpPr/>
              <p:nvPr/>
            </p:nvSpPr>
            <p:spPr>
              <a:xfrm>
                <a:off x="5633944" y="6271889"/>
                <a:ext cx="391886" cy="195943"/>
              </a:xfrm>
              <a:custGeom>
                <a:avLst/>
                <a:gdLst>
                  <a:gd name="connsiteX0" fmla="*/ 393845 w 391885"/>
                  <a:gd name="connsiteY0" fmla="*/ 108748 h 195942"/>
                  <a:gd name="connsiteX1" fmla="*/ 393845 w 391885"/>
                  <a:gd name="connsiteY1" fmla="*/ 124424 h 195942"/>
                  <a:gd name="connsiteX2" fmla="*/ 217497 w 391885"/>
                  <a:gd name="connsiteY2" fmla="*/ 226314 h 195942"/>
                  <a:gd name="connsiteX3" fmla="*/ 190065 w 391885"/>
                  <a:gd name="connsiteY3" fmla="*/ 226314 h 195942"/>
                  <a:gd name="connsiteX4" fmla="*/ 5878 w 391885"/>
                  <a:gd name="connsiteY4" fmla="*/ 120505 h 195942"/>
                  <a:gd name="connsiteX5" fmla="*/ 5878 w 391885"/>
                  <a:gd name="connsiteY5" fmla="*/ 104829 h 195942"/>
                  <a:gd name="connsiteX6" fmla="*/ 182227 w 391885"/>
                  <a:gd name="connsiteY6" fmla="*/ 2939 h 195942"/>
                  <a:gd name="connsiteX7" fmla="*/ 209659 w 391885"/>
                  <a:gd name="connsiteY7" fmla="*/ 2939 h 195942"/>
                  <a:gd name="connsiteX8" fmla="*/ 393845 w 391885"/>
                  <a:gd name="connsiteY8" fmla="*/ 108748 h 195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885" h="195942">
                    <a:moveTo>
                      <a:pt x="393845" y="108748"/>
                    </a:moveTo>
                    <a:cubicBezTo>
                      <a:pt x="401683" y="112667"/>
                      <a:pt x="401683" y="120505"/>
                      <a:pt x="393845" y="124424"/>
                    </a:cubicBezTo>
                    <a:lnTo>
                      <a:pt x="217497" y="226314"/>
                    </a:lnTo>
                    <a:cubicBezTo>
                      <a:pt x="209659" y="230233"/>
                      <a:pt x="197902" y="230233"/>
                      <a:pt x="190065" y="226314"/>
                    </a:cubicBezTo>
                    <a:lnTo>
                      <a:pt x="5878" y="120505"/>
                    </a:lnTo>
                    <a:cubicBezTo>
                      <a:pt x="-1959" y="116586"/>
                      <a:pt x="-1959" y="108748"/>
                      <a:pt x="5878" y="104829"/>
                    </a:cubicBezTo>
                    <a:lnTo>
                      <a:pt x="182227" y="2939"/>
                    </a:lnTo>
                    <a:cubicBezTo>
                      <a:pt x="190065" y="-980"/>
                      <a:pt x="201821" y="-980"/>
                      <a:pt x="209659" y="2939"/>
                    </a:cubicBezTo>
                    <a:lnTo>
                      <a:pt x="393845" y="108748"/>
                    </a:lnTo>
                    <a:close/>
                  </a:path>
                </a:pathLst>
              </a:custGeom>
              <a:gradFill>
                <a:gsLst>
                  <a:gs pos="0">
                    <a:schemeClr val="bg1">
                      <a:alpha val="0"/>
                    </a:schemeClr>
                  </a:gs>
                  <a:gs pos="100000">
                    <a:schemeClr val="bg1">
                      <a:alpha val="29000"/>
                    </a:schemeClr>
                  </a:gs>
                </a:gsLst>
                <a:lin ang="4200000" scaled="0"/>
              </a:gradFill>
              <a:ln w="25047"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9" name="任意多边形: 形状 136"/>
              <p:cNvSpPr/>
              <p:nvPr/>
            </p:nvSpPr>
            <p:spPr>
              <a:xfrm>
                <a:off x="5557367" y="5562577"/>
                <a:ext cx="545073" cy="901337"/>
              </a:xfrm>
              <a:custGeom>
                <a:avLst/>
                <a:gdLst>
                  <a:gd name="connsiteX0" fmla="*/ 0 w 509451"/>
                  <a:gd name="connsiteY0" fmla="*/ 155775 h 901337"/>
                  <a:gd name="connsiteX1" fmla="*/ 7838 w 509451"/>
                  <a:gd name="connsiteY1" fmla="*/ 144018 h 901337"/>
                  <a:gd name="connsiteX2" fmla="*/ 250807 w 509451"/>
                  <a:gd name="connsiteY2" fmla="*/ 2939 h 901337"/>
                  <a:gd name="connsiteX3" fmla="*/ 286077 w 509451"/>
                  <a:gd name="connsiteY3" fmla="*/ 2939 h 901337"/>
                  <a:gd name="connsiteX4" fmla="*/ 536883 w 509451"/>
                  <a:gd name="connsiteY4" fmla="*/ 147937 h 901337"/>
                  <a:gd name="connsiteX5" fmla="*/ 544721 w 509451"/>
                  <a:gd name="connsiteY5" fmla="*/ 155775 h 901337"/>
                  <a:gd name="connsiteX6" fmla="*/ 470263 w 509451"/>
                  <a:gd name="connsiteY6" fmla="*/ 821981 h 901337"/>
                  <a:gd name="connsiteX7" fmla="*/ 466344 w 509451"/>
                  <a:gd name="connsiteY7" fmla="*/ 829818 h 901337"/>
                  <a:gd name="connsiteX8" fmla="*/ 289995 w 509451"/>
                  <a:gd name="connsiteY8" fmla="*/ 931709 h 901337"/>
                  <a:gd name="connsiteX9" fmla="*/ 262563 w 509451"/>
                  <a:gd name="connsiteY9" fmla="*/ 931709 h 901337"/>
                  <a:gd name="connsiteX10" fmla="*/ 78377 w 509451"/>
                  <a:gd name="connsiteY10" fmla="*/ 829818 h 901337"/>
                  <a:gd name="connsiteX11" fmla="*/ 74458 w 509451"/>
                  <a:gd name="connsiteY11" fmla="*/ 821981 h 901337"/>
                  <a:gd name="connsiteX12" fmla="*/ 0 w 509451"/>
                  <a:gd name="connsiteY12" fmla="*/ 155775 h 90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451" h="901337">
                    <a:moveTo>
                      <a:pt x="0" y="155775"/>
                    </a:moveTo>
                    <a:cubicBezTo>
                      <a:pt x="0" y="151856"/>
                      <a:pt x="0" y="147937"/>
                      <a:pt x="7838" y="144018"/>
                    </a:cubicBezTo>
                    <a:lnTo>
                      <a:pt x="250807" y="2939"/>
                    </a:lnTo>
                    <a:cubicBezTo>
                      <a:pt x="258645" y="-980"/>
                      <a:pt x="274320" y="-980"/>
                      <a:pt x="286077" y="2939"/>
                    </a:cubicBezTo>
                    <a:lnTo>
                      <a:pt x="536883" y="147937"/>
                    </a:lnTo>
                    <a:cubicBezTo>
                      <a:pt x="540802" y="151856"/>
                      <a:pt x="544721" y="155775"/>
                      <a:pt x="544721" y="155775"/>
                    </a:cubicBezTo>
                    <a:cubicBezTo>
                      <a:pt x="544721" y="159693"/>
                      <a:pt x="470263" y="818062"/>
                      <a:pt x="470263" y="821981"/>
                    </a:cubicBezTo>
                    <a:cubicBezTo>
                      <a:pt x="470263" y="825899"/>
                      <a:pt x="466344" y="825899"/>
                      <a:pt x="466344" y="829818"/>
                    </a:cubicBezTo>
                    <a:lnTo>
                      <a:pt x="289995" y="931709"/>
                    </a:lnTo>
                    <a:cubicBezTo>
                      <a:pt x="282158" y="935627"/>
                      <a:pt x="270401" y="935627"/>
                      <a:pt x="262563" y="931709"/>
                    </a:cubicBezTo>
                    <a:lnTo>
                      <a:pt x="78377" y="829818"/>
                    </a:lnTo>
                    <a:cubicBezTo>
                      <a:pt x="74458" y="825899"/>
                      <a:pt x="74458" y="825899"/>
                      <a:pt x="74458" y="821981"/>
                    </a:cubicBezTo>
                    <a:cubicBezTo>
                      <a:pt x="74458" y="818062"/>
                      <a:pt x="0" y="159693"/>
                      <a:pt x="0" y="155775"/>
                    </a:cubicBezTo>
                    <a:close/>
                  </a:path>
                </a:pathLst>
              </a:custGeom>
              <a:gradFill>
                <a:gsLst>
                  <a:gs pos="39000">
                    <a:schemeClr val="bg1">
                      <a:alpha val="0"/>
                    </a:schemeClr>
                  </a:gs>
                  <a:gs pos="100000">
                    <a:schemeClr val="bg1">
                      <a:alpha val="40000"/>
                    </a:schemeClr>
                  </a:gs>
                </a:gsLst>
                <a:lin ang="5400000" scaled="0"/>
              </a:gradFill>
              <a:ln w="25047"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6" name="任意多边形: 形状 127"/>
            <p:cNvSpPr/>
            <p:nvPr/>
          </p:nvSpPr>
          <p:spPr>
            <a:xfrm>
              <a:off x="972812" y="3530231"/>
              <a:ext cx="705956" cy="407696"/>
            </a:xfrm>
            <a:custGeom>
              <a:avLst/>
              <a:gdLst>
                <a:gd name="connsiteX0" fmla="*/ 250521 w 610222"/>
                <a:gd name="connsiteY0" fmla="*/ 341484 h 352412"/>
                <a:gd name="connsiteX1" fmla="*/ 18947 w 610222"/>
                <a:gd name="connsiteY1" fmla="*/ 207964 h 352412"/>
                <a:gd name="connsiteX2" fmla="*/ 26828 w 610222"/>
                <a:gd name="connsiteY2" fmla="*/ 144681 h 352412"/>
                <a:gd name="connsiteX3" fmla="*/ 250057 w 610222"/>
                <a:gd name="connsiteY3" fmla="*/ 15565 h 352412"/>
                <a:gd name="connsiteX4" fmla="*/ 359702 w 610222"/>
                <a:gd name="connsiteY4" fmla="*/ 10929 h 352412"/>
                <a:gd name="connsiteX5" fmla="*/ 591276 w 610222"/>
                <a:gd name="connsiteY5" fmla="*/ 144449 h 352412"/>
                <a:gd name="connsiteX6" fmla="*/ 583394 w 610222"/>
                <a:gd name="connsiteY6" fmla="*/ 207732 h 352412"/>
                <a:gd name="connsiteX7" fmla="*/ 360165 w 610222"/>
                <a:gd name="connsiteY7" fmla="*/ 336848 h 352412"/>
                <a:gd name="connsiteX8" fmla="*/ 250521 w 610222"/>
                <a:gd name="connsiteY8" fmla="*/ 341484 h 35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222" h="352412">
                  <a:moveTo>
                    <a:pt x="250521" y="341484"/>
                  </a:moveTo>
                  <a:lnTo>
                    <a:pt x="18947" y="207964"/>
                  </a:lnTo>
                  <a:cubicBezTo>
                    <a:pt x="-9102" y="191737"/>
                    <a:pt x="-5624" y="163457"/>
                    <a:pt x="26828" y="144681"/>
                  </a:cubicBezTo>
                  <a:lnTo>
                    <a:pt x="250057" y="15565"/>
                  </a:lnTo>
                  <a:cubicBezTo>
                    <a:pt x="282510" y="-3211"/>
                    <a:pt x="331653" y="-5298"/>
                    <a:pt x="359702" y="10929"/>
                  </a:cubicBezTo>
                  <a:lnTo>
                    <a:pt x="591276" y="144449"/>
                  </a:lnTo>
                  <a:cubicBezTo>
                    <a:pt x="619324" y="160675"/>
                    <a:pt x="615847" y="188956"/>
                    <a:pt x="583394" y="207732"/>
                  </a:cubicBezTo>
                  <a:lnTo>
                    <a:pt x="360165" y="336848"/>
                  </a:lnTo>
                  <a:cubicBezTo>
                    <a:pt x="327712" y="355624"/>
                    <a:pt x="278569" y="357710"/>
                    <a:pt x="250521" y="341484"/>
                  </a:cubicBezTo>
                  <a:close/>
                </a:path>
              </a:pathLst>
            </a:custGeom>
            <a:solidFill>
              <a:schemeClr val="tx1">
                <a:alpha val="15000"/>
              </a:schemeClr>
            </a:solidFill>
            <a:ln w="25047"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7" name="任意多边形: 形状 128"/>
            <p:cNvSpPr/>
            <p:nvPr/>
          </p:nvSpPr>
          <p:spPr>
            <a:xfrm>
              <a:off x="888536" y="3479258"/>
              <a:ext cx="874241" cy="509852"/>
            </a:xfrm>
            <a:custGeom>
              <a:avLst/>
              <a:gdLst>
                <a:gd name="connsiteX0" fmla="*/ 369267 w 755686"/>
                <a:gd name="connsiteY0" fmla="*/ 440715 h 440715"/>
                <a:gd name="connsiteX1" fmla="*/ 308302 w 755686"/>
                <a:gd name="connsiteY1" fmla="*/ 426807 h 440715"/>
                <a:gd name="connsiteX2" fmla="*/ 25962 w 755686"/>
                <a:gd name="connsiteY2" fmla="*/ 263847 h 440715"/>
                <a:gd name="connsiteX3" fmla="*/ 0 w 755686"/>
                <a:gd name="connsiteY3" fmla="*/ 225367 h 440715"/>
                <a:gd name="connsiteX4" fmla="*/ 35466 w 755686"/>
                <a:gd name="connsiteY4" fmla="*/ 176920 h 440715"/>
                <a:gd name="connsiteX5" fmla="*/ 307606 w 755686"/>
                <a:gd name="connsiteY5" fmla="*/ 19524 h 440715"/>
                <a:gd name="connsiteX6" fmla="*/ 447153 w 755686"/>
                <a:gd name="connsiteY6" fmla="*/ 13961 h 440715"/>
                <a:gd name="connsiteX7" fmla="*/ 729725 w 755686"/>
                <a:gd name="connsiteY7" fmla="*/ 176920 h 440715"/>
                <a:gd name="connsiteX8" fmla="*/ 755687 w 755686"/>
                <a:gd name="connsiteY8" fmla="*/ 215400 h 440715"/>
                <a:gd name="connsiteX9" fmla="*/ 719989 w 755686"/>
                <a:gd name="connsiteY9" fmla="*/ 263847 h 440715"/>
                <a:gd name="connsiteX10" fmla="*/ 447849 w 755686"/>
                <a:gd name="connsiteY10" fmla="*/ 421243 h 440715"/>
                <a:gd name="connsiteX11" fmla="*/ 369267 w 755686"/>
                <a:gd name="connsiteY11" fmla="*/ 440715 h 440715"/>
                <a:gd name="connsiteX12" fmla="*/ 386420 w 755686"/>
                <a:gd name="connsiteY12" fmla="*/ 10947 h 440715"/>
                <a:gd name="connsiteX13" fmla="*/ 313633 w 755686"/>
                <a:gd name="connsiteY13" fmla="*/ 29260 h 440715"/>
                <a:gd name="connsiteX14" fmla="*/ 41261 w 755686"/>
                <a:gd name="connsiteY14" fmla="*/ 186656 h 440715"/>
                <a:gd name="connsiteX15" fmla="*/ 11358 w 755686"/>
                <a:gd name="connsiteY15" fmla="*/ 225367 h 440715"/>
                <a:gd name="connsiteX16" fmla="*/ 31757 w 755686"/>
                <a:gd name="connsiteY16" fmla="*/ 254111 h 440715"/>
                <a:gd name="connsiteX17" fmla="*/ 314329 w 755686"/>
                <a:gd name="connsiteY17" fmla="*/ 417071 h 440715"/>
                <a:gd name="connsiteX18" fmla="*/ 442517 w 755686"/>
                <a:gd name="connsiteY18" fmla="*/ 411507 h 440715"/>
                <a:gd name="connsiteX19" fmla="*/ 714657 w 755686"/>
                <a:gd name="connsiteY19" fmla="*/ 254111 h 440715"/>
                <a:gd name="connsiteX20" fmla="*/ 744560 w 755686"/>
                <a:gd name="connsiteY20" fmla="*/ 215168 h 440715"/>
                <a:gd name="connsiteX21" fmla="*/ 724161 w 755686"/>
                <a:gd name="connsiteY21" fmla="*/ 186424 h 440715"/>
                <a:gd name="connsiteX22" fmla="*/ 441590 w 755686"/>
                <a:gd name="connsiteY22" fmla="*/ 23465 h 440715"/>
                <a:gd name="connsiteX23" fmla="*/ 386420 w 755686"/>
                <a:gd name="connsiteY23" fmla="*/ 10947 h 44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55686" h="440715">
                  <a:moveTo>
                    <a:pt x="369267" y="440715"/>
                  </a:moveTo>
                  <a:cubicBezTo>
                    <a:pt x="346550" y="440715"/>
                    <a:pt x="324528" y="436079"/>
                    <a:pt x="308302" y="426807"/>
                  </a:cubicBezTo>
                  <a:lnTo>
                    <a:pt x="25962" y="263847"/>
                  </a:lnTo>
                  <a:cubicBezTo>
                    <a:pt x="9272" y="254111"/>
                    <a:pt x="0" y="240435"/>
                    <a:pt x="0" y="225367"/>
                  </a:cubicBezTo>
                  <a:cubicBezTo>
                    <a:pt x="0" y="207519"/>
                    <a:pt x="12981" y="189901"/>
                    <a:pt x="35466" y="176920"/>
                  </a:cubicBezTo>
                  <a:lnTo>
                    <a:pt x="307606" y="19524"/>
                  </a:lnTo>
                  <a:cubicBezTo>
                    <a:pt x="348636" y="-4120"/>
                    <a:pt x="411224" y="-6670"/>
                    <a:pt x="447153" y="13961"/>
                  </a:cubicBezTo>
                  <a:lnTo>
                    <a:pt x="729725" y="176920"/>
                  </a:lnTo>
                  <a:cubicBezTo>
                    <a:pt x="746415" y="186656"/>
                    <a:pt x="755687" y="200332"/>
                    <a:pt x="755687" y="215400"/>
                  </a:cubicBezTo>
                  <a:cubicBezTo>
                    <a:pt x="755687" y="233249"/>
                    <a:pt x="742706" y="250866"/>
                    <a:pt x="719989" y="263847"/>
                  </a:cubicBezTo>
                  <a:lnTo>
                    <a:pt x="447849" y="421243"/>
                  </a:lnTo>
                  <a:cubicBezTo>
                    <a:pt x="425596" y="434224"/>
                    <a:pt x="396620" y="440715"/>
                    <a:pt x="369267" y="440715"/>
                  </a:cubicBezTo>
                  <a:close/>
                  <a:moveTo>
                    <a:pt x="386420" y="10947"/>
                  </a:moveTo>
                  <a:cubicBezTo>
                    <a:pt x="361153" y="10947"/>
                    <a:pt x="334496" y="17206"/>
                    <a:pt x="313633" y="29260"/>
                  </a:cubicBezTo>
                  <a:lnTo>
                    <a:pt x="41261" y="186656"/>
                  </a:lnTo>
                  <a:cubicBezTo>
                    <a:pt x="22253" y="197551"/>
                    <a:pt x="11358" y="211691"/>
                    <a:pt x="11358" y="225367"/>
                  </a:cubicBezTo>
                  <a:cubicBezTo>
                    <a:pt x="11358" y="236262"/>
                    <a:pt x="18544" y="246462"/>
                    <a:pt x="31757" y="254111"/>
                  </a:cubicBezTo>
                  <a:lnTo>
                    <a:pt x="314329" y="417071"/>
                  </a:lnTo>
                  <a:cubicBezTo>
                    <a:pt x="347013" y="435847"/>
                    <a:pt x="404501" y="433529"/>
                    <a:pt x="442517" y="411507"/>
                  </a:cubicBezTo>
                  <a:lnTo>
                    <a:pt x="714657" y="254111"/>
                  </a:lnTo>
                  <a:cubicBezTo>
                    <a:pt x="733665" y="243216"/>
                    <a:pt x="744560" y="229076"/>
                    <a:pt x="744560" y="215168"/>
                  </a:cubicBezTo>
                  <a:cubicBezTo>
                    <a:pt x="744560" y="204273"/>
                    <a:pt x="737374" y="194074"/>
                    <a:pt x="724161" y="186424"/>
                  </a:cubicBezTo>
                  <a:lnTo>
                    <a:pt x="441590" y="23465"/>
                  </a:lnTo>
                  <a:cubicBezTo>
                    <a:pt x="426755" y="15120"/>
                    <a:pt x="407051" y="10947"/>
                    <a:pt x="386420" y="10947"/>
                  </a:cubicBezTo>
                  <a:close/>
                </a:path>
              </a:pathLst>
            </a:custGeom>
            <a:gradFill>
              <a:gsLst>
                <a:gs pos="0">
                  <a:schemeClr val="accent1">
                    <a:alpha val="75000"/>
                  </a:schemeClr>
                </a:gs>
                <a:gs pos="100000">
                  <a:schemeClr val="tx2">
                    <a:lumMod val="60000"/>
                    <a:lumOff val="40000"/>
                  </a:schemeClr>
                </a:gs>
              </a:gsLst>
              <a:lin ang="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8" name="任意多边形: 形状 129"/>
            <p:cNvSpPr/>
            <p:nvPr/>
          </p:nvSpPr>
          <p:spPr>
            <a:xfrm>
              <a:off x="972679" y="3505402"/>
              <a:ext cx="705892" cy="407696"/>
            </a:xfrm>
            <a:custGeom>
              <a:avLst/>
              <a:gdLst>
                <a:gd name="connsiteX0" fmla="*/ 610167 w 610166"/>
                <a:gd name="connsiteY0" fmla="*/ 42223 h 352412"/>
                <a:gd name="connsiteX1" fmla="*/ 414059 w 610166"/>
                <a:gd name="connsiteY1" fmla="*/ 42223 h 352412"/>
                <a:gd name="connsiteX2" fmla="*/ 359585 w 610166"/>
                <a:gd name="connsiteY2" fmla="*/ 10929 h 352412"/>
                <a:gd name="connsiteX3" fmla="*/ 249941 w 610166"/>
                <a:gd name="connsiteY3" fmla="*/ 15565 h 352412"/>
                <a:gd name="connsiteX4" fmla="*/ 196162 w 610166"/>
                <a:gd name="connsiteY4" fmla="*/ 46859 h 352412"/>
                <a:gd name="connsiteX5" fmla="*/ 54 w 610166"/>
                <a:gd name="connsiteY5" fmla="*/ 46859 h 352412"/>
                <a:gd name="connsiteX6" fmla="*/ 54 w 610166"/>
                <a:gd name="connsiteY6" fmla="*/ 178524 h 352412"/>
                <a:gd name="connsiteX7" fmla="*/ 54 w 610166"/>
                <a:gd name="connsiteY7" fmla="*/ 178524 h 352412"/>
                <a:gd name="connsiteX8" fmla="*/ 18830 w 610166"/>
                <a:gd name="connsiteY8" fmla="*/ 207964 h 352412"/>
                <a:gd name="connsiteX9" fmla="*/ 250404 w 610166"/>
                <a:gd name="connsiteY9" fmla="*/ 341484 h 352412"/>
                <a:gd name="connsiteX10" fmla="*/ 360048 w 610166"/>
                <a:gd name="connsiteY10" fmla="*/ 336848 h 352412"/>
                <a:gd name="connsiteX11" fmla="*/ 583277 w 610166"/>
                <a:gd name="connsiteY11" fmla="*/ 207732 h 352412"/>
                <a:gd name="connsiteX12" fmla="*/ 609935 w 610166"/>
                <a:gd name="connsiteY12" fmla="*/ 173888 h 352412"/>
                <a:gd name="connsiteX13" fmla="*/ 610167 w 610166"/>
                <a:gd name="connsiteY13" fmla="*/ 173888 h 352412"/>
                <a:gd name="connsiteX14" fmla="*/ 610167 w 610166"/>
                <a:gd name="connsiteY14" fmla="*/ 42223 h 35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0166" h="352412">
                  <a:moveTo>
                    <a:pt x="610167" y="42223"/>
                  </a:moveTo>
                  <a:lnTo>
                    <a:pt x="414059" y="42223"/>
                  </a:lnTo>
                  <a:lnTo>
                    <a:pt x="359585" y="10929"/>
                  </a:lnTo>
                  <a:cubicBezTo>
                    <a:pt x="331536" y="-5298"/>
                    <a:pt x="282393" y="-3211"/>
                    <a:pt x="249941" y="15565"/>
                  </a:cubicBezTo>
                  <a:lnTo>
                    <a:pt x="196162" y="46859"/>
                  </a:lnTo>
                  <a:lnTo>
                    <a:pt x="54" y="46859"/>
                  </a:lnTo>
                  <a:lnTo>
                    <a:pt x="54" y="178524"/>
                  </a:lnTo>
                  <a:lnTo>
                    <a:pt x="54" y="178524"/>
                  </a:lnTo>
                  <a:cubicBezTo>
                    <a:pt x="-642" y="189419"/>
                    <a:pt x="5385" y="200082"/>
                    <a:pt x="18830" y="207964"/>
                  </a:cubicBezTo>
                  <a:lnTo>
                    <a:pt x="250404" y="341484"/>
                  </a:lnTo>
                  <a:cubicBezTo>
                    <a:pt x="278453" y="357710"/>
                    <a:pt x="327596" y="355624"/>
                    <a:pt x="360048" y="336848"/>
                  </a:cubicBezTo>
                  <a:lnTo>
                    <a:pt x="583277" y="207732"/>
                  </a:lnTo>
                  <a:cubicBezTo>
                    <a:pt x="600199" y="197996"/>
                    <a:pt x="609008" y="185710"/>
                    <a:pt x="609935" y="173888"/>
                  </a:cubicBezTo>
                  <a:lnTo>
                    <a:pt x="610167" y="173888"/>
                  </a:lnTo>
                  <a:lnTo>
                    <a:pt x="610167" y="42223"/>
                  </a:lnTo>
                  <a:close/>
                </a:path>
              </a:pathLst>
            </a:custGeom>
            <a:gradFill>
              <a:gsLst>
                <a:gs pos="25000">
                  <a:srgbClr val="056AFF">
                    <a:alpha val="50000"/>
                  </a:srgbClr>
                </a:gs>
                <a:gs pos="95000">
                  <a:srgbClr val="82F8FE">
                    <a:alpha val="50000"/>
                  </a:srgbClr>
                </a:gs>
              </a:gsLst>
              <a:lin ang="540000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9" name="任意多边形: 形状 130"/>
            <p:cNvSpPr/>
            <p:nvPr/>
          </p:nvSpPr>
          <p:spPr>
            <a:xfrm>
              <a:off x="972639" y="3696105"/>
              <a:ext cx="705934" cy="216988"/>
            </a:xfrm>
            <a:custGeom>
              <a:avLst/>
              <a:gdLst>
                <a:gd name="connsiteX0" fmla="*/ 583313 w 610202"/>
                <a:gd name="connsiteY0" fmla="*/ 33844 h 187564"/>
                <a:gd name="connsiteX1" fmla="*/ 360084 w 610202"/>
                <a:gd name="connsiteY1" fmla="*/ 162959 h 187564"/>
                <a:gd name="connsiteX2" fmla="*/ 250440 w 610202"/>
                <a:gd name="connsiteY2" fmla="*/ 167595 h 187564"/>
                <a:gd name="connsiteX3" fmla="*/ 18866 w 610202"/>
                <a:gd name="connsiteY3" fmla="*/ 34075 h 187564"/>
                <a:gd name="connsiteX4" fmla="*/ 90 w 610202"/>
                <a:gd name="connsiteY4" fmla="*/ 4636 h 187564"/>
                <a:gd name="connsiteX5" fmla="*/ 90 w 610202"/>
                <a:gd name="connsiteY5" fmla="*/ 4636 h 187564"/>
                <a:gd name="connsiteX6" fmla="*/ 90 w 610202"/>
                <a:gd name="connsiteY6" fmla="*/ 13676 h 187564"/>
                <a:gd name="connsiteX7" fmla="*/ 90 w 610202"/>
                <a:gd name="connsiteY7" fmla="*/ 13676 h 187564"/>
                <a:gd name="connsiteX8" fmla="*/ 18866 w 610202"/>
                <a:gd name="connsiteY8" fmla="*/ 43116 h 187564"/>
                <a:gd name="connsiteX9" fmla="*/ 250440 w 610202"/>
                <a:gd name="connsiteY9" fmla="*/ 176636 h 187564"/>
                <a:gd name="connsiteX10" fmla="*/ 360084 w 610202"/>
                <a:gd name="connsiteY10" fmla="*/ 172000 h 187564"/>
                <a:gd name="connsiteX11" fmla="*/ 583313 w 610202"/>
                <a:gd name="connsiteY11" fmla="*/ 42884 h 187564"/>
                <a:gd name="connsiteX12" fmla="*/ 609971 w 610202"/>
                <a:gd name="connsiteY12" fmla="*/ 9040 h 187564"/>
                <a:gd name="connsiteX13" fmla="*/ 610203 w 610202"/>
                <a:gd name="connsiteY13" fmla="*/ 9040 h 187564"/>
                <a:gd name="connsiteX14" fmla="*/ 610203 w 610202"/>
                <a:gd name="connsiteY14" fmla="*/ 0 h 187564"/>
                <a:gd name="connsiteX15" fmla="*/ 609971 w 610202"/>
                <a:gd name="connsiteY15" fmla="*/ 0 h 187564"/>
                <a:gd name="connsiteX16" fmla="*/ 583313 w 610202"/>
                <a:gd name="connsiteY16" fmla="*/ 33844 h 187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0202" h="187564">
                  <a:moveTo>
                    <a:pt x="583313" y="33844"/>
                  </a:moveTo>
                  <a:lnTo>
                    <a:pt x="360084" y="162959"/>
                  </a:lnTo>
                  <a:cubicBezTo>
                    <a:pt x="327631" y="181736"/>
                    <a:pt x="278489" y="183822"/>
                    <a:pt x="250440" y="167595"/>
                  </a:cubicBezTo>
                  <a:lnTo>
                    <a:pt x="18866" y="34075"/>
                  </a:lnTo>
                  <a:cubicBezTo>
                    <a:pt x="5421" y="26194"/>
                    <a:pt x="-837" y="15763"/>
                    <a:pt x="90" y="4636"/>
                  </a:cubicBezTo>
                  <a:lnTo>
                    <a:pt x="90" y="4636"/>
                  </a:lnTo>
                  <a:lnTo>
                    <a:pt x="90" y="13676"/>
                  </a:lnTo>
                  <a:lnTo>
                    <a:pt x="90" y="13676"/>
                  </a:lnTo>
                  <a:cubicBezTo>
                    <a:pt x="-606" y="24571"/>
                    <a:pt x="5421" y="35234"/>
                    <a:pt x="18866" y="43116"/>
                  </a:cubicBezTo>
                  <a:lnTo>
                    <a:pt x="250440" y="176636"/>
                  </a:lnTo>
                  <a:cubicBezTo>
                    <a:pt x="278489" y="192862"/>
                    <a:pt x="327631" y="190776"/>
                    <a:pt x="360084" y="172000"/>
                  </a:cubicBezTo>
                  <a:lnTo>
                    <a:pt x="583313" y="42884"/>
                  </a:lnTo>
                  <a:cubicBezTo>
                    <a:pt x="600235" y="33148"/>
                    <a:pt x="609044" y="20863"/>
                    <a:pt x="609971" y="9040"/>
                  </a:cubicBezTo>
                  <a:lnTo>
                    <a:pt x="610203" y="9040"/>
                  </a:lnTo>
                  <a:lnTo>
                    <a:pt x="610203" y="0"/>
                  </a:lnTo>
                  <a:lnTo>
                    <a:pt x="609971" y="0"/>
                  </a:lnTo>
                  <a:cubicBezTo>
                    <a:pt x="609275" y="11822"/>
                    <a:pt x="600235" y="24108"/>
                    <a:pt x="583313" y="33844"/>
                  </a:cubicBezTo>
                  <a:close/>
                </a:path>
              </a:pathLst>
            </a:custGeom>
            <a:gradFill>
              <a:gsLst>
                <a:gs pos="0">
                  <a:schemeClr val="accent1"/>
                </a:gs>
                <a:gs pos="74000">
                  <a:schemeClr val="accent2">
                    <a:alpha val="13000"/>
                  </a:schemeClr>
                </a:gs>
              </a:gsLst>
              <a:lin ang="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0" name="任意多边形: 形状 131"/>
            <p:cNvSpPr/>
            <p:nvPr/>
          </p:nvSpPr>
          <p:spPr>
            <a:xfrm>
              <a:off x="972679" y="3505398"/>
              <a:ext cx="706159" cy="242196"/>
            </a:xfrm>
            <a:custGeom>
              <a:avLst/>
              <a:gdLst>
                <a:gd name="connsiteX0" fmla="*/ 12571 w 610398"/>
                <a:gd name="connsiteY0" fmla="*/ 187565 h 209354"/>
                <a:gd name="connsiteX1" fmla="*/ 12571 w 610398"/>
                <a:gd name="connsiteY1" fmla="*/ 187565 h 209354"/>
                <a:gd name="connsiteX2" fmla="*/ 12571 w 610398"/>
                <a:gd name="connsiteY2" fmla="*/ 55899 h 209354"/>
                <a:gd name="connsiteX3" fmla="*/ 208679 w 610398"/>
                <a:gd name="connsiteY3" fmla="*/ 55899 h 209354"/>
                <a:gd name="connsiteX4" fmla="*/ 262458 w 610398"/>
                <a:gd name="connsiteY4" fmla="*/ 24605 h 209354"/>
                <a:gd name="connsiteX5" fmla="*/ 372102 w 610398"/>
                <a:gd name="connsiteY5" fmla="*/ 19969 h 209354"/>
                <a:gd name="connsiteX6" fmla="*/ 426577 w 610398"/>
                <a:gd name="connsiteY6" fmla="*/ 51263 h 209354"/>
                <a:gd name="connsiteX7" fmla="*/ 610399 w 610398"/>
                <a:gd name="connsiteY7" fmla="*/ 51263 h 209354"/>
                <a:gd name="connsiteX8" fmla="*/ 610399 w 610398"/>
                <a:gd name="connsiteY8" fmla="*/ 42223 h 209354"/>
                <a:gd name="connsiteX9" fmla="*/ 414059 w 610398"/>
                <a:gd name="connsiteY9" fmla="*/ 42223 h 209354"/>
                <a:gd name="connsiteX10" fmla="*/ 359585 w 610398"/>
                <a:gd name="connsiteY10" fmla="*/ 10929 h 209354"/>
                <a:gd name="connsiteX11" fmla="*/ 249941 w 610398"/>
                <a:gd name="connsiteY11" fmla="*/ 15565 h 209354"/>
                <a:gd name="connsiteX12" fmla="*/ 196162 w 610398"/>
                <a:gd name="connsiteY12" fmla="*/ 46859 h 209354"/>
                <a:gd name="connsiteX13" fmla="*/ 54 w 610398"/>
                <a:gd name="connsiteY13" fmla="*/ 46859 h 209354"/>
                <a:gd name="connsiteX14" fmla="*/ 54 w 610398"/>
                <a:gd name="connsiteY14" fmla="*/ 178524 h 209354"/>
                <a:gd name="connsiteX15" fmla="*/ 54 w 610398"/>
                <a:gd name="connsiteY15" fmla="*/ 178524 h 209354"/>
                <a:gd name="connsiteX16" fmla="*/ 18830 w 610398"/>
                <a:gd name="connsiteY16" fmla="*/ 207964 h 209354"/>
                <a:gd name="connsiteX17" fmla="*/ 21148 w 610398"/>
                <a:gd name="connsiteY17" fmla="*/ 209354 h 209354"/>
                <a:gd name="connsiteX18" fmla="*/ 12571 w 610398"/>
                <a:gd name="connsiteY18" fmla="*/ 187565 h 209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10398" h="209354">
                  <a:moveTo>
                    <a:pt x="12571" y="187565"/>
                  </a:moveTo>
                  <a:lnTo>
                    <a:pt x="12571" y="187565"/>
                  </a:lnTo>
                  <a:lnTo>
                    <a:pt x="12571" y="55899"/>
                  </a:lnTo>
                  <a:lnTo>
                    <a:pt x="208679" y="55899"/>
                  </a:lnTo>
                  <a:lnTo>
                    <a:pt x="262458" y="24605"/>
                  </a:lnTo>
                  <a:cubicBezTo>
                    <a:pt x="294911" y="5829"/>
                    <a:pt x="344054" y="3743"/>
                    <a:pt x="372102" y="19969"/>
                  </a:cubicBezTo>
                  <a:lnTo>
                    <a:pt x="426577" y="51263"/>
                  </a:lnTo>
                  <a:lnTo>
                    <a:pt x="610399" y="51263"/>
                  </a:lnTo>
                  <a:lnTo>
                    <a:pt x="610399" y="42223"/>
                  </a:lnTo>
                  <a:lnTo>
                    <a:pt x="414059" y="42223"/>
                  </a:lnTo>
                  <a:lnTo>
                    <a:pt x="359585" y="10929"/>
                  </a:lnTo>
                  <a:cubicBezTo>
                    <a:pt x="331536" y="-5298"/>
                    <a:pt x="282393" y="-3211"/>
                    <a:pt x="249941" y="15565"/>
                  </a:cubicBezTo>
                  <a:lnTo>
                    <a:pt x="196162" y="46859"/>
                  </a:lnTo>
                  <a:lnTo>
                    <a:pt x="54" y="46859"/>
                  </a:lnTo>
                  <a:lnTo>
                    <a:pt x="54" y="178524"/>
                  </a:lnTo>
                  <a:lnTo>
                    <a:pt x="54" y="178524"/>
                  </a:lnTo>
                  <a:cubicBezTo>
                    <a:pt x="-642" y="189419"/>
                    <a:pt x="5385" y="200082"/>
                    <a:pt x="18830" y="207964"/>
                  </a:cubicBezTo>
                  <a:lnTo>
                    <a:pt x="21148" y="209354"/>
                  </a:lnTo>
                  <a:cubicBezTo>
                    <a:pt x="14889" y="202632"/>
                    <a:pt x="11876" y="195214"/>
                    <a:pt x="12571" y="187565"/>
                  </a:cubicBezTo>
                  <a:close/>
                </a:path>
              </a:pathLst>
            </a:custGeom>
            <a:solidFill>
              <a:schemeClr val="accent1"/>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1" name="任意多边形: 形状 132"/>
            <p:cNvSpPr/>
            <p:nvPr/>
          </p:nvSpPr>
          <p:spPr>
            <a:xfrm>
              <a:off x="972812" y="3352809"/>
              <a:ext cx="705956" cy="407786"/>
            </a:xfrm>
            <a:custGeom>
              <a:avLst/>
              <a:gdLst>
                <a:gd name="connsiteX0" fmla="*/ 250521 w 610222"/>
                <a:gd name="connsiteY0" fmla="*/ 341484 h 352490"/>
                <a:gd name="connsiteX1" fmla="*/ 18947 w 610222"/>
                <a:gd name="connsiteY1" fmla="*/ 207964 h 352490"/>
                <a:gd name="connsiteX2" fmla="*/ 26828 w 610222"/>
                <a:gd name="connsiteY2" fmla="*/ 144681 h 352490"/>
                <a:gd name="connsiteX3" fmla="*/ 250057 w 610222"/>
                <a:gd name="connsiteY3" fmla="*/ 15565 h 352490"/>
                <a:gd name="connsiteX4" fmla="*/ 359702 w 610222"/>
                <a:gd name="connsiteY4" fmla="*/ 10929 h 352490"/>
                <a:gd name="connsiteX5" fmla="*/ 591276 w 610222"/>
                <a:gd name="connsiteY5" fmla="*/ 144449 h 352490"/>
                <a:gd name="connsiteX6" fmla="*/ 583394 w 610222"/>
                <a:gd name="connsiteY6" fmla="*/ 207732 h 352490"/>
                <a:gd name="connsiteX7" fmla="*/ 360165 w 610222"/>
                <a:gd name="connsiteY7" fmla="*/ 336848 h 352490"/>
                <a:gd name="connsiteX8" fmla="*/ 250521 w 610222"/>
                <a:gd name="connsiteY8" fmla="*/ 341484 h 35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222" h="352490">
                  <a:moveTo>
                    <a:pt x="250521" y="341484"/>
                  </a:moveTo>
                  <a:lnTo>
                    <a:pt x="18947" y="207964"/>
                  </a:lnTo>
                  <a:cubicBezTo>
                    <a:pt x="-9102" y="191737"/>
                    <a:pt x="-5624" y="163457"/>
                    <a:pt x="26828" y="144681"/>
                  </a:cubicBezTo>
                  <a:lnTo>
                    <a:pt x="250057" y="15565"/>
                  </a:lnTo>
                  <a:cubicBezTo>
                    <a:pt x="282510" y="-3211"/>
                    <a:pt x="331653" y="-5298"/>
                    <a:pt x="359702" y="10929"/>
                  </a:cubicBezTo>
                  <a:lnTo>
                    <a:pt x="591276" y="144449"/>
                  </a:lnTo>
                  <a:cubicBezTo>
                    <a:pt x="619324" y="160675"/>
                    <a:pt x="615847" y="188956"/>
                    <a:pt x="583394" y="207732"/>
                  </a:cubicBezTo>
                  <a:lnTo>
                    <a:pt x="360165" y="336848"/>
                  </a:lnTo>
                  <a:cubicBezTo>
                    <a:pt x="327712" y="355856"/>
                    <a:pt x="278569" y="357710"/>
                    <a:pt x="250521" y="341484"/>
                  </a:cubicBezTo>
                  <a:close/>
                </a:path>
              </a:pathLst>
            </a:custGeom>
            <a:gradFill>
              <a:gsLst>
                <a:gs pos="0">
                  <a:srgbClr val="056AFF"/>
                </a:gs>
                <a:gs pos="100000">
                  <a:srgbClr val="82F8FE"/>
                </a:gs>
              </a:gsLst>
              <a:lin ang="0" scaled="0"/>
            </a:gradFill>
          </p:spPr>
          <p:txBody>
            <a:bodyPr wrap="none" rtlCol="0" anchor="ctr">
              <a:noAutofit/>
            </a:bodyPr>
            <a:lstStyle/>
            <a:p>
              <a:pPr algn="ctr">
                <a:lnSpc>
                  <a:spcPct val="120000"/>
                </a:lnSpc>
              </a:pPr>
              <a:endParaRPr lang="zh-CN" altLang="en-US" sz="16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2" name="任意多边形: 形状 133"/>
            <p:cNvSpPr/>
            <p:nvPr/>
          </p:nvSpPr>
          <p:spPr>
            <a:xfrm>
              <a:off x="1308493" y="3353134"/>
              <a:ext cx="370206" cy="407590"/>
            </a:xfrm>
            <a:custGeom>
              <a:avLst/>
              <a:gdLst>
                <a:gd name="connsiteX0" fmla="*/ 300884 w 320003"/>
                <a:gd name="connsiteY0" fmla="*/ 144400 h 352321"/>
                <a:gd name="connsiteX1" fmla="*/ 69310 w 320003"/>
                <a:gd name="connsiteY1" fmla="*/ 10880 h 352321"/>
                <a:gd name="connsiteX2" fmla="*/ 13908 w 320003"/>
                <a:gd name="connsiteY2" fmla="*/ 217 h 352321"/>
                <a:gd name="connsiteX3" fmla="*/ 53779 w 320003"/>
                <a:gd name="connsiteY3" fmla="*/ 10880 h 352321"/>
                <a:gd name="connsiteX4" fmla="*/ 285353 w 320003"/>
                <a:gd name="connsiteY4" fmla="*/ 144400 h 352321"/>
                <a:gd name="connsiteX5" fmla="*/ 277472 w 320003"/>
                <a:gd name="connsiteY5" fmla="*/ 207683 h 352321"/>
                <a:gd name="connsiteX6" fmla="*/ 54243 w 320003"/>
                <a:gd name="connsiteY6" fmla="*/ 336799 h 352321"/>
                <a:gd name="connsiteX7" fmla="*/ 0 w 320003"/>
                <a:gd name="connsiteY7" fmla="*/ 352098 h 352321"/>
                <a:gd name="connsiteX8" fmla="*/ 69774 w 320003"/>
                <a:gd name="connsiteY8" fmla="*/ 336799 h 352321"/>
                <a:gd name="connsiteX9" fmla="*/ 293003 w 320003"/>
                <a:gd name="connsiteY9" fmla="*/ 207683 h 352321"/>
                <a:gd name="connsiteX10" fmla="*/ 300884 w 320003"/>
                <a:gd name="connsiteY10" fmla="*/ 144400 h 35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003" h="352321">
                  <a:moveTo>
                    <a:pt x="300884" y="144400"/>
                  </a:moveTo>
                  <a:lnTo>
                    <a:pt x="69310" y="10880"/>
                  </a:lnTo>
                  <a:cubicBezTo>
                    <a:pt x="54706" y="2535"/>
                    <a:pt x="34539" y="-942"/>
                    <a:pt x="13908" y="217"/>
                  </a:cubicBezTo>
                  <a:cubicBezTo>
                    <a:pt x="28976" y="1144"/>
                    <a:pt x="42884" y="4621"/>
                    <a:pt x="53779" y="10880"/>
                  </a:cubicBezTo>
                  <a:lnTo>
                    <a:pt x="285353" y="144400"/>
                  </a:lnTo>
                  <a:cubicBezTo>
                    <a:pt x="313402" y="160626"/>
                    <a:pt x="309924" y="188907"/>
                    <a:pt x="277472" y="207683"/>
                  </a:cubicBezTo>
                  <a:lnTo>
                    <a:pt x="54243" y="336799"/>
                  </a:lnTo>
                  <a:cubicBezTo>
                    <a:pt x="38480" y="345839"/>
                    <a:pt x="19008" y="350939"/>
                    <a:pt x="0" y="352098"/>
                  </a:cubicBezTo>
                  <a:cubicBezTo>
                    <a:pt x="23644" y="353489"/>
                    <a:pt x="49838" y="348389"/>
                    <a:pt x="69774" y="336799"/>
                  </a:cubicBezTo>
                  <a:lnTo>
                    <a:pt x="293003" y="207683"/>
                  </a:lnTo>
                  <a:cubicBezTo>
                    <a:pt x="325687" y="188907"/>
                    <a:pt x="329164" y="160626"/>
                    <a:pt x="300884" y="144400"/>
                  </a:cubicBezTo>
                  <a:close/>
                </a:path>
              </a:pathLst>
            </a:custGeom>
            <a:solidFill>
              <a:schemeClr val="accent1">
                <a:alpha val="62000"/>
              </a:schemeClr>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7" name="任意多边形: 形状 134"/>
            <p:cNvSpPr/>
            <p:nvPr/>
          </p:nvSpPr>
          <p:spPr>
            <a:xfrm>
              <a:off x="972812" y="3352776"/>
              <a:ext cx="371616" cy="407765"/>
            </a:xfrm>
            <a:custGeom>
              <a:avLst/>
              <a:gdLst>
                <a:gd name="connsiteX0" fmla="*/ 268138 w 321221"/>
                <a:gd name="connsiteY0" fmla="*/ 341512 h 352472"/>
                <a:gd name="connsiteX1" fmla="*/ 36564 w 321221"/>
                <a:gd name="connsiteY1" fmla="*/ 207992 h 352472"/>
                <a:gd name="connsiteX2" fmla="*/ 44446 w 321221"/>
                <a:gd name="connsiteY2" fmla="*/ 144709 h 352472"/>
                <a:gd name="connsiteX3" fmla="*/ 267675 w 321221"/>
                <a:gd name="connsiteY3" fmla="*/ 15593 h 352472"/>
                <a:gd name="connsiteX4" fmla="*/ 321222 w 321221"/>
                <a:gd name="connsiteY4" fmla="*/ 294 h 352472"/>
                <a:gd name="connsiteX5" fmla="*/ 250057 w 321221"/>
                <a:gd name="connsiteY5" fmla="*/ 15593 h 352472"/>
                <a:gd name="connsiteX6" fmla="*/ 26828 w 321221"/>
                <a:gd name="connsiteY6" fmla="*/ 144709 h 352472"/>
                <a:gd name="connsiteX7" fmla="*/ 18947 w 321221"/>
                <a:gd name="connsiteY7" fmla="*/ 207992 h 352472"/>
                <a:gd name="connsiteX8" fmla="*/ 250521 w 321221"/>
                <a:gd name="connsiteY8" fmla="*/ 341512 h 352472"/>
                <a:gd name="connsiteX9" fmla="*/ 306850 w 321221"/>
                <a:gd name="connsiteY9" fmla="*/ 352175 h 352472"/>
                <a:gd name="connsiteX10" fmla="*/ 268138 w 321221"/>
                <a:gd name="connsiteY10" fmla="*/ 341512 h 35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221" h="352472">
                  <a:moveTo>
                    <a:pt x="268138" y="341512"/>
                  </a:moveTo>
                  <a:lnTo>
                    <a:pt x="36564" y="207992"/>
                  </a:lnTo>
                  <a:cubicBezTo>
                    <a:pt x="8516" y="191765"/>
                    <a:pt x="11993" y="163485"/>
                    <a:pt x="44446" y="144709"/>
                  </a:cubicBezTo>
                  <a:lnTo>
                    <a:pt x="267675" y="15593"/>
                  </a:lnTo>
                  <a:cubicBezTo>
                    <a:pt x="282974" y="6784"/>
                    <a:pt x="302214" y="1685"/>
                    <a:pt x="321222" y="294"/>
                  </a:cubicBezTo>
                  <a:cubicBezTo>
                    <a:pt x="297114" y="-1329"/>
                    <a:pt x="270224" y="3771"/>
                    <a:pt x="250057" y="15593"/>
                  </a:cubicBezTo>
                  <a:lnTo>
                    <a:pt x="26828" y="144709"/>
                  </a:lnTo>
                  <a:cubicBezTo>
                    <a:pt x="-5624" y="163485"/>
                    <a:pt x="-9102" y="191765"/>
                    <a:pt x="18947" y="207992"/>
                  </a:cubicBezTo>
                  <a:lnTo>
                    <a:pt x="250521" y="341512"/>
                  </a:lnTo>
                  <a:cubicBezTo>
                    <a:pt x="265357" y="350089"/>
                    <a:pt x="285755" y="353566"/>
                    <a:pt x="306850" y="352175"/>
                  </a:cubicBezTo>
                  <a:cubicBezTo>
                    <a:pt x="292246" y="351248"/>
                    <a:pt x="278801" y="347771"/>
                    <a:pt x="268138" y="341512"/>
                  </a:cubicBezTo>
                  <a:close/>
                </a:path>
              </a:pathLst>
            </a:custGeom>
            <a:solidFill>
              <a:schemeClr val="accent1"/>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pic>
        <p:nvPicPr>
          <p:cNvPr id="30" name="Picture 14"/>
          <p:cNvPicPr>
            <a:picLocks noChangeAspect="1" noChangeArrowheads="1"/>
          </p:cNvPicPr>
          <p:nvPr/>
        </p:nvPicPr>
        <p:blipFill>
          <a:blip r:embed="rId2" cstate="screen">
            <a:extLst>
              <a:ext uri="{BEBA8EAE-BF5A-486C-A8C5-ECC9F3942E4B}">
                <a14:imgProps xmlns:a14="http://schemas.microsoft.com/office/drawing/2010/main">
                  <a14:imgLayer r:embed="rId3">
                    <a14:imgEffect>
                      <a14:backgroundRemoval t="0" b="94043" l="0" r="100000"/>
                    </a14:imgEffect>
                    <a14:imgEffect>
                      <a14:brightnessContrast contrast="30000"/>
                    </a14:imgEffect>
                  </a14:imgLayer>
                </a14:imgProps>
              </a:ext>
            </a:extLst>
          </a:blip>
          <a:srcRect/>
          <a:stretch>
            <a:fillRect/>
          </a:stretch>
        </p:blipFill>
        <p:spPr bwMode="auto">
          <a:xfrm>
            <a:off x="666922" y="1711928"/>
            <a:ext cx="1281734" cy="914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2454642" y="4078181"/>
            <a:ext cx="2060179" cy="307777"/>
          </a:xfrm>
          <a:prstGeom prst="rect">
            <a:avLst/>
          </a:prstGeom>
        </p:spPr>
        <p:txBody>
          <a:bodyPr wrap="none">
            <a:spAutoFit/>
          </a:bodyPr>
          <a:lstStyle/>
          <a:p>
            <a:pPr algn="ctr"/>
            <a:r>
              <a:rPr lang="en-US" altLang="zh-CN" sz="1400" b="1" dirty="0" smtClean="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RPCB </a:t>
            </a:r>
            <a:r>
              <a:rPr lang="zh-CN" altLang="en-US" sz="14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硬式印刷电路板</a:t>
            </a:r>
            <a:endParaRPr lang="zh-CN" altLang="en-US" sz="14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 name="矩形 8"/>
          <p:cNvSpPr/>
          <p:nvPr/>
        </p:nvSpPr>
        <p:spPr>
          <a:xfrm>
            <a:off x="2639788" y="4341753"/>
            <a:ext cx="1689886" cy="246221"/>
          </a:xfrm>
          <a:prstGeom prst="rect">
            <a:avLst/>
          </a:prstGeom>
        </p:spPr>
        <p:txBody>
          <a:bodyPr wrap="none">
            <a:spAutoFit/>
          </a:bodyPr>
          <a:lstStyle/>
          <a:p>
            <a:pPr algn="ctr"/>
            <a:r>
              <a:rPr lang="en-US" altLang="zh-CN" sz="1000"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Rigid Printed Circuit Board</a:t>
            </a:r>
            <a:endParaRPr lang="en-US" altLang="zh-CN" sz="1000"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pic>
        <p:nvPicPr>
          <p:cNvPr id="67" name="Picture 7" descr="PCB 009"/>
          <p:cNvPicPr>
            <a:picLocks noChangeAspect="1" noChangeArrowheads="1"/>
          </p:cNvPicPr>
          <p:nvPr/>
        </p:nvPicPr>
        <p:blipFill rotWithShape="1">
          <a:blip r:embed="rId4" cstate="print"/>
          <a:srcRect/>
          <a:stretch>
            <a:fillRect/>
          </a:stretch>
        </p:blipFill>
        <p:spPr bwMode="auto">
          <a:xfrm>
            <a:off x="3014341" y="1783436"/>
            <a:ext cx="952667" cy="77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0" name="群組 69"/>
          <p:cNvGrpSpPr/>
          <p:nvPr/>
        </p:nvGrpSpPr>
        <p:grpSpPr>
          <a:xfrm>
            <a:off x="3047611" y="2499710"/>
            <a:ext cx="874241" cy="1352561"/>
            <a:chOff x="888536" y="2636549"/>
            <a:chExt cx="874241" cy="1352561"/>
          </a:xfrm>
        </p:grpSpPr>
        <p:grpSp>
          <p:nvGrpSpPr>
            <p:cNvPr id="71" name="组合 126"/>
            <p:cNvGrpSpPr/>
            <p:nvPr/>
          </p:nvGrpSpPr>
          <p:grpSpPr>
            <a:xfrm>
              <a:off x="1012873" y="2636549"/>
              <a:ext cx="612000" cy="1016398"/>
              <a:chOff x="5557367" y="5562577"/>
              <a:chExt cx="545073" cy="905255"/>
            </a:xfrm>
          </p:grpSpPr>
          <p:sp>
            <p:nvSpPr>
              <p:cNvPr id="80" name="任意多边形: 形状 135"/>
              <p:cNvSpPr/>
              <p:nvPr/>
            </p:nvSpPr>
            <p:spPr>
              <a:xfrm>
                <a:off x="5633944" y="6271889"/>
                <a:ext cx="391886" cy="195943"/>
              </a:xfrm>
              <a:custGeom>
                <a:avLst/>
                <a:gdLst>
                  <a:gd name="connsiteX0" fmla="*/ 393845 w 391885"/>
                  <a:gd name="connsiteY0" fmla="*/ 108748 h 195942"/>
                  <a:gd name="connsiteX1" fmla="*/ 393845 w 391885"/>
                  <a:gd name="connsiteY1" fmla="*/ 124424 h 195942"/>
                  <a:gd name="connsiteX2" fmla="*/ 217497 w 391885"/>
                  <a:gd name="connsiteY2" fmla="*/ 226314 h 195942"/>
                  <a:gd name="connsiteX3" fmla="*/ 190065 w 391885"/>
                  <a:gd name="connsiteY3" fmla="*/ 226314 h 195942"/>
                  <a:gd name="connsiteX4" fmla="*/ 5878 w 391885"/>
                  <a:gd name="connsiteY4" fmla="*/ 120505 h 195942"/>
                  <a:gd name="connsiteX5" fmla="*/ 5878 w 391885"/>
                  <a:gd name="connsiteY5" fmla="*/ 104829 h 195942"/>
                  <a:gd name="connsiteX6" fmla="*/ 182227 w 391885"/>
                  <a:gd name="connsiteY6" fmla="*/ 2939 h 195942"/>
                  <a:gd name="connsiteX7" fmla="*/ 209659 w 391885"/>
                  <a:gd name="connsiteY7" fmla="*/ 2939 h 195942"/>
                  <a:gd name="connsiteX8" fmla="*/ 393845 w 391885"/>
                  <a:gd name="connsiteY8" fmla="*/ 108748 h 195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885" h="195942">
                    <a:moveTo>
                      <a:pt x="393845" y="108748"/>
                    </a:moveTo>
                    <a:cubicBezTo>
                      <a:pt x="401683" y="112667"/>
                      <a:pt x="401683" y="120505"/>
                      <a:pt x="393845" y="124424"/>
                    </a:cubicBezTo>
                    <a:lnTo>
                      <a:pt x="217497" y="226314"/>
                    </a:lnTo>
                    <a:cubicBezTo>
                      <a:pt x="209659" y="230233"/>
                      <a:pt x="197902" y="230233"/>
                      <a:pt x="190065" y="226314"/>
                    </a:cubicBezTo>
                    <a:lnTo>
                      <a:pt x="5878" y="120505"/>
                    </a:lnTo>
                    <a:cubicBezTo>
                      <a:pt x="-1959" y="116586"/>
                      <a:pt x="-1959" y="108748"/>
                      <a:pt x="5878" y="104829"/>
                    </a:cubicBezTo>
                    <a:lnTo>
                      <a:pt x="182227" y="2939"/>
                    </a:lnTo>
                    <a:cubicBezTo>
                      <a:pt x="190065" y="-980"/>
                      <a:pt x="201821" y="-980"/>
                      <a:pt x="209659" y="2939"/>
                    </a:cubicBezTo>
                    <a:lnTo>
                      <a:pt x="393845" y="108748"/>
                    </a:lnTo>
                    <a:close/>
                  </a:path>
                </a:pathLst>
              </a:custGeom>
              <a:gradFill>
                <a:gsLst>
                  <a:gs pos="0">
                    <a:schemeClr val="bg1">
                      <a:alpha val="0"/>
                    </a:schemeClr>
                  </a:gs>
                  <a:gs pos="100000">
                    <a:schemeClr val="bg1">
                      <a:alpha val="29000"/>
                    </a:schemeClr>
                  </a:gs>
                </a:gsLst>
                <a:lin ang="4200000" scaled="0"/>
              </a:gradFill>
              <a:ln w="25047"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1" name="任意多边形: 形状 136"/>
              <p:cNvSpPr/>
              <p:nvPr/>
            </p:nvSpPr>
            <p:spPr>
              <a:xfrm>
                <a:off x="5557367" y="5562577"/>
                <a:ext cx="545073" cy="901337"/>
              </a:xfrm>
              <a:custGeom>
                <a:avLst/>
                <a:gdLst>
                  <a:gd name="connsiteX0" fmla="*/ 0 w 509451"/>
                  <a:gd name="connsiteY0" fmla="*/ 155775 h 901337"/>
                  <a:gd name="connsiteX1" fmla="*/ 7838 w 509451"/>
                  <a:gd name="connsiteY1" fmla="*/ 144018 h 901337"/>
                  <a:gd name="connsiteX2" fmla="*/ 250807 w 509451"/>
                  <a:gd name="connsiteY2" fmla="*/ 2939 h 901337"/>
                  <a:gd name="connsiteX3" fmla="*/ 286077 w 509451"/>
                  <a:gd name="connsiteY3" fmla="*/ 2939 h 901337"/>
                  <a:gd name="connsiteX4" fmla="*/ 536883 w 509451"/>
                  <a:gd name="connsiteY4" fmla="*/ 147937 h 901337"/>
                  <a:gd name="connsiteX5" fmla="*/ 544721 w 509451"/>
                  <a:gd name="connsiteY5" fmla="*/ 155775 h 901337"/>
                  <a:gd name="connsiteX6" fmla="*/ 470263 w 509451"/>
                  <a:gd name="connsiteY6" fmla="*/ 821981 h 901337"/>
                  <a:gd name="connsiteX7" fmla="*/ 466344 w 509451"/>
                  <a:gd name="connsiteY7" fmla="*/ 829818 h 901337"/>
                  <a:gd name="connsiteX8" fmla="*/ 289995 w 509451"/>
                  <a:gd name="connsiteY8" fmla="*/ 931709 h 901337"/>
                  <a:gd name="connsiteX9" fmla="*/ 262563 w 509451"/>
                  <a:gd name="connsiteY9" fmla="*/ 931709 h 901337"/>
                  <a:gd name="connsiteX10" fmla="*/ 78377 w 509451"/>
                  <a:gd name="connsiteY10" fmla="*/ 829818 h 901337"/>
                  <a:gd name="connsiteX11" fmla="*/ 74458 w 509451"/>
                  <a:gd name="connsiteY11" fmla="*/ 821981 h 901337"/>
                  <a:gd name="connsiteX12" fmla="*/ 0 w 509451"/>
                  <a:gd name="connsiteY12" fmla="*/ 155775 h 90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451" h="901337">
                    <a:moveTo>
                      <a:pt x="0" y="155775"/>
                    </a:moveTo>
                    <a:cubicBezTo>
                      <a:pt x="0" y="151856"/>
                      <a:pt x="0" y="147937"/>
                      <a:pt x="7838" y="144018"/>
                    </a:cubicBezTo>
                    <a:lnTo>
                      <a:pt x="250807" y="2939"/>
                    </a:lnTo>
                    <a:cubicBezTo>
                      <a:pt x="258645" y="-980"/>
                      <a:pt x="274320" y="-980"/>
                      <a:pt x="286077" y="2939"/>
                    </a:cubicBezTo>
                    <a:lnTo>
                      <a:pt x="536883" y="147937"/>
                    </a:lnTo>
                    <a:cubicBezTo>
                      <a:pt x="540802" y="151856"/>
                      <a:pt x="544721" y="155775"/>
                      <a:pt x="544721" y="155775"/>
                    </a:cubicBezTo>
                    <a:cubicBezTo>
                      <a:pt x="544721" y="159693"/>
                      <a:pt x="470263" y="818062"/>
                      <a:pt x="470263" y="821981"/>
                    </a:cubicBezTo>
                    <a:cubicBezTo>
                      <a:pt x="470263" y="825899"/>
                      <a:pt x="466344" y="825899"/>
                      <a:pt x="466344" y="829818"/>
                    </a:cubicBezTo>
                    <a:lnTo>
                      <a:pt x="289995" y="931709"/>
                    </a:lnTo>
                    <a:cubicBezTo>
                      <a:pt x="282158" y="935627"/>
                      <a:pt x="270401" y="935627"/>
                      <a:pt x="262563" y="931709"/>
                    </a:cubicBezTo>
                    <a:lnTo>
                      <a:pt x="78377" y="829818"/>
                    </a:lnTo>
                    <a:cubicBezTo>
                      <a:pt x="74458" y="825899"/>
                      <a:pt x="74458" y="825899"/>
                      <a:pt x="74458" y="821981"/>
                    </a:cubicBezTo>
                    <a:cubicBezTo>
                      <a:pt x="74458" y="818062"/>
                      <a:pt x="0" y="159693"/>
                      <a:pt x="0" y="155775"/>
                    </a:cubicBezTo>
                    <a:close/>
                  </a:path>
                </a:pathLst>
              </a:custGeom>
              <a:gradFill>
                <a:gsLst>
                  <a:gs pos="39000">
                    <a:schemeClr val="bg1">
                      <a:alpha val="0"/>
                    </a:schemeClr>
                  </a:gs>
                  <a:gs pos="100000">
                    <a:schemeClr val="bg1">
                      <a:alpha val="40000"/>
                    </a:schemeClr>
                  </a:gs>
                </a:gsLst>
                <a:lin ang="5400000" scaled="0"/>
              </a:gradFill>
              <a:ln w="25047"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72" name="任意多边形: 形状 127"/>
            <p:cNvSpPr/>
            <p:nvPr/>
          </p:nvSpPr>
          <p:spPr>
            <a:xfrm>
              <a:off x="972812" y="3530231"/>
              <a:ext cx="705956" cy="407696"/>
            </a:xfrm>
            <a:custGeom>
              <a:avLst/>
              <a:gdLst>
                <a:gd name="connsiteX0" fmla="*/ 250521 w 610222"/>
                <a:gd name="connsiteY0" fmla="*/ 341484 h 352412"/>
                <a:gd name="connsiteX1" fmla="*/ 18947 w 610222"/>
                <a:gd name="connsiteY1" fmla="*/ 207964 h 352412"/>
                <a:gd name="connsiteX2" fmla="*/ 26828 w 610222"/>
                <a:gd name="connsiteY2" fmla="*/ 144681 h 352412"/>
                <a:gd name="connsiteX3" fmla="*/ 250057 w 610222"/>
                <a:gd name="connsiteY3" fmla="*/ 15565 h 352412"/>
                <a:gd name="connsiteX4" fmla="*/ 359702 w 610222"/>
                <a:gd name="connsiteY4" fmla="*/ 10929 h 352412"/>
                <a:gd name="connsiteX5" fmla="*/ 591276 w 610222"/>
                <a:gd name="connsiteY5" fmla="*/ 144449 h 352412"/>
                <a:gd name="connsiteX6" fmla="*/ 583394 w 610222"/>
                <a:gd name="connsiteY6" fmla="*/ 207732 h 352412"/>
                <a:gd name="connsiteX7" fmla="*/ 360165 w 610222"/>
                <a:gd name="connsiteY7" fmla="*/ 336848 h 352412"/>
                <a:gd name="connsiteX8" fmla="*/ 250521 w 610222"/>
                <a:gd name="connsiteY8" fmla="*/ 341484 h 35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222" h="352412">
                  <a:moveTo>
                    <a:pt x="250521" y="341484"/>
                  </a:moveTo>
                  <a:lnTo>
                    <a:pt x="18947" y="207964"/>
                  </a:lnTo>
                  <a:cubicBezTo>
                    <a:pt x="-9102" y="191737"/>
                    <a:pt x="-5624" y="163457"/>
                    <a:pt x="26828" y="144681"/>
                  </a:cubicBezTo>
                  <a:lnTo>
                    <a:pt x="250057" y="15565"/>
                  </a:lnTo>
                  <a:cubicBezTo>
                    <a:pt x="282510" y="-3211"/>
                    <a:pt x="331653" y="-5298"/>
                    <a:pt x="359702" y="10929"/>
                  </a:cubicBezTo>
                  <a:lnTo>
                    <a:pt x="591276" y="144449"/>
                  </a:lnTo>
                  <a:cubicBezTo>
                    <a:pt x="619324" y="160675"/>
                    <a:pt x="615847" y="188956"/>
                    <a:pt x="583394" y="207732"/>
                  </a:cubicBezTo>
                  <a:lnTo>
                    <a:pt x="360165" y="336848"/>
                  </a:lnTo>
                  <a:cubicBezTo>
                    <a:pt x="327712" y="355624"/>
                    <a:pt x="278569" y="357710"/>
                    <a:pt x="250521" y="341484"/>
                  </a:cubicBezTo>
                  <a:close/>
                </a:path>
              </a:pathLst>
            </a:custGeom>
            <a:solidFill>
              <a:schemeClr val="tx1">
                <a:alpha val="15000"/>
              </a:schemeClr>
            </a:solidFill>
            <a:ln w="25047"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3" name="任意多边形: 形状 128"/>
            <p:cNvSpPr/>
            <p:nvPr/>
          </p:nvSpPr>
          <p:spPr>
            <a:xfrm>
              <a:off x="888536" y="3479258"/>
              <a:ext cx="874241" cy="509852"/>
            </a:xfrm>
            <a:custGeom>
              <a:avLst/>
              <a:gdLst>
                <a:gd name="connsiteX0" fmla="*/ 369267 w 755686"/>
                <a:gd name="connsiteY0" fmla="*/ 440715 h 440715"/>
                <a:gd name="connsiteX1" fmla="*/ 308302 w 755686"/>
                <a:gd name="connsiteY1" fmla="*/ 426807 h 440715"/>
                <a:gd name="connsiteX2" fmla="*/ 25962 w 755686"/>
                <a:gd name="connsiteY2" fmla="*/ 263847 h 440715"/>
                <a:gd name="connsiteX3" fmla="*/ 0 w 755686"/>
                <a:gd name="connsiteY3" fmla="*/ 225367 h 440715"/>
                <a:gd name="connsiteX4" fmla="*/ 35466 w 755686"/>
                <a:gd name="connsiteY4" fmla="*/ 176920 h 440715"/>
                <a:gd name="connsiteX5" fmla="*/ 307606 w 755686"/>
                <a:gd name="connsiteY5" fmla="*/ 19524 h 440715"/>
                <a:gd name="connsiteX6" fmla="*/ 447153 w 755686"/>
                <a:gd name="connsiteY6" fmla="*/ 13961 h 440715"/>
                <a:gd name="connsiteX7" fmla="*/ 729725 w 755686"/>
                <a:gd name="connsiteY7" fmla="*/ 176920 h 440715"/>
                <a:gd name="connsiteX8" fmla="*/ 755687 w 755686"/>
                <a:gd name="connsiteY8" fmla="*/ 215400 h 440715"/>
                <a:gd name="connsiteX9" fmla="*/ 719989 w 755686"/>
                <a:gd name="connsiteY9" fmla="*/ 263847 h 440715"/>
                <a:gd name="connsiteX10" fmla="*/ 447849 w 755686"/>
                <a:gd name="connsiteY10" fmla="*/ 421243 h 440715"/>
                <a:gd name="connsiteX11" fmla="*/ 369267 w 755686"/>
                <a:gd name="connsiteY11" fmla="*/ 440715 h 440715"/>
                <a:gd name="connsiteX12" fmla="*/ 386420 w 755686"/>
                <a:gd name="connsiteY12" fmla="*/ 10947 h 440715"/>
                <a:gd name="connsiteX13" fmla="*/ 313633 w 755686"/>
                <a:gd name="connsiteY13" fmla="*/ 29260 h 440715"/>
                <a:gd name="connsiteX14" fmla="*/ 41261 w 755686"/>
                <a:gd name="connsiteY14" fmla="*/ 186656 h 440715"/>
                <a:gd name="connsiteX15" fmla="*/ 11358 w 755686"/>
                <a:gd name="connsiteY15" fmla="*/ 225367 h 440715"/>
                <a:gd name="connsiteX16" fmla="*/ 31757 w 755686"/>
                <a:gd name="connsiteY16" fmla="*/ 254111 h 440715"/>
                <a:gd name="connsiteX17" fmla="*/ 314329 w 755686"/>
                <a:gd name="connsiteY17" fmla="*/ 417071 h 440715"/>
                <a:gd name="connsiteX18" fmla="*/ 442517 w 755686"/>
                <a:gd name="connsiteY18" fmla="*/ 411507 h 440715"/>
                <a:gd name="connsiteX19" fmla="*/ 714657 w 755686"/>
                <a:gd name="connsiteY19" fmla="*/ 254111 h 440715"/>
                <a:gd name="connsiteX20" fmla="*/ 744560 w 755686"/>
                <a:gd name="connsiteY20" fmla="*/ 215168 h 440715"/>
                <a:gd name="connsiteX21" fmla="*/ 724161 w 755686"/>
                <a:gd name="connsiteY21" fmla="*/ 186424 h 440715"/>
                <a:gd name="connsiteX22" fmla="*/ 441590 w 755686"/>
                <a:gd name="connsiteY22" fmla="*/ 23465 h 440715"/>
                <a:gd name="connsiteX23" fmla="*/ 386420 w 755686"/>
                <a:gd name="connsiteY23" fmla="*/ 10947 h 44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55686" h="440715">
                  <a:moveTo>
                    <a:pt x="369267" y="440715"/>
                  </a:moveTo>
                  <a:cubicBezTo>
                    <a:pt x="346550" y="440715"/>
                    <a:pt x="324528" y="436079"/>
                    <a:pt x="308302" y="426807"/>
                  </a:cubicBezTo>
                  <a:lnTo>
                    <a:pt x="25962" y="263847"/>
                  </a:lnTo>
                  <a:cubicBezTo>
                    <a:pt x="9272" y="254111"/>
                    <a:pt x="0" y="240435"/>
                    <a:pt x="0" y="225367"/>
                  </a:cubicBezTo>
                  <a:cubicBezTo>
                    <a:pt x="0" y="207519"/>
                    <a:pt x="12981" y="189901"/>
                    <a:pt x="35466" y="176920"/>
                  </a:cubicBezTo>
                  <a:lnTo>
                    <a:pt x="307606" y="19524"/>
                  </a:lnTo>
                  <a:cubicBezTo>
                    <a:pt x="348636" y="-4120"/>
                    <a:pt x="411224" y="-6670"/>
                    <a:pt x="447153" y="13961"/>
                  </a:cubicBezTo>
                  <a:lnTo>
                    <a:pt x="729725" y="176920"/>
                  </a:lnTo>
                  <a:cubicBezTo>
                    <a:pt x="746415" y="186656"/>
                    <a:pt x="755687" y="200332"/>
                    <a:pt x="755687" y="215400"/>
                  </a:cubicBezTo>
                  <a:cubicBezTo>
                    <a:pt x="755687" y="233249"/>
                    <a:pt x="742706" y="250866"/>
                    <a:pt x="719989" y="263847"/>
                  </a:cubicBezTo>
                  <a:lnTo>
                    <a:pt x="447849" y="421243"/>
                  </a:lnTo>
                  <a:cubicBezTo>
                    <a:pt x="425596" y="434224"/>
                    <a:pt x="396620" y="440715"/>
                    <a:pt x="369267" y="440715"/>
                  </a:cubicBezTo>
                  <a:close/>
                  <a:moveTo>
                    <a:pt x="386420" y="10947"/>
                  </a:moveTo>
                  <a:cubicBezTo>
                    <a:pt x="361153" y="10947"/>
                    <a:pt x="334496" y="17206"/>
                    <a:pt x="313633" y="29260"/>
                  </a:cubicBezTo>
                  <a:lnTo>
                    <a:pt x="41261" y="186656"/>
                  </a:lnTo>
                  <a:cubicBezTo>
                    <a:pt x="22253" y="197551"/>
                    <a:pt x="11358" y="211691"/>
                    <a:pt x="11358" y="225367"/>
                  </a:cubicBezTo>
                  <a:cubicBezTo>
                    <a:pt x="11358" y="236262"/>
                    <a:pt x="18544" y="246462"/>
                    <a:pt x="31757" y="254111"/>
                  </a:cubicBezTo>
                  <a:lnTo>
                    <a:pt x="314329" y="417071"/>
                  </a:lnTo>
                  <a:cubicBezTo>
                    <a:pt x="347013" y="435847"/>
                    <a:pt x="404501" y="433529"/>
                    <a:pt x="442517" y="411507"/>
                  </a:cubicBezTo>
                  <a:lnTo>
                    <a:pt x="714657" y="254111"/>
                  </a:lnTo>
                  <a:cubicBezTo>
                    <a:pt x="733665" y="243216"/>
                    <a:pt x="744560" y="229076"/>
                    <a:pt x="744560" y="215168"/>
                  </a:cubicBezTo>
                  <a:cubicBezTo>
                    <a:pt x="744560" y="204273"/>
                    <a:pt x="737374" y="194074"/>
                    <a:pt x="724161" y="186424"/>
                  </a:cubicBezTo>
                  <a:lnTo>
                    <a:pt x="441590" y="23465"/>
                  </a:lnTo>
                  <a:cubicBezTo>
                    <a:pt x="426755" y="15120"/>
                    <a:pt x="407051" y="10947"/>
                    <a:pt x="386420" y="10947"/>
                  </a:cubicBezTo>
                  <a:close/>
                </a:path>
              </a:pathLst>
            </a:custGeom>
            <a:gradFill>
              <a:gsLst>
                <a:gs pos="0">
                  <a:schemeClr val="accent1">
                    <a:alpha val="75000"/>
                  </a:schemeClr>
                </a:gs>
                <a:gs pos="100000">
                  <a:schemeClr val="tx2">
                    <a:lumMod val="60000"/>
                    <a:lumOff val="40000"/>
                  </a:schemeClr>
                </a:gs>
              </a:gsLst>
              <a:lin ang="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4" name="任意多边形: 形状 129"/>
            <p:cNvSpPr/>
            <p:nvPr/>
          </p:nvSpPr>
          <p:spPr>
            <a:xfrm>
              <a:off x="972679" y="3505402"/>
              <a:ext cx="705892" cy="407696"/>
            </a:xfrm>
            <a:custGeom>
              <a:avLst/>
              <a:gdLst>
                <a:gd name="connsiteX0" fmla="*/ 610167 w 610166"/>
                <a:gd name="connsiteY0" fmla="*/ 42223 h 352412"/>
                <a:gd name="connsiteX1" fmla="*/ 414059 w 610166"/>
                <a:gd name="connsiteY1" fmla="*/ 42223 h 352412"/>
                <a:gd name="connsiteX2" fmla="*/ 359585 w 610166"/>
                <a:gd name="connsiteY2" fmla="*/ 10929 h 352412"/>
                <a:gd name="connsiteX3" fmla="*/ 249941 w 610166"/>
                <a:gd name="connsiteY3" fmla="*/ 15565 h 352412"/>
                <a:gd name="connsiteX4" fmla="*/ 196162 w 610166"/>
                <a:gd name="connsiteY4" fmla="*/ 46859 h 352412"/>
                <a:gd name="connsiteX5" fmla="*/ 54 w 610166"/>
                <a:gd name="connsiteY5" fmla="*/ 46859 h 352412"/>
                <a:gd name="connsiteX6" fmla="*/ 54 w 610166"/>
                <a:gd name="connsiteY6" fmla="*/ 178524 h 352412"/>
                <a:gd name="connsiteX7" fmla="*/ 54 w 610166"/>
                <a:gd name="connsiteY7" fmla="*/ 178524 h 352412"/>
                <a:gd name="connsiteX8" fmla="*/ 18830 w 610166"/>
                <a:gd name="connsiteY8" fmla="*/ 207964 h 352412"/>
                <a:gd name="connsiteX9" fmla="*/ 250404 w 610166"/>
                <a:gd name="connsiteY9" fmla="*/ 341484 h 352412"/>
                <a:gd name="connsiteX10" fmla="*/ 360048 w 610166"/>
                <a:gd name="connsiteY10" fmla="*/ 336848 h 352412"/>
                <a:gd name="connsiteX11" fmla="*/ 583277 w 610166"/>
                <a:gd name="connsiteY11" fmla="*/ 207732 h 352412"/>
                <a:gd name="connsiteX12" fmla="*/ 609935 w 610166"/>
                <a:gd name="connsiteY12" fmla="*/ 173888 h 352412"/>
                <a:gd name="connsiteX13" fmla="*/ 610167 w 610166"/>
                <a:gd name="connsiteY13" fmla="*/ 173888 h 352412"/>
                <a:gd name="connsiteX14" fmla="*/ 610167 w 610166"/>
                <a:gd name="connsiteY14" fmla="*/ 42223 h 35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0166" h="352412">
                  <a:moveTo>
                    <a:pt x="610167" y="42223"/>
                  </a:moveTo>
                  <a:lnTo>
                    <a:pt x="414059" y="42223"/>
                  </a:lnTo>
                  <a:lnTo>
                    <a:pt x="359585" y="10929"/>
                  </a:lnTo>
                  <a:cubicBezTo>
                    <a:pt x="331536" y="-5298"/>
                    <a:pt x="282393" y="-3211"/>
                    <a:pt x="249941" y="15565"/>
                  </a:cubicBezTo>
                  <a:lnTo>
                    <a:pt x="196162" y="46859"/>
                  </a:lnTo>
                  <a:lnTo>
                    <a:pt x="54" y="46859"/>
                  </a:lnTo>
                  <a:lnTo>
                    <a:pt x="54" y="178524"/>
                  </a:lnTo>
                  <a:lnTo>
                    <a:pt x="54" y="178524"/>
                  </a:lnTo>
                  <a:cubicBezTo>
                    <a:pt x="-642" y="189419"/>
                    <a:pt x="5385" y="200082"/>
                    <a:pt x="18830" y="207964"/>
                  </a:cubicBezTo>
                  <a:lnTo>
                    <a:pt x="250404" y="341484"/>
                  </a:lnTo>
                  <a:cubicBezTo>
                    <a:pt x="278453" y="357710"/>
                    <a:pt x="327596" y="355624"/>
                    <a:pt x="360048" y="336848"/>
                  </a:cubicBezTo>
                  <a:lnTo>
                    <a:pt x="583277" y="207732"/>
                  </a:lnTo>
                  <a:cubicBezTo>
                    <a:pt x="600199" y="197996"/>
                    <a:pt x="609008" y="185710"/>
                    <a:pt x="609935" y="173888"/>
                  </a:cubicBezTo>
                  <a:lnTo>
                    <a:pt x="610167" y="173888"/>
                  </a:lnTo>
                  <a:lnTo>
                    <a:pt x="610167" y="42223"/>
                  </a:lnTo>
                  <a:close/>
                </a:path>
              </a:pathLst>
            </a:custGeom>
            <a:gradFill>
              <a:gsLst>
                <a:gs pos="25000">
                  <a:srgbClr val="056AFF">
                    <a:alpha val="50000"/>
                  </a:srgbClr>
                </a:gs>
                <a:gs pos="95000">
                  <a:srgbClr val="82F8FE">
                    <a:alpha val="50000"/>
                  </a:srgbClr>
                </a:gs>
              </a:gsLst>
              <a:lin ang="540000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5" name="任意多边形: 形状 130"/>
            <p:cNvSpPr/>
            <p:nvPr/>
          </p:nvSpPr>
          <p:spPr>
            <a:xfrm>
              <a:off x="972639" y="3696105"/>
              <a:ext cx="705934" cy="216988"/>
            </a:xfrm>
            <a:custGeom>
              <a:avLst/>
              <a:gdLst>
                <a:gd name="connsiteX0" fmla="*/ 583313 w 610202"/>
                <a:gd name="connsiteY0" fmla="*/ 33844 h 187564"/>
                <a:gd name="connsiteX1" fmla="*/ 360084 w 610202"/>
                <a:gd name="connsiteY1" fmla="*/ 162959 h 187564"/>
                <a:gd name="connsiteX2" fmla="*/ 250440 w 610202"/>
                <a:gd name="connsiteY2" fmla="*/ 167595 h 187564"/>
                <a:gd name="connsiteX3" fmla="*/ 18866 w 610202"/>
                <a:gd name="connsiteY3" fmla="*/ 34075 h 187564"/>
                <a:gd name="connsiteX4" fmla="*/ 90 w 610202"/>
                <a:gd name="connsiteY4" fmla="*/ 4636 h 187564"/>
                <a:gd name="connsiteX5" fmla="*/ 90 w 610202"/>
                <a:gd name="connsiteY5" fmla="*/ 4636 h 187564"/>
                <a:gd name="connsiteX6" fmla="*/ 90 w 610202"/>
                <a:gd name="connsiteY6" fmla="*/ 13676 h 187564"/>
                <a:gd name="connsiteX7" fmla="*/ 90 w 610202"/>
                <a:gd name="connsiteY7" fmla="*/ 13676 h 187564"/>
                <a:gd name="connsiteX8" fmla="*/ 18866 w 610202"/>
                <a:gd name="connsiteY8" fmla="*/ 43116 h 187564"/>
                <a:gd name="connsiteX9" fmla="*/ 250440 w 610202"/>
                <a:gd name="connsiteY9" fmla="*/ 176636 h 187564"/>
                <a:gd name="connsiteX10" fmla="*/ 360084 w 610202"/>
                <a:gd name="connsiteY10" fmla="*/ 172000 h 187564"/>
                <a:gd name="connsiteX11" fmla="*/ 583313 w 610202"/>
                <a:gd name="connsiteY11" fmla="*/ 42884 h 187564"/>
                <a:gd name="connsiteX12" fmla="*/ 609971 w 610202"/>
                <a:gd name="connsiteY12" fmla="*/ 9040 h 187564"/>
                <a:gd name="connsiteX13" fmla="*/ 610203 w 610202"/>
                <a:gd name="connsiteY13" fmla="*/ 9040 h 187564"/>
                <a:gd name="connsiteX14" fmla="*/ 610203 w 610202"/>
                <a:gd name="connsiteY14" fmla="*/ 0 h 187564"/>
                <a:gd name="connsiteX15" fmla="*/ 609971 w 610202"/>
                <a:gd name="connsiteY15" fmla="*/ 0 h 187564"/>
                <a:gd name="connsiteX16" fmla="*/ 583313 w 610202"/>
                <a:gd name="connsiteY16" fmla="*/ 33844 h 187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0202" h="187564">
                  <a:moveTo>
                    <a:pt x="583313" y="33844"/>
                  </a:moveTo>
                  <a:lnTo>
                    <a:pt x="360084" y="162959"/>
                  </a:lnTo>
                  <a:cubicBezTo>
                    <a:pt x="327631" y="181736"/>
                    <a:pt x="278489" y="183822"/>
                    <a:pt x="250440" y="167595"/>
                  </a:cubicBezTo>
                  <a:lnTo>
                    <a:pt x="18866" y="34075"/>
                  </a:lnTo>
                  <a:cubicBezTo>
                    <a:pt x="5421" y="26194"/>
                    <a:pt x="-837" y="15763"/>
                    <a:pt x="90" y="4636"/>
                  </a:cubicBezTo>
                  <a:lnTo>
                    <a:pt x="90" y="4636"/>
                  </a:lnTo>
                  <a:lnTo>
                    <a:pt x="90" y="13676"/>
                  </a:lnTo>
                  <a:lnTo>
                    <a:pt x="90" y="13676"/>
                  </a:lnTo>
                  <a:cubicBezTo>
                    <a:pt x="-606" y="24571"/>
                    <a:pt x="5421" y="35234"/>
                    <a:pt x="18866" y="43116"/>
                  </a:cubicBezTo>
                  <a:lnTo>
                    <a:pt x="250440" y="176636"/>
                  </a:lnTo>
                  <a:cubicBezTo>
                    <a:pt x="278489" y="192862"/>
                    <a:pt x="327631" y="190776"/>
                    <a:pt x="360084" y="172000"/>
                  </a:cubicBezTo>
                  <a:lnTo>
                    <a:pt x="583313" y="42884"/>
                  </a:lnTo>
                  <a:cubicBezTo>
                    <a:pt x="600235" y="33148"/>
                    <a:pt x="609044" y="20863"/>
                    <a:pt x="609971" y="9040"/>
                  </a:cubicBezTo>
                  <a:lnTo>
                    <a:pt x="610203" y="9040"/>
                  </a:lnTo>
                  <a:lnTo>
                    <a:pt x="610203" y="0"/>
                  </a:lnTo>
                  <a:lnTo>
                    <a:pt x="609971" y="0"/>
                  </a:lnTo>
                  <a:cubicBezTo>
                    <a:pt x="609275" y="11822"/>
                    <a:pt x="600235" y="24108"/>
                    <a:pt x="583313" y="33844"/>
                  </a:cubicBezTo>
                  <a:close/>
                </a:path>
              </a:pathLst>
            </a:custGeom>
            <a:gradFill>
              <a:gsLst>
                <a:gs pos="0">
                  <a:schemeClr val="accent1"/>
                </a:gs>
                <a:gs pos="74000">
                  <a:schemeClr val="accent2">
                    <a:alpha val="13000"/>
                  </a:schemeClr>
                </a:gs>
              </a:gsLst>
              <a:lin ang="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6" name="任意多边形: 形状 131"/>
            <p:cNvSpPr/>
            <p:nvPr/>
          </p:nvSpPr>
          <p:spPr>
            <a:xfrm>
              <a:off x="972679" y="3505398"/>
              <a:ext cx="706159" cy="242196"/>
            </a:xfrm>
            <a:custGeom>
              <a:avLst/>
              <a:gdLst>
                <a:gd name="connsiteX0" fmla="*/ 12571 w 610398"/>
                <a:gd name="connsiteY0" fmla="*/ 187565 h 209354"/>
                <a:gd name="connsiteX1" fmla="*/ 12571 w 610398"/>
                <a:gd name="connsiteY1" fmla="*/ 187565 h 209354"/>
                <a:gd name="connsiteX2" fmla="*/ 12571 w 610398"/>
                <a:gd name="connsiteY2" fmla="*/ 55899 h 209354"/>
                <a:gd name="connsiteX3" fmla="*/ 208679 w 610398"/>
                <a:gd name="connsiteY3" fmla="*/ 55899 h 209354"/>
                <a:gd name="connsiteX4" fmla="*/ 262458 w 610398"/>
                <a:gd name="connsiteY4" fmla="*/ 24605 h 209354"/>
                <a:gd name="connsiteX5" fmla="*/ 372102 w 610398"/>
                <a:gd name="connsiteY5" fmla="*/ 19969 h 209354"/>
                <a:gd name="connsiteX6" fmla="*/ 426577 w 610398"/>
                <a:gd name="connsiteY6" fmla="*/ 51263 h 209354"/>
                <a:gd name="connsiteX7" fmla="*/ 610399 w 610398"/>
                <a:gd name="connsiteY7" fmla="*/ 51263 h 209354"/>
                <a:gd name="connsiteX8" fmla="*/ 610399 w 610398"/>
                <a:gd name="connsiteY8" fmla="*/ 42223 h 209354"/>
                <a:gd name="connsiteX9" fmla="*/ 414059 w 610398"/>
                <a:gd name="connsiteY9" fmla="*/ 42223 h 209354"/>
                <a:gd name="connsiteX10" fmla="*/ 359585 w 610398"/>
                <a:gd name="connsiteY10" fmla="*/ 10929 h 209354"/>
                <a:gd name="connsiteX11" fmla="*/ 249941 w 610398"/>
                <a:gd name="connsiteY11" fmla="*/ 15565 h 209354"/>
                <a:gd name="connsiteX12" fmla="*/ 196162 w 610398"/>
                <a:gd name="connsiteY12" fmla="*/ 46859 h 209354"/>
                <a:gd name="connsiteX13" fmla="*/ 54 w 610398"/>
                <a:gd name="connsiteY13" fmla="*/ 46859 h 209354"/>
                <a:gd name="connsiteX14" fmla="*/ 54 w 610398"/>
                <a:gd name="connsiteY14" fmla="*/ 178524 h 209354"/>
                <a:gd name="connsiteX15" fmla="*/ 54 w 610398"/>
                <a:gd name="connsiteY15" fmla="*/ 178524 h 209354"/>
                <a:gd name="connsiteX16" fmla="*/ 18830 w 610398"/>
                <a:gd name="connsiteY16" fmla="*/ 207964 h 209354"/>
                <a:gd name="connsiteX17" fmla="*/ 21148 w 610398"/>
                <a:gd name="connsiteY17" fmla="*/ 209354 h 209354"/>
                <a:gd name="connsiteX18" fmla="*/ 12571 w 610398"/>
                <a:gd name="connsiteY18" fmla="*/ 187565 h 209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10398" h="209354">
                  <a:moveTo>
                    <a:pt x="12571" y="187565"/>
                  </a:moveTo>
                  <a:lnTo>
                    <a:pt x="12571" y="187565"/>
                  </a:lnTo>
                  <a:lnTo>
                    <a:pt x="12571" y="55899"/>
                  </a:lnTo>
                  <a:lnTo>
                    <a:pt x="208679" y="55899"/>
                  </a:lnTo>
                  <a:lnTo>
                    <a:pt x="262458" y="24605"/>
                  </a:lnTo>
                  <a:cubicBezTo>
                    <a:pt x="294911" y="5829"/>
                    <a:pt x="344054" y="3743"/>
                    <a:pt x="372102" y="19969"/>
                  </a:cubicBezTo>
                  <a:lnTo>
                    <a:pt x="426577" y="51263"/>
                  </a:lnTo>
                  <a:lnTo>
                    <a:pt x="610399" y="51263"/>
                  </a:lnTo>
                  <a:lnTo>
                    <a:pt x="610399" y="42223"/>
                  </a:lnTo>
                  <a:lnTo>
                    <a:pt x="414059" y="42223"/>
                  </a:lnTo>
                  <a:lnTo>
                    <a:pt x="359585" y="10929"/>
                  </a:lnTo>
                  <a:cubicBezTo>
                    <a:pt x="331536" y="-5298"/>
                    <a:pt x="282393" y="-3211"/>
                    <a:pt x="249941" y="15565"/>
                  </a:cubicBezTo>
                  <a:lnTo>
                    <a:pt x="196162" y="46859"/>
                  </a:lnTo>
                  <a:lnTo>
                    <a:pt x="54" y="46859"/>
                  </a:lnTo>
                  <a:lnTo>
                    <a:pt x="54" y="178524"/>
                  </a:lnTo>
                  <a:lnTo>
                    <a:pt x="54" y="178524"/>
                  </a:lnTo>
                  <a:cubicBezTo>
                    <a:pt x="-642" y="189419"/>
                    <a:pt x="5385" y="200082"/>
                    <a:pt x="18830" y="207964"/>
                  </a:cubicBezTo>
                  <a:lnTo>
                    <a:pt x="21148" y="209354"/>
                  </a:lnTo>
                  <a:cubicBezTo>
                    <a:pt x="14889" y="202632"/>
                    <a:pt x="11876" y="195214"/>
                    <a:pt x="12571" y="187565"/>
                  </a:cubicBezTo>
                  <a:close/>
                </a:path>
              </a:pathLst>
            </a:custGeom>
            <a:solidFill>
              <a:schemeClr val="accent1"/>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7" name="任意多边形: 形状 132"/>
            <p:cNvSpPr/>
            <p:nvPr/>
          </p:nvSpPr>
          <p:spPr>
            <a:xfrm>
              <a:off x="972812" y="3352809"/>
              <a:ext cx="705956" cy="407786"/>
            </a:xfrm>
            <a:custGeom>
              <a:avLst/>
              <a:gdLst>
                <a:gd name="connsiteX0" fmla="*/ 250521 w 610222"/>
                <a:gd name="connsiteY0" fmla="*/ 341484 h 352490"/>
                <a:gd name="connsiteX1" fmla="*/ 18947 w 610222"/>
                <a:gd name="connsiteY1" fmla="*/ 207964 h 352490"/>
                <a:gd name="connsiteX2" fmla="*/ 26828 w 610222"/>
                <a:gd name="connsiteY2" fmla="*/ 144681 h 352490"/>
                <a:gd name="connsiteX3" fmla="*/ 250057 w 610222"/>
                <a:gd name="connsiteY3" fmla="*/ 15565 h 352490"/>
                <a:gd name="connsiteX4" fmla="*/ 359702 w 610222"/>
                <a:gd name="connsiteY4" fmla="*/ 10929 h 352490"/>
                <a:gd name="connsiteX5" fmla="*/ 591276 w 610222"/>
                <a:gd name="connsiteY5" fmla="*/ 144449 h 352490"/>
                <a:gd name="connsiteX6" fmla="*/ 583394 w 610222"/>
                <a:gd name="connsiteY6" fmla="*/ 207732 h 352490"/>
                <a:gd name="connsiteX7" fmla="*/ 360165 w 610222"/>
                <a:gd name="connsiteY7" fmla="*/ 336848 h 352490"/>
                <a:gd name="connsiteX8" fmla="*/ 250521 w 610222"/>
                <a:gd name="connsiteY8" fmla="*/ 341484 h 35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222" h="352490">
                  <a:moveTo>
                    <a:pt x="250521" y="341484"/>
                  </a:moveTo>
                  <a:lnTo>
                    <a:pt x="18947" y="207964"/>
                  </a:lnTo>
                  <a:cubicBezTo>
                    <a:pt x="-9102" y="191737"/>
                    <a:pt x="-5624" y="163457"/>
                    <a:pt x="26828" y="144681"/>
                  </a:cubicBezTo>
                  <a:lnTo>
                    <a:pt x="250057" y="15565"/>
                  </a:lnTo>
                  <a:cubicBezTo>
                    <a:pt x="282510" y="-3211"/>
                    <a:pt x="331653" y="-5298"/>
                    <a:pt x="359702" y="10929"/>
                  </a:cubicBezTo>
                  <a:lnTo>
                    <a:pt x="591276" y="144449"/>
                  </a:lnTo>
                  <a:cubicBezTo>
                    <a:pt x="619324" y="160675"/>
                    <a:pt x="615847" y="188956"/>
                    <a:pt x="583394" y="207732"/>
                  </a:cubicBezTo>
                  <a:lnTo>
                    <a:pt x="360165" y="336848"/>
                  </a:lnTo>
                  <a:cubicBezTo>
                    <a:pt x="327712" y="355856"/>
                    <a:pt x="278569" y="357710"/>
                    <a:pt x="250521" y="341484"/>
                  </a:cubicBezTo>
                  <a:close/>
                </a:path>
              </a:pathLst>
            </a:custGeom>
            <a:gradFill>
              <a:gsLst>
                <a:gs pos="0">
                  <a:srgbClr val="056AFF"/>
                </a:gs>
                <a:gs pos="100000">
                  <a:srgbClr val="82F8FE"/>
                </a:gs>
              </a:gsLst>
              <a:lin ang="0" scaled="0"/>
            </a:gradFill>
          </p:spPr>
          <p:txBody>
            <a:bodyPr wrap="none" rtlCol="0" anchor="ctr">
              <a:noAutofit/>
            </a:bodyPr>
            <a:lstStyle/>
            <a:p>
              <a:pPr algn="ctr">
                <a:lnSpc>
                  <a:spcPct val="120000"/>
                </a:lnSpc>
              </a:pPr>
              <a:endParaRPr lang="zh-CN" altLang="en-US" sz="16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8" name="任意多边形: 形状 133"/>
            <p:cNvSpPr/>
            <p:nvPr/>
          </p:nvSpPr>
          <p:spPr>
            <a:xfrm>
              <a:off x="1308493" y="3353134"/>
              <a:ext cx="370206" cy="407590"/>
            </a:xfrm>
            <a:custGeom>
              <a:avLst/>
              <a:gdLst>
                <a:gd name="connsiteX0" fmla="*/ 300884 w 320003"/>
                <a:gd name="connsiteY0" fmla="*/ 144400 h 352321"/>
                <a:gd name="connsiteX1" fmla="*/ 69310 w 320003"/>
                <a:gd name="connsiteY1" fmla="*/ 10880 h 352321"/>
                <a:gd name="connsiteX2" fmla="*/ 13908 w 320003"/>
                <a:gd name="connsiteY2" fmla="*/ 217 h 352321"/>
                <a:gd name="connsiteX3" fmla="*/ 53779 w 320003"/>
                <a:gd name="connsiteY3" fmla="*/ 10880 h 352321"/>
                <a:gd name="connsiteX4" fmla="*/ 285353 w 320003"/>
                <a:gd name="connsiteY4" fmla="*/ 144400 h 352321"/>
                <a:gd name="connsiteX5" fmla="*/ 277472 w 320003"/>
                <a:gd name="connsiteY5" fmla="*/ 207683 h 352321"/>
                <a:gd name="connsiteX6" fmla="*/ 54243 w 320003"/>
                <a:gd name="connsiteY6" fmla="*/ 336799 h 352321"/>
                <a:gd name="connsiteX7" fmla="*/ 0 w 320003"/>
                <a:gd name="connsiteY7" fmla="*/ 352098 h 352321"/>
                <a:gd name="connsiteX8" fmla="*/ 69774 w 320003"/>
                <a:gd name="connsiteY8" fmla="*/ 336799 h 352321"/>
                <a:gd name="connsiteX9" fmla="*/ 293003 w 320003"/>
                <a:gd name="connsiteY9" fmla="*/ 207683 h 352321"/>
                <a:gd name="connsiteX10" fmla="*/ 300884 w 320003"/>
                <a:gd name="connsiteY10" fmla="*/ 144400 h 35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003" h="352321">
                  <a:moveTo>
                    <a:pt x="300884" y="144400"/>
                  </a:moveTo>
                  <a:lnTo>
                    <a:pt x="69310" y="10880"/>
                  </a:lnTo>
                  <a:cubicBezTo>
                    <a:pt x="54706" y="2535"/>
                    <a:pt x="34539" y="-942"/>
                    <a:pt x="13908" y="217"/>
                  </a:cubicBezTo>
                  <a:cubicBezTo>
                    <a:pt x="28976" y="1144"/>
                    <a:pt x="42884" y="4621"/>
                    <a:pt x="53779" y="10880"/>
                  </a:cubicBezTo>
                  <a:lnTo>
                    <a:pt x="285353" y="144400"/>
                  </a:lnTo>
                  <a:cubicBezTo>
                    <a:pt x="313402" y="160626"/>
                    <a:pt x="309924" y="188907"/>
                    <a:pt x="277472" y="207683"/>
                  </a:cubicBezTo>
                  <a:lnTo>
                    <a:pt x="54243" y="336799"/>
                  </a:lnTo>
                  <a:cubicBezTo>
                    <a:pt x="38480" y="345839"/>
                    <a:pt x="19008" y="350939"/>
                    <a:pt x="0" y="352098"/>
                  </a:cubicBezTo>
                  <a:cubicBezTo>
                    <a:pt x="23644" y="353489"/>
                    <a:pt x="49838" y="348389"/>
                    <a:pt x="69774" y="336799"/>
                  </a:cubicBezTo>
                  <a:lnTo>
                    <a:pt x="293003" y="207683"/>
                  </a:lnTo>
                  <a:cubicBezTo>
                    <a:pt x="325687" y="188907"/>
                    <a:pt x="329164" y="160626"/>
                    <a:pt x="300884" y="144400"/>
                  </a:cubicBezTo>
                  <a:close/>
                </a:path>
              </a:pathLst>
            </a:custGeom>
            <a:solidFill>
              <a:schemeClr val="accent1">
                <a:alpha val="62000"/>
              </a:schemeClr>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9" name="任意多边形: 形状 134"/>
            <p:cNvSpPr/>
            <p:nvPr/>
          </p:nvSpPr>
          <p:spPr>
            <a:xfrm>
              <a:off x="972812" y="3352776"/>
              <a:ext cx="371616" cy="407765"/>
            </a:xfrm>
            <a:custGeom>
              <a:avLst/>
              <a:gdLst>
                <a:gd name="connsiteX0" fmla="*/ 268138 w 321221"/>
                <a:gd name="connsiteY0" fmla="*/ 341512 h 352472"/>
                <a:gd name="connsiteX1" fmla="*/ 36564 w 321221"/>
                <a:gd name="connsiteY1" fmla="*/ 207992 h 352472"/>
                <a:gd name="connsiteX2" fmla="*/ 44446 w 321221"/>
                <a:gd name="connsiteY2" fmla="*/ 144709 h 352472"/>
                <a:gd name="connsiteX3" fmla="*/ 267675 w 321221"/>
                <a:gd name="connsiteY3" fmla="*/ 15593 h 352472"/>
                <a:gd name="connsiteX4" fmla="*/ 321222 w 321221"/>
                <a:gd name="connsiteY4" fmla="*/ 294 h 352472"/>
                <a:gd name="connsiteX5" fmla="*/ 250057 w 321221"/>
                <a:gd name="connsiteY5" fmla="*/ 15593 h 352472"/>
                <a:gd name="connsiteX6" fmla="*/ 26828 w 321221"/>
                <a:gd name="connsiteY6" fmla="*/ 144709 h 352472"/>
                <a:gd name="connsiteX7" fmla="*/ 18947 w 321221"/>
                <a:gd name="connsiteY7" fmla="*/ 207992 h 352472"/>
                <a:gd name="connsiteX8" fmla="*/ 250521 w 321221"/>
                <a:gd name="connsiteY8" fmla="*/ 341512 h 352472"/>
                <a:gd name="connsiteX9" fmla="*/ 306850 w 321221"/>
                <a:gd name="connsiteY9" fmla="*/ 352175 h 352472"/>
                <a:gd name="connsiteX10" fmla="*/ 268138 w 321221"/>
                <a:gd name="connsiteY10" fmla="*/ 341512 h 35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221" h="352472">
                  <a:moveTo>
                    <a:pt x="268138" y="341512"/>
                  </a:moveTo>
                  <a:lnTo>
                    <a:pt x="36564" y="207992"/>
                  </a:lnTo>
                  <a:cubicBezTo>
                    <a:pt x="8516" y="191765"/>
                    <a:pt x="11993" y="163485"/>
                    <a:pt x="44446" y="144709"/>
                  </a:cubicBezTo>
                  <a:lnTo>
                    <a:pt x="267675" y="15593"/>
                  </a:lnTo>
                  <a:cubicBezTo>
                    <a:pt x="282974" y="6784"/>
                    <a:pt x="302214" y="1685"/>
                    <a:pt x="321222" y="294"/>
                  </a:cubicBezTo>
                  <a:cubicBezTo>
                    <a:pt x="297114" y="-1329"/>
                    <a:pt x="270224" y="3771"/>
                    <a:pt x="250057" y="15593"/>
                  </a:cubicBezTo>
                  <a:lnTo>
                    <a:pt x="26828" y="144709"/>
                  </a:lnTo>
                  <a:cubicBezTo>
                    <a:pt x="-5624" y="163485"/>
                    <a:pt x="-9102" y="191765"/>
                    <a:pt x="18947" y="207992"/>
                  </a:cubicBezTo>
                  <a:lnTo>
                    <a:pt x="250521" y="341512"/>
                  </a:lnTo>
                  <a:cubicBezTo>
                    <a:pt x="265357" y="350089"/>
                    <a:pt x="285755" y="353566"/>
                    <a:pt x="306850" y="352175"/>
                  </a:cubicBezTo>
                  <a:cubicBezTo>
                    <a:pt x="292246" y="351248"/>
                    <a:pt x="278801" y="347771"/>
                    <a:pt x="268138" y="341512"/>
                  </a:cubicBezTo>
                  <a:close/>
                </a:path>
              </a:pathLst>
            </a:custGeom>
            <a:solidFill>
              <a:schemeClr val="accent1"/>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0" name="矩形 9"/>
          <p:cNvSpPr/>
          <p:nvPr/>
        </p:nvSpPr>
        <p:spPr>
          <a:xfrm>
            <a:off x="4833562" y="4078181"/>
            <a:ext cx="1620957" cy="307777"/>
          </a:xfrm>
          <a:prstGeom prst="rect">
            <a:avLst/>
          </a:prstGeom>
        </p:spPr>
        <p:txBody>
          <a:bodyPr wrap="none">
            <a:spAutoFit/>
          </a:bodyPr>
          <a:lstStyle/>
          <a:p>
            <a:pPr algn="ctr"/>
            <a:r>
              <a:rPr lang="en-US" altLang="zh-CN" sz="14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HDI </a:t>
            </a:r>
            <a:r>
              <a:rPr lang="zh-CN" altLang="en-US" sz="14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高密度连接板</a:t>
            </a:r>
            <a:endParaRPr lang="zh-CN" altLang="en-US" sz="14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1" name="矩形 10"/>
          <p:cNvSpPr/>
          <p:nvPr/>
        </p:nvSpPr>
        <p:spPr>
          <a:xfrm>
            <a:off x="4736581" y="4341753"/>
            <a:ext cx="1814919" cy="246221"/>
          </a:xfrm>
          <a:prstGeom prst="rect">
            <a:avLst/>
          </a:prstGeom>
        </p:spPr>
        <p:txBody>
          <a:bodyPr wrap="none">
            <a:spAutoFit/>
          </a:bodyPr>
          <a:lstStyle/>
          <a:p>
            <a:pPr algn="ctr"/>
            <a:r>
              <a:rPr lang="en-US" altLang="zh-CN" sz="1000"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High Density Interconnection</a:t>
            </a:r>
            <a:endParaRPr lang="en-US" altLang="zh-CN" sz="1000"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pic>
        <p:nvPicPr>
          <p:cNvPr id="68" name="Picture 31"/>
          <p:cNvPicPr>
            <a:picLocks noChangeAspect="1" noChangeArrowheads="1"/>
          </p:cNvPicPr>
          <p:nvPr/>
        </p:nvPicPr>
        <p:blipFill>
          <a:blip r:embed="rId5" cstate="screen">
            <a:extLst>
              <a:ext uri="{BEBA8EAE-BF5A-486C-A8C5-ECC9F3942E4B}">
                <a14:imgProps xmlns:a14="http://schemas.microsoft.com/office/drawing/2010/main">
                  <a14:imgLayer r:embed="rId6">
                    <a14:imgEffect>
                      <a14:backgroundRemoval t="0" b="100000" l="0" r="100000"/>
                    </a14:imgEffect>
                    <a14:imgEffect>
                      <a14:brightnessContrast contrast="30000"/>
                    </a14:imgEffect>
                    <a14:imgEffect>
                      <a14:sharpenSoften amount="25000"/>
                    </a14:imgEffect>
                  </a14:imgLayer>
                </a14:imgProps>
              </a:ext>
            </a:extLst>
          </a:blip>
          <a:srcRect/>
          <a:stretch>
            <a:fillRect/>
          </a:stretch>
        </p:blipFill>
        <p:spPr bwMode="auto">
          <a:xfrm>
            <a:off x="4983846" y="1755232"/>
            <a:ext cx="1320388" cy="82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2" name="群組 81"/>
          <p:cNvGrpSpPr/>
          <p:nvPr/>
        </p:nvGrpSpPr>
        <p:grpSpPr>
          <a:xfrm>
            <a:off x="5206920" y="2499710"/>
            <a:ext cx="874241" cy="1352561"/>
            <a:chOff x="888536" y="2636549"/>
            <a:chExt cx="874241" cy="1352561"/>
          </a:xfrm>
        </p:grpSpPr>
        <p:grpSp>
          <p:nvGrpSpPr>
            <p:cNvPr id="83" name="组合 126"/>
            <p:cNvGrpSpPr/>
            <p:nvPr/>
          </p:nvGrpSpPr>
          <p:grpSpPr>
            <a:xfrm>
              <a:off x="1012873" y="2636549"/>
              <a:ext cx="612000" cy="1016398"/>
              <a:chOff x="5557367" y="5562577"/>
              <a:chExt cx="545073" cy="905255"/>
            </a:xfrm>
          </p:grpSpPr>
          <p:sp>
            <p:nvSpPr>
              <p:cNvPr id="92" name="任意多边形: 形状 135"/>
              <p:cNvSpPr/>
              <p:nvPr/>
            </p:nvSpPr>
            <p:spPr>
              <a:xfrm>
                <a:off x="5633944" y="6271889"/>
                <a:ext cx="391886" cy="195943"/>
              </a:xfrm>
              <a:custGeom>
                <a:avLst/>
                <a:gdLst>
                  <a:gd name="connsiteX0" fmla="*/ 393845 w 391885"/>
                  <a:gd name="connsiteY0" fmla="*/ 108748 h 195942"/>
                  <a:gd name="connsiteX1" fmla="*/ 393845 w 391885"/>
                  <a:gd name="connsiteY1" fmla="*/ 124424 h 195942"/>
                  <a:gd name="connsiteX2" fmla="*/ 217497 w 391885"/>
                  <a:gd name="connsiteY2" fmla="*/ 226314 h 195942"/>
                  <a:gd name="connsiteX3" fmla="*/ 190065 w 391885"/>
                  <a:gd name="connsiteY3" fmla="*/ 226314 h 195942"/>
                  <a:gd name="connsiteX4" fmla="*/ 5878 w 391885"/>
                  <a:gd name="connsiteY4" fmla="*/ 120505 h 195942"/>
                  <a:gd name="connsiteX5" fmla="*/ 5878 w 391885"/>
                  <a:gd name="connsiteY5" fmla="*/ 104829 h 195942"/>
                  <a:gd name="connsiteX6" fmla="*/ 182227 w 391885"/>
                  <a:gd name="connsiteY6" fmla="*/ 2939 h 195942"/>
                  <a:gd name="connsiteX7" fmla="*/ 209659 w 391885"/>
                  <a:gd name="connsiteY7" fmla="*/ 2939 h 195942"/>
                  <a:gd name="connsiteX8" fmla="*/ 393845 w 391885"/>
                  <a:gd name="connsiteY8" fmla="*/ 108748 h 195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885" h="195942">
                    <a:moveTo>
                      <a:pt x="393845" y="108748"/>
                    </a:moveTo>
                    <a:cubicBezTo>
                      <a:pt x="401683" y="112667"/>
                      <a:pt x="401683" y="120505"/>
                      <a:pt x="393845" y="124424"/>
                    </a:cubicBezTo>
                    <a:lnTo>
                      <a:pt x="217497" y="226314"/>
                    </a:lnTo>
                    <a:cubicBezTo>
                      <a:pt x="209659" y="230233"/>
                      <a:pt x="197902" y="230233"/>
                      <a:pt x="190065" y="226314"/>
                    </a:cubicBezTo>
                    <a:lnTo>
                      <a:pt x="5878" y="120505"/>
                    </a:lnTo>
                    <a:cubicBezTo>
                      <a:pt x="-1959" y="116586"/>
                      <a:pt x="-1959" y="108748"/>
                      <a:pt x="5878" y="104829"/>
                    </a:cubicBezTo>
                    <a:lnTo>
                      <a:pt x="182227" y="2939"/>
                    </a:lnTo>
                    <a:cubicBezTo>
                      <a:pt x="190065" y="-980"/>
                      <a:pt x="201821" y="-980"/>
                      <a:pt x="209659" y="2939"/>
                    </a:cubicBezTo>
                    <a:lnTo>
                      <a:pt x="393845" y="108748"/>
                    </a:lnTo>
                    <a:close/>
                  </a:path>
                </a:pathLst>
              </a:custGeom>
              <a:gradFill>
                <a:gsLst>
                  <a:gs pos="0">
                    <a:schemeClr val="bg1">
                      <a:alpha val="0"/>
                    </a:schemeClr>
                  </a:gs>
                  <a:gs pos="100000">
                    <a:schemeClr val="bg1">
                      <a:alpha val="29000"/>
                    </a:schemeClr>
                  </a:gs>
                </a:gsLst>
                <a:lin ang="4200000" scaled="0"/>
              </a:gradFill>
              <a:ln w="25047"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3" name="任意多边形: 形状 136"/>
              <p:cNvSpPr/>
              <p:nvPr/>
            </p:nvSpPr>
            <p:spPr>
              <a:xfrm>
                <a:off x="5557367" y="5562577"/>
                <a:ext cx="545073" cy="901337"/>
              </a:xfrm>
              <a:custGeom>
                <a:avLst/>
                <a:gdLst>
                  <a:gd name="connsiteX0" fmla="*/ 0 w 509451"/>
                  <a:gd name="connsiteY0" fmla="*/ 155775 h 901337"/>
                  <a:gd name="connsiteX1" fmla="*/ 7838 w 509451"/>
                  <a:gd name="connsiteY1" fmla="*/ 144018 h 901337"/>
                  <a:gd name="connsiteX2" fmla="*/ 250807 w 509451"/>
                  <a:gd name="connsiteY2" fmla="*/ 2939 h 901337"/>
                  <a:gd name="connsiteX3" fmla="*/ 286077 w 509451"/>
                  <a:gd name="connsiteY3" fmla="*/ 2939 h 901337"/>
                  <a:gd name="connsiteX4" fmla="*/ 536883 w 509451"/>
                  <a:gd name="connsiteY4" fmla="*/ 147937 h 901337"/>
                  <a:gd name="connsiteX5" fmla="*/ 544721 w 509451"/>
                  <a:gd name="connsiteY5" fmla="*/ 155775 h 901337"/>
                  <a:gd name="connsiteX6" fmla="*/ 470263 w 509451"/>
                  <a:gd name="connsiteY6" fmla="*/ 821981 h 901337"/>
                  <a:gd name="connsiteX7" fmla="*/ 466344 w 509451"/>
                  <a:gd name="connsiteY7" fmla="*/ 829818 h 901337"/>
                  <a:gd name="connsiteX8" fmla="*/ 289995 w 509451"/>
                  <a:gd name="connsiteY8" fmla="*/ 931709 h 901337"/>
                  <a:gd name="connsiteX9" fmla="*/ 262563 w 509451"/>
                  <a:gd name="connsiteY9" fmla="*/ 931709 h 901337"/>
                  <a:gd name="connsiteX10" fmla="*/ 78377 w 509451"/>
                  <a:gd name="connsiteY10" fmla="*/ 829818 h 901337"/>
                  <a:gd name="connsiteX11" fmla="*/ 74458 w 509451"/>
                  <a:gd name="connsiteY11" fmla="*/ 821981 h 901337"/>
                  <a:gd name="connsiteX12" fmla="*/ 0 w 509451"/>
                  <a:gd name="connsiteY12" fmla="*/ 155775 h 90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451" h="901337">
                    <a:moveTo>
                      <a:pt x="0" y="155775"/>
                    </a:moveTo>
                    <a:cubicBezTo>
                      <a:pt x="0" y="151856"/>
                      <a:pt x="0" y="147937"/>
                      <a:pt x="7838" y="144018"/>
                    </a:cubicBezTo>
                    <a:lnTo>
                      <a:pt x="250807" y="2939"/>
                    </a:lnTo>
                    <a:cubicBezTo>
                      <a:pt x="258645" y="-980"/>
                      <a:pt x="274320" y="-980"/>
                      <a:pt x="286077" y="2939"/>
                    </a:cubicBezTo>
                    <a:lnTo>
                      <a:pt x="536883" y="147937"/>
                    </a:lnTo>
                    <a:cubicBezTo>
                      <a:pt x="540802" y="151856"/>
                      <a:pt x="544721" y="155775"/>
                      <a:pt x="544721" y="155775"/>
                    </a:cubicBezTo>
                    <a:cubicBezTo>
                      <a:pt x="544721" y="159693"/>
                      <a:pt x="470263" y="818062"/>
                      <a:pt x="470263" y="821981"/>
                    </a:cubicBezTo>
                    <a:cubicBezTo>
                      <a:pt x="470263" y="825899"/>
                      <a:pt x="466344" y="825899"/>
                      <a:pt x="466344" y="829818"/>
                    </a:cubicBezTo>
                    <a:lnTo>
                      <a:pt x="289995" y="931709"/>
                    </a:lnTo>
                    <a:cubicBezTo>
                      <a:pt x="282158" y="935627"/>
                      <a:pt x="270401" y="935627"/>
                      <a:pt x="262563" y="931709"/>
                    </a:cubicBezTo>
                    <a:lnTo>
                      <a:pt x="78377" y="829818"/>
                    </a:lnTo>
                    <a:cubicBezTo>
                      <a:pt x="74458" y="825899"/>
                      <a:pt x="74458" y="825899"/>
                      <a:pt x="74458" y="821981"/>
                    </a:cubicBezTo>
                    <a:cubicBezTo>
                      <a:pt x="74458" y="818062"/>
                      <a:pt x="0" y="159693"/>
                      <a:pt x="0" y="155775"/>
                    </a:cubicBezTo>
                    <a:close/>
                  </a:path>
                </a:pathLst>
              </a:custGeom>
              <a:gradFill>
                <a:gsLst>
                  <a:gs pos="39000">
                    <a:schemeClr val="bg1">
                      <a:alpha val="0"/>
                    </a:schemeClr>
                  </a:gs>
                  <a:gs pos="100000">
                    <a:schemeClr val="bg1">
                      <a:alpha val="40000"/>
                    </a:schemeClr>
                  </a:gs>
                </a:gsLst>
                <a:lin ang="5400000" scaled="0"/>
              </a:gradFill>
              <a:ln w="25047"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84" name="任意多边形: 形状 127"/>
            <p:cNvSpPr/>
            <p:nvPr/>
          </p:nvSpPr>
          <p:spPr>
            <a:xfrm>
              <a:off x="972812" y="3530231"/>
              <a:ext cx="705956" cy="407696"/>
            </a:xfrm>
            <a:custGeom>
              <a:avLst/>
              <a:gdLst>
                <a:gd name="connsiteX0" fmla="*/ 250521 w 610222"/>
                <a:gd name="connsiteY0" fmla="*/ 341484 h 352412"/>
                <a:gd name="connsiteX1" fmla="*/ 18947 w 610222"/>
                <a:gd name="connsiteY1" fmla="*/ 207964 h 352412"/>
                <a:gd name="connsiteX2" fmla="*/ 26828 w 610222"/>
                <a:gd name="connsiteY2" fmla="*/ 144681 h 352412"/>
                <a:gd name="connsiteX3" fmla="*/ 250057 w 610222"/>
                <a:gd name="connsiteY3" fmla="*/ 15565 h 352412"/>
                <a:gd name="connsiteX4" fmla="*/ 359702 w 610222"/>
                <a:gd name="connsiteY4" fmla="*/ 10929 h 352412"/>
                <a:gd name="connsiteX5" fmla="*/ 591276 w 610222"/>
                <a:gd name="connsiteY5" fmla="*/ 144449 h 352412"/>
                <a:gd name="connsiteX6" fmla="*/ 583394 w 610222"/>
                <a:gd name="connsiteY6" fmla="*/ 207732 h 352412"/>
                <a:gd name="connsiteX7" fmla="*/ 360165 w 610222"/>
                <a:gd name="connsiteY7" fmla="*/ 336848 h 352412"/>
                <a:gd name="connsiteX8" fmla="*/ 250521 w 610222"/>
                <a:gd name="connsiteY8" fmla="*/ 341484 h 35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222" h="352412">
                  <a:moveTo>
                    <a:pt x="250521" y="341484"/>
                  </a:moveTo>
                  <a:lnTo>
                    <a:pt x="18947" y="207964"/>
                  </a:lnTo>
                  <a:cubicBezTo>
                    <a:pt x="-9102" y="191737"/>
                    <a:pt x="-5624" y="163457"/>
                    <a:pt x="26828" y="144681"/>
                  </a:cubicBezTo>
                  <a:lnTo>
                    <a:pt x="250057" y="15565"/>
                  </a:lnTo>
                  <a:cubicBezTo>
                    <a:pt x="282510" y="-3211"/>
                    <a:pt x="331653" y="-5298"/>
                    <a:pt x="359702" y="10929"/>
                  </a:cubicBezTo>
                  <a:lnTo>
                    <a:pt x="591276" y="144449"/>
                  </a:lnTo>
                  <a:cubicBezTo>
                    <a:pt x="619324" y="160675"/>
                    <a:pt x="615847" y="188956"/>
                    <a:pt x="583394" y="207732"/>
                  </a:cubicBezTo>
                  <a:lnTo>
                    <a:pt x="360165" y="336848"/>
                  </a:lnTo>
                  <a:cubicBezTo>
                    <a:pt x="327712" y="355624"/>
                    <a:pt x="278569" y="357710"/>
                    <a:pt x="250521" y="341484"/>
                  </a:cubicBezTo>
                  <a:close/>
                </a:path>
              </a:pathLst>
            </a:custGeom>
            <a:solidFill>
              <a:schemeClr val="tx1">
                <a:alpha val="15000"/>
              </a:schemeClr>
            </a:solidFill>
            <a:ln w="25047"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5" name="任意多边形: 形状 128"/>
            <p:cNvSpPr/>
            <p:nvPr/>
          </p:nvSpPr>
          <p:spPr>
            <a:xfrm>
              <a:off x="888536" y="3479258"/>
              <a:ext cx="874241" cy="509852"/>
            </a:xfrm>
            <a:custGeom>
              <a:avLst/>
              <a:gdLst>
                <a:gd name="connsiteX0" fmla="*/ 369267 w 755686"/>
                <a:gd name="connsiteY0" fmla="*/ 440715 h 440715"/>
                <a:gd name="connsiteX1" fmla="*/ 308302 w 755686"/>
                <a:gd name="connsiteY1" fmla="*/ 426807 h 440715"/>
                <a:gd name="connsiteX2" fmla="*/ 25962 w 755686"/>
                <a:gd name="connsiteY2" fmla="*/ 263847 h 440715"/>
                <a:gd name="connsiteX3" fmla="*/ 0 w 755686"/>
                <a:gd name="connsiteY3" fmla="*/ 225367 h 440715"/>
                <a:gd name="connsiteX4" fmla="*/ 35466 w 755686"/>
                <a:gd name="connsiteY4" fmla="*/ 176920 h 440715"/>
                <a:gd name="connsiteX5" fmla="*/ 307606 w 755686"/>
                <a:gd name="connsiteY5" fmla="*/ 19524 h 440715"/>
                <a:gd name="connsiteX6" fmla="*/ 447153 w 755686"/>
                <a:gd name="connsiteY6" fmla="*/ 13961 h 440715"/>
                <a:gd name="connsiteX7" fmla="*/ 729725 w 755686"/>
                <a:gd name="connsiteY7" fmla="*/ 176920 h 440715"/>
                <a:gd name="connsiteX8" fmla="*/ 755687 w 755686"/>
                <a:gd name="connsiteY8" fmla="*/ 215400 h 440715"/>
                <a:gd name="connsiteX9" fmla="*/ 719989 w 755686"/>
                <a:gd name="connsiteY9" fmla="*/ 263847 h 440715"/>
                <a:gd name="connsiteX10" fmla="*/ 447849 w 755686"/>
                <a:gd name="connsiteY10" fmla="*/ 421243 h 440715"/>
                <a:gd name="connsiteX11" fmla="*/ 369267 w 755686"/>
                <a:gd name="connsiteY11" fmla="*/ 440715 h 440715"/>
                <a:gd name="connsiteX12" fmla="*/ 386420 w 755686"/>
                <a:gd name="connsiteY12" fmla="*/ 10947 h 440715"/>
                <a:gd name="connsiteX13" fmla="*/ 313633 w 755686"/>
                <a:gd name="connsiteY13" fmla="*/ 29260 h 440715"/>
                <a:gd name="connsiteX14" fmla="*/ 41261 w 755686"/>
                <a:gd name="connsiteY14" fmla="*/ 186656 h 440715"/>
                <a:gd name="connsiteX15" fmla="*/ 11358 w 755686"/>
                <a:gd name="connsiteY15" fmla="*/ 225367 h 440715"/>
                <a:gd name="connsiteX16" fmla="*/ 31757 w 755686"/>
                <a:gd name="connsiteY16" fmla="*/ 254111 h 440715"/>
                <a:gd name="connsiteX17" fmla="*/ 314329 w 755686"/>
                <a:gd name="connsiteY17" fmla="*/ 417071 h 440715"/>
                <a:gd name="connsiteX18" fmla="*/ 442517 w 755686"/>
                <a:gd name="connsiteY18" fmla="*/ 411507 h 440715"/>
                <a:gd name="connsiteX19" fmla="*/ 714657 w 755686"/>
                <a:gd name="connsiteY19" fmla="*/ 254111 h 440715"/>
                <a:gd name="connsiteX20" fmla="*/ 744560 w 755686"/>
                <a:gd name="connsiteY20" fmla="*/ 215168 h 440715"/>
                <a:gd name="connsiteX21" fmla="*/ 724161 w 755686"/>
                <a:gd name="connsiteY21" fmla="*/ 186424 h 440715"/>
                <a:gd name="connsiteX22" fmla="*/ 441590 w 755686"/>
                <a:gd name="connsiteY22" fmla="*/ 23465 h 440715"/>
                <a:gd name="connsiteX23" fmla="*/ 386420 w 755686"/>
                <a:gd name="connsiteY23" fmla="*/ 10947 h 44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55686" h="440715">
                  <a:moveTo>
                    <a:pt x="369267" y="440715"/>
                  </a:moveTo>
                  <a:cubicBezTo>
                    <a:pt x="346550" y="440715"/>
                    <a:pt x="324528" y="436079"/>
                    <a:pt x="308302" y="426807"/>
                  </a:cubicBezTo>
                  <a:lnTo>
                    <a:pt x="25962" y="263847"/>
                  </a:lnTo>
                  <a:cubicBezTo>
                    <a:pt x="9272" y="254111"/>
                    <a:pt x="0" y="240435"/>
                    <a:pt x="0" y="225367"/>
                  </a:cubicBezTo>
                  <a:cubicBezTo>
                    <a:pt x="0" y="207519"/>
                    <a:pt x="12981" y="189901"/>
                    <a:pt x="35466" y="176920"/>
                  </a:cubicBezTo>
                  <a:lnTo>
                    <a:pt x="307606" y="19524"/>
                  </a:lnTo>
                  <a:cubicBezTo>
                    <a:pt x="348636" y="-4120"/>
                    <a:pt x="411224" y="-6670"/>
                    <a:pt x="447153" y="13961"/>
                  </a:cubicBezTo>
                  <a:lnTo>
                    <a:pt x="729725" y="176920"/>
                  </a:lnTo>
                  <a:cubicBezTo>
                    <a:pt x="746415" y="186656"/>
                    <a:pt x="755687" y="200332"/>
                    <a:pt x="755687" y="215400"/>
                  </a:cubicBezTo>
                  <a:cubicBezTo>
                    <a:pt x="755687" y="233249"/>
                    <a:pt x="742706" y="250866"/>
                    <a:pt x="719989" y="263847"/>
                  </a:cubicBezTo>
                  <a:lnTo>
                    <a:pt x="447849" y="421243"/>
                  </a:lnTo>
                  <a:cubicBezTo>
                    <a:pt x="425596" y="434224"/>
                    <a:pt x="396620" y="440715"/>
                    <a:pt x="369267" y="440715"/>
                  </a:cubicBezTo>
                  <a:close/>
                  <a:moveTo>
                    <a:pt x="386420" y="10947"/>
                  </a:moveTo>
                  <a:cubicBezTo>
                    <a:pt x="361153" y="10947"/>
                    <a:pt x="334496" y="17206"/>
                    <a:pt x="313633" y="29260"/>
                  </a:cubicBezTo>
                  <a:lnTo>
                    <a:pt x="41261" y="186656"/>
                  </a:lnTo>
                  <a:cubicBezTo>
                    <a:pt x="22253" y="197551"/>
                    <a:pt x="11358" y="211691"/>
                    <a:pt x="11358" y="225367"/>
                  </a:cubicBezTo>
                  <a:cubicBezTo>
                    <a:pt x="11358" y="236262"/>
                    <a:pt x="18544" y="246462"/>
                    <a:pt x="31757" y="254111"/>
                  </a:cubicBezTo>
                  <a:lnTo>
                    <a:pt x="314329" y="417071"/>
                  </a:lnTo>
                  <a:cubicBezTo>
                    <a:pt x="347013" y="435847"/>
                    <a:pt x="404501" y="433529"/>
                    <a:pt x="442517" y="411507"/>
                  </a:cubicBezTo>
                  <a:lnTo>
                    <a:pt x="714657" y="254111"/>
                  </a:lnTo>
                  <a:cubicBezTo>
                    <a:pt x="733665" y="243216"/>
                    <a:pt x="744560" y="229076"/>
                    <a:pt x="744560" y="215168"/>
                  </a:cubicBezTo>
                  <a:cubicBezTo>
                    <a:pt x="744560" y="204273"/>
                    <a:pt x="737374" y="194074"/>
                    <a:pt x="724161" y="186424"/>
                  </a:cubicBezTo>
                  <a:lnTo>
                    <a:pt x="441590" y="23465"/>
                  </a:lnTo>
                  <a:cubicBezTo>
                    <a:pt x="426755" y="15120"/>
                    <a:pt x="407051" y="10947"/>
                    <a:pt x="386420" y="10947"/>
                  </a:cubicBezTo>
                  <a:close/>
                </a:path>
              </a:pathLst>
            </a:custGeom>
            <a:gradFill>
              <a:gsLst>
                <a:gs pos="0">
                  <a:schemeClr val="accent1">
                    <a:alpha val="75000"/>
                  </a:schemeClr>
                </a:gs>
                <a:gs pos="100000">
                  <a:schemeClr val="tx2">
                    <a:lumMod val="60000"/>
                    <a:lumOff val="40000"/>
                  </a:schemeClr>
                </a:gs>
              </a:gsLst>
              <a:lin ang="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6" name="任意多边形: 形状 129"/>
            <p:cNvSpPr/>
            <p:nvPr/>
          </p:nvSpPr>
          <p:spPr>
            <a:xfrm>
              <a:off x="972679" y="3505402"/>
              <a:ext cx="705892" cy="407696"/>
            </a:xfrm>
            <a:custGeom>
              <a:avLst/>
              <a:gdLst>
                <a:gd name="connsiteX0" fmla="*/ 610167 w 610166"/>
                <a:gd name="connsiteY0" fmla="*/ 42223 h 352412"/>
                <a:gd name="connsiteX1" fmla="*/ 414059 w 610166"/>
                <a:gd name="connsiteY1" fmla="*/ 42223 h 352412"/>
                <a:gd name="connsiteX2" fmla="*/ 359585 w 610166"/>
                <a:gd name="connsiteY2" fmla="*/ 10929 h 352412"/>
                <a:gd name="connsiteX3" fmla="*/ 249941 w 610166"/>
                <a:gd name="connsiteY3" fmla="*/ 15565 h 352412"/>
                <a:gd name="connsiteX4" fmla="*/ 196162 w 610166"/>
                <a:gd name="connsiteY4" fmla="*/ 46859 h 352412"/>
                <a:gd name="connsiteX5" fmla="*/ 54 w 610166"/>
                <a:gd name="connsiteY5" fmla="*/ 46859 h 352412"/>
                <a:gd name="connsiteX6" fmla="*/ 54 w 610166"/>
                <a:gd name="connsiteY6" fmla="*/ 178524 h 352412"/>
                <a:gd name="connsiteX7" fmla="*/ 54 w 610166"/>
                <a:gd name="connsiteY7" fmla="*/ 178524 h 352412"/>
                <a:gd name="connsiteX8" fmla="*/ 18830 w 610166"/>
                <a:gd name="connsiteY8" fmla="*/ 207964 h 352412"/>
                <a:gd name="connsiteX9" fmla="*/ 250404 w 610166"/>
                <a:gd name="connsiteY9" fmla="*/ 341484 h 352412"/>
                <a:gd name="connsiteX10" fmla="*/ 360048 w 610166"/>
                <a:gd name="connsiteY10" fmla="*/ 336848 h 352412"/>
                <a:gd name="connsiteX11" fmla="*/ 583277 w 610166"/>
                <a:gd name="connsiteY11" fmla="*/ 207732 h 352412"/>
                <a:gd name="connsiteX12" fmla="*/ 609935 w 610166"/>
                <a:gd name="connsiteY12" fmla="*/ 173888 h 352412"/>
                <a:gd name="connsiteX13" fmla="*/ 610167 w 610166"/>
                <a:gd name="connsiteY13" fmla="*/ 173888 h 352412"/>
                <a:gd name="connsiteX14" fmla="*/ 610167 w 610166"/>
                <a:gd name="connsiteY14" fmla="*/ 42223 h 35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0166" h="352412">
                  <a:moveTo>
                    <a:pt x="610167" y="42223"/>
                  </a:moveTo>
                  <a:lnTo>
                    <a:pt x="414059" y="42223"/>
                  </a:lnTo>
                  <a:lnTo>
                    <a:pt x="359585" y="10929"/>
                  </a:lnTo>
                  <a:cubicBezTo>
                    <a:pt x="331536" y="-5298"/>
                    <a:pt x="282393" y="-3211"/>
                    <a:pt x="249941" y="15565"/>
                  </a:cubicBezTo>
                  <a:lnTo>
                    <a:pt x="196162" y="46859"/>
                  </a:lnTo>
                  <a:lnTo>
                    <a:pt x="54" y="46859"/>
                  </a:lnTo>
                  <a:lnTo>
                    <a:pt x="54" y="178524"/>
                  </a:lnTo>
                  <a:lnTo>
                    <a:pt x="54" y="178524"/>
                  </a:lnTo>
                  <a:cubicBezTo>
                    <a:pt x="-642" y="189419"/>
                    <a:pt x="5385" y="200082"/>
                    <a:pt x="18830" y="207964"/>
                  </a:cubicBezTo>
                  <a:lnTo>
                    <a:pt x="250404" y="341484"/>
                  </a:lnTo>
                  <a:cubicBezTo>
                    <a:pt x="278453" y="357710"/>
                    <a:pt x="327596" y="355624"/>
                    <a:pt x="360048" y="336848"/>
                  </a:cubicBezTo>
                  <a:lnTo>
                    <a:pt x="583277" y="207732"/>
                  </a:lnTo>
                  <a:cubicBezTo>
                    <a:pt x="600199" y="197996"/>
                    <a:pt x="609008" y="185710"/>
                    <a:pt x="609935" y="173888"/>
                  </a:cubicBezTo>
                  <a:lnTo>
                    <a:pt x="610167" y="173888"/>
                  </a:lnTo>
                  <a:lnTo>
                    <a:pt x="610167" y="42223"/>
                  </a:lnTo>
                  <a:close/>
                </a:path>
              </a:pathLst>
            </a:custGeom>
            <a:gradFill>
              <a:gsLst>
                <a:gs pos="25000">
                  <a:srgbClr val="056AFF">
                    <a:alpha val="50000"/>
                  </a:srgbClr>
                </a:gs>
                <a:gs pos="95000">
                  <a:srgbClr val="82F8FE">
                    <a:alpha val="50000"/>
                  </a:srgbClr>
                </a:gs>
              </a:gsLst>
              <a:lin ang="540000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7" name="任意多边形: 形状 130"/>
            <p:cNvSpPr/>
            <p:nvPr/>
          </p:nvSpPr>
          <p:spPr>
            <a:xfrm>
              <a:off x="972639" y="3696105"/>
              <a:ext cx="705934" cy="216988"/>
            </a:xfrm>
            <a:custGeom>
              <a:avLst/>
              <a:gdLst>
                <a:gd name="connsiteX0" fmla="*/ 583313 w 610202"/>
                <a:gd name="connsiteY0" fmla="*/ 33844 h 187564"/>
                <a:gd name="connsiteX1" fmla="*/ 360084 w 610202"/>
                <a:gd name="connsiteY1" fmla="*/ 162959 h 187564"/>
                <a:gd name="connsiteX2" fmla="*/ 250440 w 610202"/>
                <a:gd name="connsiteY2" fmla="*/ 167595 h 187564"/>
                <a:gd name="connsiteX3" fmla="*/ 18866 w 610202"/>
                <a:gd name="connsiteY3" fmla="*/ 34075 h 187564"/>
                <a:gd name="connsiteX4" fmla="*/ 90 w 610202"/>
                <a:gd name="connsiteY4" fmla="*/ 4636 h 187564"/>
                <a:gd name="connsiteX5" fmla="*/ 90 w 610202"/>
                <a:gd name="connsiteY5" fmla="*/ 4636 h 187564"/>
                <a:gd name="connsiteX6" fmla="*/ 90 w 610202"/>
                <a:gd name="connsiteY6" fmla="*/ 13676 h 187564"/>
                <a:gd name="connsiteX7" fmla="*/ 90 w 610202"/>
                <a:gd name="connsiteY7" fmla="*/ 13676 h 187564"/>
                <a:gd name="connsiteX8" fmla="*/ 18866 w 610202"/>
                <a:gd name="connsiteY8" fmla="*/ 43116 h 187564"/>
                <a:gd name="connsiteX9" fmla="*/ 250440 w 610202"/>
                <a:gd name="connsiteY9" fmla="*/ 176636 h 187564"/>
                <a:gd name="connsiteX10" fmla="*/ 360084 w 610202"/>
                <a:gd name="connsiteY10" fmla="*/ 172000 h 187564"/>
                <a:gd name="connsiteX11" fmla="*/ 583313 w 610202"/>
                <a:gd name="connsiteY11" fmla="*/ 42884 h 187564"/>
                <a:gd name="connsiteX12" fmla="*/ 609971 w 610202"/>
                <a:gd name="connsiteY12" fmla="*/ 9040 h 187564"/>
                <a:gd name="connsiteX13" fmla="*/ 610203 w 610202"/>
                <a:gd name="connsiteY13" fmla="*/ 9040 h 187564"/>
                <a:gd name="connsiteX14" fmla="*/ 610203 w 610202"/>
                <a:gd name="connsiteY14" fmla="*/ 0 h 187564"/>
                <a:gd name="connsiteX15" fmla="*/ 609971 w 610202"/>
                <a:gd name="connsiteY15" fmla="*/ 0 h 187564"/>
                <a:gd name="connsiteX16" fmla="*/ 583313 w 610202"/>
                <a:gd name="connsiteY16" fmla="*/ 33844 h 187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0202" h="187564">
                  <a:moveTo>
                    <a:pt x="583313" y="33844"/>
                  </a:moveTo>
                  <a:lnTo>
                    <a:pt x="360084" y="162959"/>
                  </a:lnTo>
                  <a:cubicBezTo>
                    <a:pt x="327631" y="181736"/>
                    <a:pt x="278489" y="183822"/>
                    <a:pt x="250440" y="167595"/>
                  </a:cubicBezTo>
                  <a:lnTo>
                    <a:pt x="18866" y="34075"/>
                  </a:lnTo>
                  <a:cubicBezTo>
                    <a:pt x="5421" y="26194"/>
                    <a:pt x="-837" y="15763"/>
                    <a:pt x="90" y="4636"/>
                  </a:cubicBezTo>
                  <a:lnTo>
                    <a:pt x="90" y="4636"/>
                  </a:lnTo>
                  <a:lnTo>
                    <a:pt x="90" y="13676"/>
                  </a:lnTo>
                  <a:lnTo>
                    <a:pt x="90" y="13676"/>
                  </a:lnTo>
                  <a:cubicBezTo>
                    <a:pt x="-606" y="24571"/>
                    <a:pt x="5421" y="35234"/>
                    <a:pt x="18866" y="43116"/>
                  </a:cubicBezTo>
                  <a:lnTo>
                    <a:pt x="250440" y="176636"/>
                  </a:lnTo>
                  <a:cubicBezTo>
                    <a:pt x="278489" y="192862"/>
                    <a:pt x="327631" y="190776"/>
                    <a:pt x="360084" y="172000"/>
                  </a:cubicBezTo>
                  <a:lnTo>
                    <a:pt x="583313" y="42884"/>
                  </a:lnTo>
                  <a:cubicBezTo>
                    <a:pt x="600235" y="33148"/>
                    <a:pt x="609044" y="20863"/>
                    <a:pt x="609971" y="9040"/>
                  </a:cubicBezTo>
                  <a:lnTo>
                    <a:pt x="610203" y="9040"/>
                  </a:lnTo>
                  <a:lnTo>
                    <a:pt x="610203" y="0"/>
                  </a:lnTo>
                  <a:lnTo>
                    <a:pt x="609971" y="0"/>
                  </a:lnTo>
                  <a:cubicBezTo>
                    <a:pt x="609275" y="11822"/>
                    <a:pt x="600235" y="24108"/>
                    <a:pt x="583313" y="33844"/>
                  </a:cubicBezTo>
                  <a:close/>
                </a:path>
              </a:pathLst>
            </a:custGeom>
            <a:gradFill>
              <a:gsLst>
                <a:gs pos="0">
                  <a:schemeClr val="accent1"/>
                </a:gs>
                <a:gs pos="74000">
                  <a:schemeClr val="accent2">
                    <a:alpha val="13000"/>
                  </a:schemeClr>
                </a:gs>
              </a:gsLst>
              <a:lin ang="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8" name="任意多边形: 形状 131"/>
            <p:cNvSpPr/>
            <p:nvPr/>
          </p:nvSpPr>
          <p:spPr>
            <a:xfrm>
              <a:off x="972679" y="3505398"/>
              <a:ext cx="706159" cy="242196"/>
            </a:xfrm>
            <a:custGeom>
              <a:avLst/>
              <a:gdLst>
                <a:gd name="connsiteX0" fmla="*/ 12571 w 610398"/>
                <a:gd name="connsiteY0" fmla="*/ 187565 h 209354"/>
                <a:gd name="connsiteX1" fmla="*/ 12571 w 610398"/>
                <a:gd name="connsiteY1" fmla="*/ 187565 h 209354"/>
                <a:gd name="connsiteX2" fmla="*/ 12571 w 610398"/>
                <a:gd name="connsiteY2" fmla="*/ 55899 h 209354"/>
                <a:gd name="connsiteX3" fmla="*/ 208679 w 610398"/>
                <a:gd name="connsiteY3" fmla="*/ 55899 h 209354"/>
                <a:gd name="connsiteX4" fmla="*/ 262458 w 610398"/>
                <a:gd name="connsiteY4" fmla="*/ 24605 h 209354"/>
                <a:gd name="connsiteX5" fmla="*/ 372102 w 610398"/>
                <a:gd name="connsiteY5" fmla="*/ 19969 h 209354"/>
                <a:gd name="connsiteX6" fmla="*/ 426577 w 610398"/>
                <a:gd name="connsiteY6" fmla="*/ 51263 h 209354"/>
                <a:gd name="connsiteX7" fmla="*/ 610399 w 610398"/>
                <a:gd name="connsiteY7" fmla="*/ 51263 h 209354"/>
                <a:gd name="connsiteX8" fmla="*/ 610399 w 610398"/>
                <a:gd name="connsiteY8" fmla="*/ 42223 h 209354"/>
                <a:gd name="connsiteX9" fmla="*/ 414059 w 610398"/>
                <a:gd name="connsiteY9" fmla="*/ 42223 h 209354"/>
                <a:gd name="connsiteX10" fmla="*/ 359585 w 610398"/>
                <a:gd name="connsiteY10" fmla="*/ 10929 h 209354"/>
                <a:gd name="connsiteX11" fmla="*/ 249941 w 610398"/>
                <a:gd name="connsiteY11" fmla="*/ 15565 h 209354"/>
                <a:gd name="connsiteX12" fmla="*/ 196162 w 610398"/>
                <a:gd name="connsiteY12" fmla="*/ 46859 h 209354"/>
                <a:gd name="connsiteX13" fmla="*/ 54 w 610398"/>
                <a:gd name="connsiteY13" fmla="*/ 46859 h 209354"/>
                <a:gd name="connsiteX14" fmla="*/ 54 w 610398"/>
                <a:gd name="connsiteY14" fmla="*/ 178524 h 209354"/>
                <a:gd name="connsiteX15" fmla="*/ 54 w 610398"/>
                <a:gd name="connsiteY15" fmla="*/ 178524 h 209354"/>
                <a:gd name="connsiteX16" fmla="*/ 18830 w 610398"/>
                <a:gd name="connsiteY16" fmla="*/ 207964 h 209354"/>
                <a:gd name="connsiteX17" fmla="*/ 21148 w 610398"/>
                <a:gd name="connsiteY17" fmla="*/ 209354 h 209354"/>
                <a:gd name="connsiteX18" fmla="*/ 12571 w 610398"/>
                <a:gd name="connsiteY18" fmla="*/ 187565 h 209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10398" h="209354">
                  <a:moveTo>
                    <a:pt x="12571" y="187565"/>
                  </a:moveTo>
                  <a:lnTo>
                    <a:pt x="12571" y="187565"/>
                  </a:lnTo>
                  <a:lnTo>
                    <a:pt x="12571" y="55899"/>
                  </a:lnTo>
                  <a:lnTo>
                    <a:pt x="208679" y="55899"/>
                  </a:lnTo>
                  <a:lnTo>
                    <a:pt x="262458" y="24605"/>
                  </a:lnTo>
                  <a:cubicBezTo>
                    <a:pt x="294911" y="5829"/>
                    <a:pt x="344054" y="3743"/>
                    <a:pt x="372102" y="19969"/>
                  </a:cubicBezTo>
                  <a:lnTo>
                    <a:pt x="426577" y="51263"/>
                  </a:lnTo>
                  <a:lnTo>
                    <a:pt x="610399" y="51263"/>
                  </a:lnTo>
                  <a:lnTo>
                    <a:pt x="610399" y="42223"/>
                  </a:lnTo>
                  <a:lnTo>
                    <a:pt x="414059" y="42223"/>
                  </a:lnTo>
                  <a:lnTo>
                    <a:pt x="359585" y="10929"/>
                  </a:lnTo>
                  <a:cubicBezTo>
                    <a:pt x="331536" y="-5298"/>
                    <a:pt x="282393" y="-3211"/>
                    <a:pt x="249941" y="15565"/>
                  </a:cubicBezTo>
                  <a:lnTo>
                    <a:pt x="196162" y="46859"/>
                  </a:lnTo>
                  <a:lnTo>
                    <a:pt x="54" y="46859"/>
                  </a:lnTo>
                  <a:lnTo>
                    <a:pt x="54" y="178524"/>
                  </a:lnTo>
                  <a:lnTo>
                    <a:pt x="54" y="178524"/>
                  </a:lnTo>
                  <a:cubicBezTo>
                    <a:pt x="-642" y="189419"/>
                    <a:pt x="5385" y="200082"/>
                    <a:pt x="18830" y="207964"/>
                  </a:cubicBezTo>
                  <a:lnTo>
                    <a:pt x="21148" y="209354"/>
                  </a:lnTo>
                  <a:cubicBezTo>
                    <a:pt x="14889" y="202632"/>
                    <a:pt x="11876" y="195214"/>
                    <a:pt x="12571" y="187565"/>
                  </a:cubicBezTo>
                  <a:close/>
                </a:path>
              </a:pathLst>
            </a:custGeom>
            <a:solidFill>
              <a:schemeClr val="accent1"/>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89" name="任意多边形: 形状 132"/>
            <p:cNvSpPr/>
            <p:nvPr/>
          </p:nvSpPr>
          <p:spPr>
            <a:xfrm>
              <a:off x="972812" y="3352809"/>
              <a:ext cx="705956" cy="407786"/>
            </a:xfrm>
            <a:custGeom>
              <a:avLst/>
              <a:gdLst>
                <a:gd name="connsiteX0" fmla="*/ 250521 w 610222"/>
                <a:gd name="connsiteY0" fmla="*/ 341484 h 352490"/>
                <a:gd name="connsiteX1" fmla="*/ 18947 w 610222"/>
                <a:gd name="connsiteY1" fmla="*/ 207964 h 352490"/>
                <a:gd name="connsiteX2" fmla="*/ 26828 w 610222"/>
                <a:gd name="connsiteY2" fmla="*/ 144681 h 352490"/>
                <a:gd name="connsiteX3" fmla="*/ 250057 w 610222"/>
                <a:gd name="connsiteY3" fmla="*/ 15565 h 352490"/>
                <a:gd name="connsiteX4" fmla="*/ 359702 w 610222"/>
                <a:gd name="connsiteY4" fmla="*/ 10929 h 352490"/>
                <a:gd name="connsiteX5" fmla="*/ 591276 w 610222"/>
                <a:gd name="connsiteY5" fmla="*/ 144449 h 352490"/>
                <a:gd name="connsiteX6" fmla="*/ 583394 w 610222"/>
                <a:gd name="connsiteY6" fmla="*/ 207732 h 352490"/>
                <a:gd name="connsiteX7" fmla="*/ 360165 w 610222"/>
                <a:gd name="connsiteY7" fmla="*/ 336848 h 352490"/>
                <a:gd name="connsiteX8" fmla="*/ 250521 w 610222"/>
                <a:gd name="connsiteY8" fmla="*/ 341484 h 35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222" h="352490">
                  <a:moveTo>
                    <a:pt x="250521" y="341484"/>
                  </a:moveTo>
                  <a:lnTo>
                    <a:pt x="18947" y="207964"/>
                  </a:lnTo>
                  <a:cubicBezTo>
                    <a:pt x="-9102" y="191737"/>
                    <a:pt x="-5624" y="163457"/>
                    <a:pt x="26828" y="144681"/>
                  </a:cubicBezTo>
                  <a:lnTo>
                    <a:pt x="250057" y="15565"/>
                  </a:lnTo>
                  <a:cubicBezTo>
                    <a:pt x="282510" y="-3211"/>
                    <a:pt x="331653" y="-5298"/>
                    <a:pt x="359702" y="10929"/>
                  </a:cubicBezTo>
                  <a:lnTo>
                    <a:pt x="591276" y="144449"/>
                  </a:lnTo>
                  <a:cubicBezTo>
                    <a:pt x="619324" y="160675"/>
                    <a:pt x="615847" y="188956"/>
                    <a:pt x="583394" y="207732"/>
                  </a:cubicBezTo>
                  <a:lnTo>
                    <a:pt x="360165" y="336848"/>
                  </a:lnTo>
                  <a:cubicBezTo>
                    <a:pt x="327712" y="355856"/>
                    <a:pt x="278569" y="357710"/>
                    <a:pt x="250521" y="341484"/>
                  </a:cubicBezTo>
                  <a:close/>
                </a:path>
              </a:pathLst>
            </a:custGeom>
            <a:gradFill>
              <a:gsLst>
                <a:gs pos="0">
                  <a:srgbClr val="056AFF"/>
                </a:gs>
                <a:gs pos="100000">
                  <a:srgbClr val="82F8FE"/>
                </a:gs>
              </a:gsLst>
              <a:lin ang="0" scaled="0"/>
            </a:gradFill>
          </p:spPr>
          <p:txBody>
            <a:bodyPr wrap="none" rtlCol="0" anchor="ctr">
              <a:noAutofit/>
            </a:bodyPr>
            <a:lstStyle/>
            <a:p>
              <a:pPr algn="ctr">
                <a:lnSpc>
                  <a:spcPct val="120000"/>
                </a:lnSpc>
              </a:pPr>
              <a:endParaRPr lang="zh-CN" altLang="en-US" sz="16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0" name="任意多边形: 形状 133"/>
            <p:cNvSpPr/>
            <p:nvPr/>
          </p:nvSpPr>
          <p:spPr>
            <a:xfrm>
              <a:off x="1308493" y="3353134"/>
              <a:ext cx="370206" cy="407590"/>
            </a:xfrm>
            <a:custGeom>
              <a:avLst/>
              <a:gdLst>
                <a:gd name="connsiteX0" fmla="*/ 300884 w 320003"/>
                <a:gd name="connsiteY0" fmla="*/ 144400 h 352321"/>
                <a:gd name="connsiteX1" fmla="*/ 69310 w 320003"/>
                <a:gd name="connsiteY1" fmla="*/ 10880 h 352321"/>
                <a:gd name="connsiteX2" fmla="*/ 13908 w 320003"/>
                <a:gd name="connsiteY2" fmla="*/ 217 h 352321"/>
                <a:gd name="connsiteX3" fmla="*/ 53779 w 320003"/>
                <a:gd name="connsiteY3" fmla="*/ 10880 h 352321"/>
                <a:gd name="connsiteX4" fmla="*/ 285353 w 320003"/>
                <a:gd name="connsiteY4" fmla="*/ 144400 h 352321"/>
                <a:gd name="connsiteX5" fmla="*/ 277472 w 320003"/>
                <a:gd name="connsiteY5" fmla="*/ 207683 h 352321"/>
                <a:gd name="connsiteX6" fmla="*/ 54243 w 320003"/>
                <a:gd name="connsiteY6" fmla="*/ 336799 h 352321"/>
                <a:gd name="connsiteX7" fmla="*/ 0 w 320003"/>
                <a:gd name="connsiteY7" fmla="*/ 352098 h 352321"/>
                <a:gd name="connsiteX8" fmla="*/ 69774 w 320003"/>
                <a:gd name="connsiteY8" fmla="*/ 336799 h 352321"/>
                <a:gd name="connsiteX9" fmla="*/ 293003 w 320003"/>
                <a:gd name="connsiteY9" fmla="*/ 207683 h 352321"/>
                <a:gd name="connsiteX10" fmla="*/ 300884 w 320003"/>
                <a:gd name="connsiteY10" fmla="*/ 144400 h 35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003" h="352321">
                  <a:moveTo>
                    <a:pt x="300884" y="144400"/>
                  </a:moveTo>
                  <a:lnTo>
                    <a:pt x="69310" y="10880"/>
                  </a:lnTo>
                  <a:cubicBezTo>
                    <a:pt x="54706" y="2535"/>
                    <a:pt x="34539" y="-942"/>
                    <a:pt x="13908" y="217"/>
                  </a:cubicBezTo>
                  <a:cubicBezTo>
                    <a:pt x="28976" y="1144"/>
                    <a:pt x="42884" y="4621"/>
                    <a:pt x="53779" y="10880"/>
                  </a:cubicBezTo>
                  <a:lnTo>
                    <a:pt x="285353" y="144400"/>
                  </a:lnTo>
                  <a:cubicBezTo>
                    <a:pt x="313402" y="160626"/>
                    <a:pt x="309924" y="188907"/>
                    <a:pt x="277472" y="207683"/>
                  </a:cubicBezTo>
                  <a:lnTo>
                    <a:pt x="54243" y="336799"/>
                  </a:lnTo>
                  <a:cubicBezTo>
                    <a:pt x="38480" y="345839"/>
                    <a:pt x="19008" y="350939"/>
                    <a:pt x="0" y="352098"/>
                  </a:cubicBezTo>
                  <a:cubicBezTo>
                    <a:pt x="23644" y="353489"/>
                    <a:pt x="49838" y="348389"/>
                    <a:pt x="69774" y="336799"/>
                  </a:cubicBezTo>
                  <a:lnTo>
                    <a:pt x="293003" y="207683"/>
                  </a:lnTo>
                  <a:cubicBezTo>
                    <a:pt x="325687" y="188907"/>
                    <a:pt x="329164" y="160626"/>
                    <a:pt x="300884" y="144400"/>
                  </a:cubicBezTo>
                  <a:close/>
                </a:path>
              </a:pathLst>
            </a:custGeom>
            <a:solidFill>
              <a:schemeClr val="accent1">
                <a:alpha val="62000"/>
              </a:schemeClr>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1" name="任意多边形: 形状 134"/>
            <p:cNvSpPr/>
            <p:nvPr/>
          </p:nvSpPr>
          <p:spPr>
            <a:xfrm>
              <a:off x="972812" y="3352776"/>
              <a:ext cx="371616" cy="407765"/>
            </a:xfrm>
            <a:custGeom>
              <a:avLst/>
              <a:gdLst>
                <a:gd name="connsiteX0" fmla="*/ 268138 w 321221"/>
                <a:gd name="connsiteY0" fmla="*/ 341512 h 352472"/>
                <a:gd name="connsiteX1" fmla="*/ 36564 w 321221"/>
                <a:gd name="connsiteY1" fmla="*/ 207992 h 352472"/>
                <a:gd name="connsiteX2" fmla="*/ 44446 w 321221"/>
                <a:gd name="connsiteY2" fmla="*/ 144709 h 352472"/>
                <a:gd name="connsiteX3" fmla="*/ 267675 w 321221"/>
                <a:gd name="connsiteY3" fmla="*/ 15593 h 352472"/>
                <a:gd name="connsiteX4" fmla="*/ 321222 w 321221"/>
                <a:gd name="connsiteY4" fmla="*/ 294 h 352472"/>
                <a:gd name="connsiteX5" fmla="*/ 250057 w 321221"/>
                <a:gd name="connsiteY5" fmla="*/ 15593 h 352472"/>
                <a:gd name="connsiteX6" fmla="*/ 26828 w 321221"/>
                <a:gd name="connsiteY6" fmla="*/ 144709 h 352472"/>
                <a:gd name="connsiteX7" fmla="*/ 18947 w 321221"/>
                <a:gd name="connsiteY7" fmla="*/ 207992 h 352472"/>
                <a:gd name="connsiteX8" fmla="*/ 250521 w 321221"/>
                <a:gd name="connsiteY8" fmla="*/ 341512 h 352472"/>
                <a:gd name="connsiteX9" fmla="*/ 306850 w 321221"/>
                <a:gd name="connsiteY9" fmla="*/ 352175 h 352472"/>
                <a:gd name="connsiteX10" fmla="*/ 268138 w 321221"/>
                <a:gd name="connsiteY10" fmla="*/ 341512 h 35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221" h="352472">
                  <a:moveTo>
                    <a:pt x="268138" y="341512"/>
                  </a:moveTo>
                  <a:lnTo>
                    <a:pt x="36564" y="207992"/>
                  </a:lnTo>
                  <a:cubicBezTo>
                    <a:pt x="8516" y="191765"/>
                    <a:pt x="11993" y="163485"/>
                    <a:pt x="44446" y="144709"/>
                  </a:cubicBezTo>
                  <a:lnTo>
                    <a:pt x="267675" y="15593"/>
                  </a:lnTo>
                  <a:cubicBezTo>
                    <a:pt x="282974" y="6784"/>
                    <a:pt x="302214" y="1685"/>
                    <a:pt x="321222" y="294"/>
                  </a:cubicBezTo>
                  <a:cubicBezTo>
                    <a:pt x="297114" y="-1329"/>
                    <a:pt x="270224" y="3771"/>
                    <a:pt x="250057" y="15593"/>
                  </a:cubicBezTo>
                  <a:lnTo>
                    <a:pt x="26828" y="144709"/>
                  </a:lnTo>
                  <a:cubicBezTo>
                    <a:pt x="-5624" y="163485"/>
                    <a:pt x="-9102" y="191765"/>
                    <a:pt x="18947" y="207992"/>
                  </a:cubicBezTo>
                  <a:lnTo>
                    <a:pt x="250521" y="341512"/>
                  </a:lnTo>
                  <a:cubicBezTo>
                    <a:pt x="265357" y="350089"/>
                    <a:pt x="285755" y="353566"/>
                    <a:pt x="306850" y="352175"/>
                  </a:cubicBezTo>
                  <a:cubicBezTo>
                    <a:pt x="292246" y="351248"/>
                    <a:pt x="278801" y="347771"/>
                    <a:pt x="268138" y="341512"/>
                  </a:cubicBezTo>
                  <a:close/>
                </a:path>
              </a:pathLst>
            </a:custGeom>
            <a:solidFill>
              <a:schemeClr val="accent1"/>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2" name="矩形 11"/>
          <p:cNvSpPr/>
          <p:nvPr/>
        </p:nvSpPr>
        <p:spPr>
          <a:xfrm>
            <a:off x="7145958" y="4078181"/>
            <a:ext cx="1242648" cy="307777"/>
          </a:xfrm>
          <a:prstGeom prst="rect">
            <a:avLst/>
          </a:prstGeom>
        </p:spPr>
        <p:txBody>
          <a:bodyPr wrap="none">
            <a:spAutoFit/>
          </a:bodyPr>
          <a:lstStyle/>
          <a:p>
            <a:pPr algn="ctr"/>
            <a:r>
              <a:rPr lang="en-US" altLang="zh-CN" sz="14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MSAP</a:t>
            </a:r>
            <a:r>
              <a:rPr lang="zh-CN" altLang="en-US" sz="14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类载板</a:t>
            </a:r>
            <a:endParaRPr lang="zh-CN" altLang="en-US" sz="14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 name="矩形 12"/>
          <p:cNvSpPr/>
          <p:nvPr/>
        </p:nvSpPr>
        <p:spPr>
          <a:xfrm>
            <a:off x="6773260" y="4341753"/>
            <a:ext cx="1988045" cy="246221"/>
          </a:xfrm>
          <a:prstGeom prst="rect">
            <a:avLst/>
          </a:prstGeom>
        </p:spPr>
        <p:txBody>
          <a:bodyPr wrap="none">
            <a:spAutoFit/>
          </a:bodyPr>
          <a:lstStyle/>
          <a:p>
            <a:pPr algn="ctr"/>
            <a:r>
              <a:rPr lang="en-US" altLang="zh-CN" sz="100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Modified</a:t>
            </a:r>
            <a:r>
              <a:rPr lang="zh-CN" altLang="en-US" sz="100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 </a:t>
            </a:r>
            <a:r>
              <a:rPr lang="en-US" altLang="zh-CN" sz="100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Semi-Additive</a:t>
            </a:r>
            <a:r>
              <a:rPr lang="zh-CN" altLang="en-US" sz="100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 </a:t>
            </a:r>
            <a:r>
              <a:rPr lang="en-US" altLang="zh-CN" sz="1000"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Process</a:t>
            </a:r>
            <a:endParaRPr lang="en-US" altLang="zh-CN" sz="1000"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pic>
        <p:nvPicPr>
          <p:cNvPr id="69" name="Picture 17" descr="E:\備存D\adan\Adan\workshop 2008\pic\Hybrid.bmp"/>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contrast="30000"/>
                    </a14:imgEffect>
                  </a14:imgLayer>
                </a14:imgProps>
              </a:ext>
            </a:extLst>
          </a:blip>
          <a:srcRect/>
          <a:stretch>
            <a:fillRect/>
          </a:stretch>
        </p:blipFill>
        <p:spPr bwMode="auto">
          <a:xfrm>
            <a:off x="7333967" y="1727167"/>
            <a:ext cx="866631" cy="8841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4" name="群組 93"/>
          <p:cNvGrpSpPr/>
          <p:nvPr/>
        </p:nvGrpSpPr>
        <p:grpSpPr>
          <a:xfrm>
            <a:off x="7330162" y="2499710"/>
            <a:ext cx="874241" cy="1352561"/>
            <a:chOff x="888536" y="2636549"/>
            <a:chExt cx="874241" cy="1352561"/>
          </a:xfrm>
        </p:grpSpPr>
        <p:grpSp>
          <p:nvGrpSpPr>
            <p:cNvPr id="95" name="组合 126"/>
            <p:cNvGrpSpPr/>
            <p:nvPr/>
          </p:nvGrpSpPr>
          <p:grpSpPr>
            <a:xfrm>
              <a:off x="1012873" y="2636549"/>
              <a:ext cx="612000" cy="1016398"/>
              <a:chOff x="5557367" y="5562577"/>
              <a:chExt cx="545073" cy="905255"/>
            </a:xfrm>
          </p:grpSpPr>
          <p:sp>
            <p:nvSpPr>
              <p:cNvPr id="104" name="任意多边形: 形状 135"/>
              <p:cNvSpPr/>
              <p:nvPr/>
            </p:nvSpPr>
            <p:spPr>
              <a:xfrm>
                <a:off x="5633944" y="6271889"/>
                <a:ext cx="391886" cy="195943"/>
              </a:xfrm>
              <a:custGeom>
                <a:avLst/>
                <a:gdLst>
                  <a:gd name="connsiteX0" fmla="*/ 393845 w 391885"/>
                  <a:gd name="connsiteY0" fmla="*/ 108748 h 195942"/>
                  <a:gd name="connsiteX1" fmla="*/ 393845 w 391885"/>
                  <a:gd name="connsiteY1" fmla="*/ 124424 h 195942"/>
                  <a:gd name="connsiteX2" fmla="*/ 217497 w 391885"/>
                  <a:gd name="connsiteY2" fmla="*/ 226314 h 195942"/>
                  <a:gd name="connsiteX3" fmla="*/ 190065 w 391885"/>
                  <a:gd name="connsiteY3" fmla="*/ 226314 h 195942"/>
                  <a:gd name="connsiteX4" fmla="*/ 5878 w 391885"/>
                  <a:gd name="connsiteY4" fmla="*/ 120505 h 195942"/>
                  <a:gd name="connsiteX5" fmla="*/ 5878 w 391885"/>
                  <a:gd name="connsiteY5" fmla="*/ 104829 h 195942"/>
                  <a:gd name="connsiteX6" fmla="*/ 182227 w 391885"/>
                  <a:gd name="connsiteY6" fmla="*/ 2939 h 195942"/>
                  <a:gd name="connsiteX7" fmla="*/ 209659 w 391885"/>
                  <a:gd name="connsiteY7" fmla="*/ 2939 h 195942"/>
                  <a:gd name="connsiteX8" fmla="*/ 393845 w 391885"/>
                  <a:gd name="connsiteY8" fmla="*/ 108748 h 195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885" h="195942">
                    <a:moveTo>
                      <a:pt x="393845" y="108748"/>
                    </a:moveTo>
                    <a:cubicBezTo>
                      <a:pt x="401683" y="112667"/>
                      <a:pt x="401683" y="120505"/>
                      <a:pt x="393845" y="124424"/>
                    </a:cubicBezTo>
                    <a:lnTo>
                      <a:pt x="217497" y="226314"/>
                    </a:lnTo>
                    <a:cubicBezTo>
                      <a:pt x="209659" y="230233"/>
                      <a:pt x="197902" y="230233"/>
                      <a:pt x="190065" y="226314"/>
                    </a:cubicBezTo>
                    <a:lnTo>
                      <a:pt x="5878" y="120505"/>
                    </a:lnTo>
                    <a:cubicBezTo>
                      <a:pt x="-1959" y="116586"/>
                      <a:pt x="-1959" y="108748"/>
                      <a:pt x="5878" y="104829"/>
                    </a:cubicBezTo>
                    <a:lnTo>
                      <a:pt x="182227" y="2939"/>
                    </a:lnTo>
                    <a:cubicBezTo>
                      <a:pt x="190065" y="-980"/>
                      <a:pt x="201821" y="-980"/>
                      <a:pt x="209659" y="2939"/>
                    </a:cubicBezTo>
                    <a:lnTo>
                      <a:pt x="393845" y="108748"/>
                    </a:lnTo>
                    <a:close/>
                  </a:path>
                </a:pathLst>
              </a:custGeom>
              <a:gradFill>
                <a:gsLst>
                  <a:gs pos="0">
                    <a:schemeClr val="bg1">
                      <a:alpha val="0"/>
                    </a:schemeClr>
                  </a:gs>
                  <a:gs pos="100000">
                    <a:schemeClr val="bg1">
                      <a:alpha val="29000"/>
                    </a:schemeClr>
                  </a:gs>
                </a:gsLst>
                <a:lin ang="4200000" scaled="0"/>
              </a:gradFill>
              <a:ln w="25047"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5" name="任意多边形: 形状 136"/>
              <p:cNvSpPr/>
              <p:nvPr/>
            </p:nvSpPr>
            <p:spPr>
              <a:xfrm>
                <a:off x="5557367" y="5562577"/>
                <a:ext cx="545073" cy="901337"/>
              </a:xfrm>
              <a:custGeom>
                <a:avLst/>
                <a:gdLst>
                  <a:gd name="connsiteX0" fmla="*/ 0 w 509451"/>
                  <a:gd name="connsiteY0" fmla="*/ 155775 h 901337"/>
                  <a:gd name="connsiteX1" fmla="*/ 7838 w 509451"/>
                  <a:gd name="connsiteY1" fmla="*/ 144018 h 901337"/>
                  <a:gd name="connsiteX2" fmla="*/ 250807 w 509451"/>
                  <a:gd name="connsiteY2" fmla="*/ 2939 h 901337"/>
                  <a:gd name="connsiteX3" fmla="*/ 286077 w 509451"/>
                  <a:gd name="connsiteY3" fmla="*/ 2939 h 901337"/>
                  <a:gd name="connsiteX4" fmla="*/ 536883 w 509451"/>
                  <a:gd name="connsiteY4" fmla="*/ 147937 h 901337"/>
                  <a:gd name="connsiteX5" fmla="*/ 544721 w 509451"/>
                  <a:gd name="connsiteY5" fmla="*/ 155775 h 901337"/>
                  <a:gd name="connsiteX6" fmla="*/ 470263 w 509451"/>
                  <a:gd name="connsiteY6" fmla="*/ 821981 h 901337"/>
                  <a:gd name="connsiteX7" fmla="*/ 466344 w 509451"/>
                  <a:gd name="connsiteY7" fmla="*/ 829818 h 901337"/>
                  <a:gd name="connsiteX8" fmla="*/ 289995 w 509451"/>
                  <a:gd name="connsiteY8" fmla="*/ 931709 h 901337"/>
                  <a:gd name="connsiteX9" fmla="*/ 262563 w 509451"/>
                  <a:gd name="connsiteY9" fmla="*/ 931709 h 901337"/>
                  <a:gd name="connsiteX10" fmla="*/ 78377 w 509451"/>
                  <a:gd name="connsiteY10" fmla="*/ 829818 h 901337"/>
                  <a:gd name="connsiteX11" fmla="*/ 74458 w 509451"/>
                  <a:gd name="connsiteY11" fmla="*/ 821981 h 901337"/>
                  <a:gd name="connsiteX12" fmla="*/ 0 w 509451"/>
                  <a:gd name="connsiteY12" fmla="*/ 155775 h 90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451" h="901337">
                    <a:moveTo>
                      <a:pt x="0" y="155775"/>
                    </a:moveTo>
                    <a:cubicBezTo>
                      <a:pt x="0" y="151856"/>
                      <a:pt x="0" y="147937"/>
                      <a:pt x="7838" y="144018"/>
                    </a:cubicBezTo>
                    <a:lnTo>
                      <a:pt x="250807" y="2939"/>
                    </a:lnTo>
                    <a:cubicBezTo>
                      <a:pt x="258645" y="-980"/>
                      <a:pt x="274320" y="-980"/>
                      <a:pt x="286077" y="2939"/>
                    </a:cubicBezTo>
                    <a:lnTo>
                      <a:pt x="536883" y="147937"/>
                    </a:lnTo>
                    <a:cubicBezTo>
                      <a:pt x="540802" y="151856"/>
                      <a:pt x="544721" y="155775"/>
                      <a:pt x="544721" y="155775"/>
                    </a:cubicBezTo>
                    <a:cubicBezTo>
                      <a:pt x="544721" y="159693"/>
                      <a:pt x="470263" y="818062"/>
                      <a:pt x="470263" y="821981"/>
                    </a:cubicBezTo>
                    <a:cubicBezTo>
                      <a:pt x="470263" y="825899"/>
                      <a:pt x="466344" y="825899"/>
                      <a:pt x="466344" y="829818"/>
                    </a:cubicBezTo>
                    <a:lnTo>
                      <a:pt x="289995" y="931709"/>
                    </a:lnTo>
                    <a:cubicBezTo>
                      <a:pt x="282158" y="935627"/>
                      <a:pt x="270401" y="935627"/>
                      <a:pt x="262563" y="931709"/>
                    </a:cubicBezTo>
                    <a:lnTo>
                      <a:pt x="78377" y="829818"/>
                    </a:lnTo>
                    <a:cubicBezTo>
                      <a:pt x="74458" y="825899"/>
                      <a:pt x="74458" y="825899"/>
                      <a:pt x="74458" y="821981"/>
                    </a:cubicBezTo>
                    <a:cubicBezTo>
                      <a:pt x="74458" y="818062"/>
                      <a:pt x="0" y="159693"/>
                      <a:pt x="0" y="155775"/>
                    </a:cubicBezTo>
                    <a:close/>
                  </a:path>
                </a:pathLst>
              </a:custGeom>
              <a:gradFill>
                <a:gsLst>
                  <a:gs pos="39000">
                    <a:schemeClr val="bg1">
                      <a:alpha val="0"/>
                    </a:schemeClr>
                  </a:gs>
                  <a:gs pos="100000">
                    <a:schemeClr val="bg1">
                      <a:alpha val="40000"/>
                    </a:schemeClr>
                  </a:gs>
                </a:gsLst>
                <a:lin ang="5400000" scaled="0"/>
              </a:gradFill>
              <a:ln w="25047"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96" name="任意多边形: 形状 127"/>
            <p:cNvSpPr/>
            <p:nvPr/>
          </p:nvSpPr>
          <p:spPr>
            <a:xfrm>
              <a:off x="972812" y="3530231"/>
              <a:ext cx="705956" cy="407696"/>
            </a:xfrm>
            <a:custGeom>
              <a:avLst/>
              <a:gdLst>
                <a:gd name="connsiteX0" fmla="*/ 250521 w 610222"/>
                <a:gd name="connsiteY0" fmla="*/ 341484 h 352412"/>
                <a:gd name="connsiteX1" fmla="*/ 18947 w 610222"/>
                <a:gd name="connsiteY1" fmla="*/ 207964 h 352412"/>
                <a:gd name="connsiteX2" fmla="*/ 26828 w 610222"/>
                <a:gd name="connsiteY2" fmla="*/ 144681 h 352412"/>
                <a:gd name="connsiteX3" fmla="*/ 250057 w 610222"/>
                <a:gd name="connsiteY3" fmla="*/ 15565 h 352412"/>
                <a:gd name="connsiteX4" fmla="*/ 359702 w 610222"/>
                <a:gd name="connsiteY4" fmla="*/ 10929 h 352412"/>
                <a:gd name="connsiteX5" fmla="*/ 591276 w 610222"/>
                <a:gd name="connsiteY5" fmla="*/ 144449 h 352412"/>
                <a:gd name="connsiteX6" fmla="*/ 583394 w 610222"/>
                <a:gd name="connsiteY6" fmla="*/ 207732 h 352412"/>
                <a:gd name="connsiteX7" fmla="*/ 360165 w 610222"/>
                <a:gd name="connsiteY7" fmla="*/ 336848 h 352412"/>
                <a:gd name="connsiteX8" fmla="*/ 250521 w 610222"/>
                <a:gd name="connsiteY8" fmla="*/ 341484 h 35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222" h="352412">
                  <a:moveTo>
                    <a:pt x="250521" y="341484"/>
                  </a:moveTo>
                  <a:lnTo>
                    <a:pt x="18947" y="207964"/>
                  </a:lnTo>
                  <a:cubicBezTo>
                    <a:pt x="-9102" y="191737"/>
                    <a:pt x="-5624" y="163457"/>
                    <a:pt x="26828" y="144681"/>
                  </a:cubicBezTo>
                  <a:lnTo>
                    <a:pt x="250057" y="15565"/>
                  </a:lnTo>
                  <a:cubicBezTo>
                    <a:pt x="282510" y="-3211"/>
                    <a:pt x="331653" y="-5298"/>
                    <a:pt x="359702" y="10929"/>
                  </a:cubicBezTo>
                  <a:lnTo>
                    <a:pt x="591276" y="144449"/>
                  </a:lnTo>
                  <a:cubicBezTo>
                    <a:pt x="619324" y="160675"/>
                    <a:pt x="615847" y="188956"/>
                    <a:pt x="583394" y="207732"/>
                  </a:cubicBezTo>
                  <a:lnTo>
                    <a:pt x="360165" y="336848"/>
                  </a:lnTo>
                  <a:cubicBezTo>
                    <a:pt x="327712" y="355624"/>
                    <a:pt x="278569" y="357710"/>
                    <a:pt x="250521" y="341484"/>
                  </a:cubicBezTo>
                  <a:close/>
                </a:path>
              </a:pathLst>
            </a:custGeom>
            <a:solidFill>
              <a:schemeClr val="tx1">
                <a:alpha val="15000"/>
              </a:schemeClr>
            </a:solidFill>
            <a:ln w="25047"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7" name="任意多边形: 形状 128"/>
            <p:cNvSpPr/>
            <p:nvPr/>
          </p:nvSpPr>
          <p:spPr>
            <a:xfrm>
              <a:off x="888536" y="3479258"/>
              <a:ext cx="874241" cy="509852"/>
            </a:xfrm>
            <a:custGeom>
              <a:avLst/>
              <a:gdLst>
                <a:gd name="connsiteX0" fmla="*/ 369267 w 755686"/>
                <a:gd name="connsiteY0" fmla="*/ 440715 h 440715"/>
                <a:gd name="connsiteX1" fmla="*/ 308302 w 755686"/>
                <a:gd name="connsiteY1" fmla="*/ 426807 h 440715"/>
                <a:gd name="connsiteX2" fmla="*/ 25962 w 755686"/>
                <a:gd name="connsiteY2" fmla="*/ 263847 h 440715"/>
                <a:gd name="connsiteX3" fmla="*/ 0 w 755686"/>
                <a:gd name="connsiteY3" fmla="*/ 225367 h 440715"/>
                <a:gd name="connsiteX4" fmla="*/ 35466 w 755686"/>
                <a:gd name="connsiteY4" fmla="*/ 176920 h 440715"/>
                <a:gd name="connsiteX5" fmla="*/ 307606 w 755686"/>
                <a:gd name="connsiteY5" fmla="*/ 19524 h 440715"/>
                <a:gd name="connsiteX6" fmla="*/ 447153 w 755686"/>
                <a:gd name="connsiteY6" fmla="*/ 13961 h 440715"/>
                <a:gd name="connsiteX7" fmla="*/ 729725 w 755686"/>
                <a:gd name="connsiteY7" fmla="*/ 176920 h 440715"/>
                <a:gd name="connsiteX8" fmla="*/ 755687 w 755686"/>
                <a:gd name="connsiteY8" fmla="*/ 215400 h 440715"/>
                <a:gd name="connsiteX9" fmla="*/ 719989 w 755686"/>
                <a:gd name="connsiteY9" fmla="*/ 263847 h 440715"/>
                <a:gd name="connsiteX10" fmla="*/ 447849 w 755686"/>
                <a:gd name="connsiteY10" fmla="*/ 421243 h 440715"/>
                <a:gd name="connsiteX11" fmla="*/ 369267 w 755686"/>
                <a:gd name="connsiteY11" fmla="*/ 440715 h 440715"/>
                <a:gd name="connsiteX12" fmla="*/ 386420 w 755686"/>
                <a:gd name="connsiteY12" fmla="*/ 10947 h 440715"/>
                <a:gd name="connsiteX13" fmla="*/ 313633 w 755686"/>
                <a:gd name="connsiteY13" fmla="*/ 29260 h 440715"/>
                <a:gd name="connsiteX14" fmla="*/ 41261 w 755686"/>
                <a:gd name="connsiteY14" fmla="*/ 186656 h 440715"/>
                <a:gd name="connsiteX15" fmla="*/ 11358 w 755686"/>
                <a:gd name="connsiteY15" fmla="*/ 225367 h 440715"/>
                <a:gd name="connsiteX16" fmla="*/ 31757 w 755686"/>
                <a:gd name="connsiteY16" fmla="*/ 254111 h 440715"/>
                <a:gd name="connsiteX17" fmla="*/ 314329 w 755686"/>
                <a:gd name="connsiteY17" fmla="*/ 417071 h 440715"/>
                <a:gd name="connsiteX18" fmla="*/ 442517 w 755686"/>
                <a:gd name="connsiteY18" fmla="*/ 411507 h 440715"/>
                <a:gd name="connsiteX19" fmla="*/ 714657 w 755686"/>
                <a:gd name="connsiteY19" fmla="*/ 254111 h 440715"/>
                <a:gd name="connsiteX20" fmla="*/ 744560 w 755686"/>
                <a:gd name="connsiteY20" fmla="*/ 215168 h 440715"/>
                <a:gd name="connsiteX21" fmla="*/ 724161 w 755686"/>
                <a:gd name="connsiteY21" fmla="*/ 186424 h 440715"/>
                <a:gd name="connsiteX22" fmla="*/ 441590 w 755686"/>
                <a:gd name="connsiteY22" fmla="*/ 23465 h 440715"/>
                <a:gd name="connsiteX23" fmla="*/ 386420 w 755686"/>
                <a:gd name="connsiteY23" fmla="*/ 10947 h 44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55686" h="440715">
                  <a:moveTo>
                    <a:pt x="369267" y="440715"/>
                  </a:moveTo>
                  <a:cubicBezTo>
                    <a:pt x="346550" y="440715"/>
                    <a:pt x="324528" y="436079"/>
                    <a:pt x="308302" y="426807"/>
                  </a:cubicBezTo>
                  <a:lnTo>
                    <a:pt x="25962" y="263847"/>
                  </a:lnTo>
                  <a:cubicBezTo>
                    <a:pt x="9272" y="254111"/>
                    <a:pt x="0" y="240435"/>
                    <a:pt x="0" y="225367"/>
                  </a:cubicBezTo>
                  <a:cubicBezTo>
                    <a:pt x="0" y="207519"/>
                    <a:pt x="12981" y="189901"/>
                    <a:pt x="35466" y="176920"/>
                  </a:cubicBezTo>
                  <a:lnTo>
                    <a:pt x="307606" y="19524"/>
                  </a:lnTo>
                  <a:cubicBezTo>
                    <a:pt x="348636" y="-4120"/>
                    <a:pt x="411224" y="-6670"/>
                    <a:pt x="447153" y="13961"/>
                  </a:cubicBezTo>
                  <a:lnTo>
                    <a:pt x="729725" y="176920"/>
                  </a:lnTo>
                  <a:cubicBezTo>
                    <a:pt x="746415" y="186656"/>
                    <a:pt x="755687" y="200332"/>
                    <a:pt x="755687" y="215400"/>
                  </a:cubicBezTo>
                  <a:cubicBezTo>
                    <a:pt x="755687" y="233249"/>
                    <a:pt x="742706" y="250866"/>
                    <a:pt x="719989" y="263847"/>
                  </a:cubicBezTo>
                  <a:lnTo>
                    <a:pt x="447849" y="421243"/>
                  </a:lnTo>
                  <a:cubicBezTo>
                    <a:pt x="425596" y="434224"/>
                    <a:pt x="396620" y="440715"/>
                    <a:pt x="369267" y="440715"/>
                  </a:cubicBezTo>
                  <a:close/>
                  <a:moveTo>
                    <a:pt x="386420" y="10947"/>
                  </a:moveTo>
                  <a:cubicBezTo>
                    <a:pt x="361153" y="10947"/>
                    <a:pt x="334496" y="17206"/>
                    <a:pt x="313633" y="29260"/>
                  </a:cubicBezTo>
                  <a:lnTo>
                    <a:pt x="41261" y="186656"/>
                  </a:lnTo>
                  <a:cubicBezTo>
                    <a:pt x="22253" y="197551"/>
                    <a:pt x="11358" y="211691"/>
                    <a:pt x="11358" y="225367"/>
                  </a:cubicBezTo>
                  <a:cubicBezTo>
                    <a:pt x="11358" y="236262"/>
                    <a:pt x="18544" y="246462"/>
                    <a:pt x="31757" y="254111"/>
                  </a:cubicBezTo>
                  <a:lnTo>
                    <a:pt x="314329" y="417071"/>
                  </a:lnTo>
                  <a:cubicBezTo>
                    <a:pt x="347013" y="435847"/>
                    <a:pt x="404501" y="433529"/>
                    <a:pt x="442517" y="411507"/>
                  </a:cubicBezTo>
                  <a:lnTo>
                    <a:pt x="714657" y="254111"/>
                  </a:lnTo>
                  <a:cubicBezTo>
                    <a:pt x="733665" y="243216"/>
                    <a:pt x="744560" y="229076"/>
                    <a:pt x="744560" y="215168"/>
                  </a:cubicBezTo>
                  <a:cubicBezTo>
                    <a:pt x="744560" y="204273"/>
                    <a:pt x="737374" y="194074"/>
                    <a:pt x="724161" y="186424"/>
                  </a:cubicBezTo>
                  <a:lnTo>
                    <a:pt x="441590" y="23465"/>
                  </a:lnTo>
                  <a:cubicBezTo>
                    <a:pt x="426755" y="15120"/>
                    <a:pt x="407051" y="10947"/>
                    <a:pt x="386420" y="10947"/>
                  </a:cubicBezTo>
                  <a:close/>
                </a:path>
              </a:pathLst>
            </a:custGeom>
            <a:gradFill>
              <a:gsLst>
                <a:gs pos="0">
                  <a:schemeClr val="accent1">
                    <a:alpha val="75000"/>
                  </a:schemeClr>
                </a:gs>
                <a:gs pos="100000">
                  <a:schemeClr val="tx2">
                    <a:lumMod val="60000"/>
                    <a:lumOff val="40000"/>
                  </a:schemeClr>
                </a:gs>
              </a:gsLst>
              <a:lin ang="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8" name="任意多边形: 形状 129"/>
            <p:cNvSpPr/>
            <p:nvPr/>
          </p:nvSpPr>
          <p:spPr>
            <a:xfrm>
              <a:off x="972679" y="3505402"/>
              <a:ext cx="705892" cy="407696"/>
            </a:xfrm>
            <a:custGeom>
              <a:avLst/>
              <a:gdLst>
                <a:gd name="connsiteX0" fmla="*/ 610167 w 610166"/>
                <a:gd name="connsiteY0" fmla="*/ 42223 h 352412"/>
                <a:gd name="connsiteX1" fmla="*/ 414059 w 610166"/>
                <a:gd name="connsiteY1" fmla="*/ 42223 h 352412"/>
                <a:gd name="connsiteX2" fmla="*/ 359585 w 610166"/>
                <a:gd name="connsiteY2" fmla="*/ 10929 h 352412"/>
                <a:gd name="connsiteX3" fmla="*/ 249941 w 610166"/>
                <a:gd name="connsiteY3" fmla="*/ 15565 h 352412"/>
                <a:gd name="connsiteX4" fmla="*/ 196162 w 610166"/>
                <a:gd name="connsiteY4" fmla="*/ 46859 h 352412"/>
                <a:gd name="connsiteX5" fmla="*/ 54 w 610166"/>
                <a:gd name="connsiteY5" fmla="*/ 46859 h 352412"/>
                <a:gd name="connsiteX6" fmla="*/ 54 w 610166"/>
                <a:gd name="connsiteY6" fmla="*/ 178524 h 352412"/>
                <a:gd name="connsiteX7" fmla="*/ 54 w 610166"/>
                <a:gd name="connsiteY7" fmla="*/ 178524 h 352412"/>
                <a:gd name="connsiteX8" fmla="*/ 18830 w 610166"/>
                <a:gd name="connsiteY8" fmla="*/ 207964 h 352412"/>
                <a:gd name="connsiteX9" fmla="*/ 250404 w 610166"/>
                <a:gd name="connsiteY9" fmla="*/ 341484 h 352412"/>
                <a:gd name="connsiteX10" fmla="*/ 360048 w 610166"/>
                <a:gd name="connsiteY10" fmla="*/ 336848 h 352412"/>
                <a:gd name="connsiteX11" fmla="*/ 583277 w 610166"/>
                <a:gd name="connsiteY11" fmla="*/ 207732 h 352412"/>
                <a:gd name="connsiteX12" fmla="*/ 609935 w 610166"/>
                <a:gd name="connsiteY12" fmla="*/ 173888 h 352412"/>
                <a:gd name="connsiteX13" fmla="*/ 610167 w 610166"/>
                <a:gd name="connsiteY13" fmla="*/ 173888 h 352412"/>
                <a:gd name="connsiteX14" fmla="*/ 610167 w 610166"/>
                <a:gd name="connsiteY14" fmla="*/ 42223 h 35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0166" h="352412">
                  <a:moveTo>
                    <a:pt x="610167" y="42223"/>
                  </a:moveTo>
                  <a:lnTo>
                    <a:pt x="414059" y="42223"/>
                  </a:lnTo>
                  <a:lnTo>
                    <a:pt x="359585" y="10929"/>
                  </a:lnTo>
                  <a:cubicBezTo>
                    <a:pt x="331536" y="-5298"/>
                    <a:pt x="282393" y="-3211"/>
                    <a:pt x="249941" y="15565"/>
                  </a:cubicBezTo>
                  <a:lnTo>
                    <a:pt x="196162" y="46859"/>
                  </a:lnTo>
                  <a:lnTo>
                    <a:pt x="54" y="46859"/>
                  </a:lnTo>
                  <a:lnTo>
                    <a:pt x="54" y="178524"/>
                  </a:lnTo>
                  <a:lnTo>
                    <a:pt x="54" y="178524"/>
                  </a:lnTo>
                  <a:cubicBezTo>
                    <a:pt x="-642" y="189419"/>
                    <a:pt x="5385" y="200082"/>
                    <a:pt x="18830" y="207964"/>
                  </a:cubicBezTo>
                  <a:lnTo>
                    <a:pt x="250404" y="341484"/>
                  </a:lnTo>
                  <a:cubicBezTo>
                    <a:pt x="278453" y="357710"/>
                    <a:pt x="327596" y="355624"/>
                    <a:pt x="360048" y="336848"/>
                  </a:cubicBezTo>
                  <a:lnTo>
                    <a:pt x="583277" y="207732"/>
                  </a:lnTo>
                  <a:cubicBezTo>
                    <a:pt x="600199" y="197996"/>
                    <a:pt x="609008" y="185710"/>
                    <a:pt x="609935" y="173888"/>
                  </a:cubicBezTo>
                  <a:lnTo>
                    <a:pt x="610167" y="173888"/>
                  </a:lnTo>
                  <a:lnTo>
                    <a:pt x="610167" y="42223"/>
                  </a:lnTo>
                  <a:close/>
                </a:path>
              </a:pathLst>
            </a:custGeom>
            <a:gradFill>
              <a:gsLst>
                <a:gs pos="25000">
                  <a:srgbClr val="056AFF">
                    <a:alpha val="50000"/>
                  </a:srgbClr>
                </a:gs>
                <a:gs pos="95000">
                  <a:srgbClr val="82F8FE">
                    <a:alpha val="50000"/>
                  </a:srgbClr>
                </a:gs>
              </a:gsLst>
              <a:lin ang="540000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99" name="任意多边形: 形状 130"/>
            <p:cNvSpPr/>
            <p:nvPr/>
          </p:nvSpPr>
          <p:spPr>
            <a:xfrm>
              <a:off x="972639" y="3696105"/>
              <a:ext cx="705934" cy="216988"/>
            </a:xfrm>
            <a:custGeom>
              <a:avLst/>
              <a:gdLst>
                <a:gd name="connsiteX0" fmla="*/ 583313 w 610202"/>
                <a:gd name="connsiteY0" fmla="*/ 33844 h 187564"/>
                <a:gd name="connsiteX1" fmla="*/ 360084 w 610202"/>
                <a:gd name="connsiteY1" fmla="*/ 162959 h 187564"/>
                <a:gd name="connsiteX2" fmla="*/ 250440 w 610202"/>
                <a:gd name="connsiteY2" fmla="*/ 167595 h 187564"/>
                <a:gd name="connsiteX3" fmla="*/ 18866 w 610202"/>
                <a:gd name="connsiteY3" fmla="*/ 34075 h 187564"/>
                <a:gd name="connsiteX4" fmla="*/ 90 w 610202"/>
                <a:gd name="connsiteY4" fmla="*/ 4636 h 187564"/>
                <a:gd name="connsiteX5" fmla="*/ 90 w 610202"/>
                <a:gd name="connsiteY5" fmla="*/ 4636 h 187564"/>
                <a:gd name="connsiteX6" fmla="*/ 90 w 610202"/>
                <a:gd name="connsiteY6" fmla="*/ 13676 h 187564"/>
                <a:gd name="connsiteX7" fmla="*/ 90 w 610202"/>
                <a:gd name="connsiteY7" fmla="*/ 13676 h 187564"/>
                <a:gd name="connsiteX8" fmla="*/ 18866 w 610202"/>
                <a:gd name="connsiteY8" fmla="*/ 43116 h 187564"/>
                <a:gd name="connsiteX9" fmla="*/ 250440 w 610202"/>
                <a:gd name="connsiteY9" fmla="*/ 176636 h 187564"/>
                <a:gd name="connsiteX10" fmla="*/ 360084 w 610202"/>
                <a:gd name="connsiteY10" fmla="*/ 172000 h 187564"/>
                <a:gd name="connsiteX11" fmla="*/ 583313 w 610202"/>
                <a:gd name="connsiteY11" fmla="*/ 42884 h 187564"/>
                <a:gd name="connsiteX12" fmla="*/ 609971 w 610202"/>
                <a:gd name="connsiteY12" fmla="*/ 9040 h 187564"/>
                <a:gd name="connsiteX13" fmla="*/ 610203 w 610202"/>
                <a:gd name="connsiteY13" fmla="*/ 9040 h 187564"/>
                <a:gd name="connsiteX14" fmla="*/ 610203 w 610202"/>
                <a:gd name="connsiteY14" fmla="*/ 0 h 187564"/>
                <a:gd name="connsiteX15" fmla="*/ 609971 w 610202"/>
                <a:gd name="connsiteY15" fmla="*/ 0 h 187564"/>
                <a:gd name="connsiteX16" fmla="*/ 583313 w 610202"/>
                <a:gd name="connsiteY16" fmla="*/ 33844 h 187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0202" h="187564">
                  <a:moveTo>
                    <a:pt x="583313" y="33844"/>
                  </a:moveTo>
                  <a:lnTo>
                    <a:pt x="360084" y="162959"/>
                  </a:lnTo>
                  <a:cubicBezTo>
                    <a:pt x="327631" y="181736"/>
                    <a:pt x="278489" y="183822"/>
                    <a:pt x="250440" y="167595"/>
                  </a:cubicBezTo>
                  <a:lnTo>
                    <a:pt x="18866" y="34075"/>
                  </a:lnTo>
                  <a:cubicBezTo>
                    <a:pt x="5421" y="26194"/>
                    <a:pt x="-837" y="15763"/>
                    <a:pt x="90" y="4636"/>
                  </a:cubicBezTo>
                  <a:lnTo>
                    <a:pt x="90" y="4636"/>
                  </a:lnTo>
                  <a:lnTo>
                    <a:pt x="90" y="13676"/>
                  </a:lnTo>
                  <a:lnTo>
                    <a:pt x="90" y="13676"/>
                  </a:lnTo>
                  <a:cubicBezTo>
                    <a:pt x="-606" y="24571"/>
                    <a:pt x="5421" y="35234"/>
                    <a:pt x="18866" y="43116"/>
                  </a:cubicBezTo>
                  <a:lnTo>
                    <a:pt x="250440" y="176636"/>
                  </a:lnTo>
                  <a:cubicBezTo>
                    <a:pt x="278489" y="192862"/>
                    <a:pt x="327631" y="190776"/>
                    <a:pt x="360084" y="172000"/>
                  </a:cubicBezTo>
                  <a:lnTo>
                    <a:pt x="583313" y="42884"/>
                  </a:lnTo>
                  <a:cubicBezTo>
                    <a:pt x="600235" y="33148"/>
                    <a:pt x="609044" y="20863"/>
                    <a:pt x="609971" y="9040"/>
                  </a:cubicBezTo>
                  <a:lnTo>
                    <a:pt x="610203" y="9040"/>
                  </a:lnTo>
                  <a:lnTo>
                    <a:pt x="610203" y="0"/>
                  </a:lnTo>
                  <a:lnTo>
                    <a:pt x="609971" y="0"/>
                  </a:lnTo>
                  <a:cubicBezTo>
                    <a:pt x="609275" y="11822"/>
                    <a:pt x="600235" y="24108"/>
                    <a:pt x="583313" y="33844"/>
                  </a:cubicBezTo>
                  <a:close/>
                </a:path>
              </a:pathLst>
            </a:custGeom>
            <a:gradFill>
              <a:gsLst>
                <a:gs pos="0">
                  <a:schemeClr val="accent1"/>
                </a:gs>
                <a:gs pos="74000">
                  <a:schemeClr val="accent2">
                    <a:alpha val="13000"/>
                  </a:schemeClr>
                </a:gs>
              </a:gsLst>
              <a:lin ang="0" scaled="0"/>
            </a:gradFill>
          </p:spPr>
          <p:txBody>
            <a:bodyPr wrap="none" rtlCol="0" anchor="ctr">
              <a:noAutofit/>
            </a:bodyPr>
            <a:lstStyle/>
            <a:p>
              <a:pPr algn="ctr">
                <a:lnSpc>
                  <a:spcPct val="120000"/>
                </a:lnSpc>
              </a:pPr>
              <a:endParaRPr lang="zh-CN" altLang="en-US" sz="160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0" name="任意多边形: 形状 131"/>
            <p:cNvSpPr/>
            <p:nvPr/>
          </p:nvSpPr>
          <p:spPr>
            <a:xfrm>
              <a:off x="972679" y="3505398"/>
              <a:ext cx="706159" cy="242196"/>
            </a:xfrm>
            <a:custGeom>
              <a:avLst/>
              <a:gdLst>
                <a:gd name="connsiteX0" fmla="*/ 12571 w 610398"/>
                <a:gd name="connsiteY0" fmla="*/ 187565 h 209354"/>
                <a:gd name="connsiteX1" fmla="*/ 12571 w 610398"/>
                <a:gd name="connsiteY1" fmla="*/ 187565 h 209354"/>
                <a:gd name="connsiteX2" fmla="*/ 12571 w 610398"/>
                <a:gd name="connsiteY2" fmla="*/ 55899 h 209354"/>
                <a:gd name="connsiteX3" fmla="*/ 208679 w 610398"/>
                <a:gd name="connsiteY3" fmla="*/ 55899 h 209354"/>
                <a:gd name="connsiteX4" fmla="*/ 262458 w 610398"/>
                <a:gd name="connsiteY4" fmla="*/ 24605 h 209354"/>
                <a:gd name="connsiteX5" fmla="*/ 372102 w 610398"/>
                <a:gd name="connsiteY5" fmla="*/ 19969 h 209354"/>
                <a:gd name="connsiteX6" fmla="*/ 426577 w 610398"/>
                <a:gd name="connsiteY6" fmla="*/ 51263 h 209354"/>
                <a:gd name="connsiteX7" fmla="*/ 610399 w 610398"/>
                <a:gd name="connsiteY7" fmla="*/ 51263 h 209354"/>
                <a:gd name="connsiteX8" fmla="*/ 610399 w 610398"/>
                <a:gd name="connsiteY8" fmla="*/ 42223 h 209354"/>
                <a:gd name="connsiteX9" fmla="*/ 414059 w 610398"/>
                <a:gd name="connsiteY9" fmla="*/ 42223 h 209354"/>
                <a:gd name="connsiteX10" fmla="*/ 359585 w 610398"/>
                <a:gd name="connsiteY10" fmla="*/ 10929 h 209354"/>
                <a:gd name="connsiteX11" fmla="*/ 249941 w 610398"/>
                <a:gd name="connsiteY11" fmla="*/ 15565 h 209354"/>
                <a:gd name="connsiteX12" fmla="*/ 196162 w 610398"/>
                <a:gd name="connsiteY12" fmla="*/ 46859 h 209354"/>
                <a:gd name="connsiteX13" fmla="*/ 54 w 610398"/>
                <a:gd name="connsiteY13" fmla="*/ 46859 h 209354"/>
                <a:gd name="connsiteX14" fmla="*/ 54 w 610398"/>
                <a:gd name="connsiteY14" fmla="*/ 178524 h 209354"/>
                <a:gd name="connsiteX15" fmla="*/ 54 w 610398"/>
                <a:gd name="connsiteY15" fmla="*/ 178524 h 209354"/>
                <a:gd name="connsiteX16" fmla="*/ 18830 w 610398"/>
                <a:gd name="connsiteY16" fmla="*/ 207964 h 209354"/>
                <a:gd name="connsiteX17" fmla="*/ 21148 w 610398"/>
                <a:gd name="connsiteY17" fmla="*/ 209354 h 209354"/>
                <a:gd name="connsiteX18" fmla="*/ 12571 w 610398"/>
                <a:gd name="connsiteY18" fmla="*/ 187565 h 209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10398" h="209354">
                  <a:moveTo>
                    <a:pt x="12571" y="187565"/>
                  </a:moveTo>
                  <a:lnTo>
                    <a:pt x="12571" y="187565"/>
                  </a:lnTo>
                  <a:lnTo>
                    <a:pt x="12571" y="55899"/>
                  </a:lnTo>
                  <a:lnTo>
                    <a:pt x="208679" y="55899"/>
                  </a:lnTo>
                  <a:lnTo>
                    <a:pt x="262458" y="24605"/>
                  </a:lnTo>
                  <a:cubicBezTo>
                    <a:pt x="294911" y="5829"/>
                    <a:pt x="344054" y="3743"/>
                    <a:pt x="372102" y="19969"/>
                  </a:cubicBezTo>
                  <a:lnTo>
                    <a:pt x="426577" y="51263"/>
                  </a:lnTo>
                  <a:lnTo>
                    <a:pt x="610399" y="51263"/>
                  </a:lnTo>
                  <a:lnTo>
                    <a:pt x="610399" y="42223"/>
                  </a:lnTo>
                  <a:lnTo>
                    <a:pt x="414059" y="42223"/>
                  </a:lnTo>
                  <a:lnTo>
                    <a:pt x="359585" y="10929"/>
                  </a:lnTo>
                  <a:cubicBezTo>
                    <a:pt x="331536" y="-5298"/>
                    <a:pt x="282393" y="-3211"/>
                    <a:pt x="249941" y="15565"/>
                  </a:cubicBezTo>
                  <a:lnTo>
                    <a:pt x="196162" y="46859"/>
                  </a:lnTo>
                  <a:lnTo>
                    <a:pt x="54" y="46859"/>
                  </a:lnTo>
                  <a:lnTo>
                    <a:pt x="54" y="178524"/>
                  </a:lnTo>
                  <a:lnTo>
                    <a:pt x="54" y="178524"/>
                  </a:lnTo>
                  <a:cubicBezTo>
                    <a:pt x="-642" y="189419"/>
                    <a:pt x="5385" y="200082"/>
                    <a:pt x="18830" y="207964"/>
                  </a:cubicBezTo>
                  <a:lnTo>
                    <a:pt x="21148" y="209354"/>
                  </a:lnTo>
                  <a:cubicBezTo>
                    <a:pt x="14889" y="202632"/>
                    <a:pt x="11876" y="195214"/>
                    <a:pt x="12571" y="187565"/>
                  </a:cubicBezTo>
                  <a:close/>
                </a:path>
              </a:pathLst>
            </a:custGeom>
            <a:solidFill>
              <a:schemeClr val="accent1"/>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1" name="任意多边形: 形状 132"/>
            <p:cNvSpPr/>
            <p:nvPr/>
          </p:nvSpPr>
          <p:spPr>
            <a:xfrm>
              <a:off x="972812" y="3352809"/>
              <a:ext cx="705956" cy="407786"/>
            </a:xfrm>
            <a:custGeom>
              <a:avLst/>
              <a:gdLst>
                <a:gd name="connsiteX0" fmla="*/ 250521 w 610222"/>
                <a:gd name="connsiteY0" fmla="*/ 341484 h 352490"/>
                <a:gd name="connsiteX1" fmla="*/ 18947 w 610222"/>
                <a:gd name="connsiteY1" fmla="*/ 207964 h 352490"/>
                <a:gd name="connsiteX2" fmla="*/ 26828 w 610222"/>
                <a:gd name="connsiteY2" fmla="*/ 144681 h 352490"/>
                <a:gd name="connsiteX3" fmla="*/ 250057 w 610222"/>
                <a:gd name="connsiteY3" fmla="*/ 15565 h 352490"/>
                <a:gd name="connsiteX4" fmla="*/ 359702 w 610222"/>
                <a:gd name="connsiteY4" fmla="*/ 10929 h 352490"/>
                <a:gd name="connsiteX5" fmla="*/ 591276 w 610222"/>
                <a:gd name="connsiteY5" fmla="*/ 144449 h 352490"/>
                <a:gd name="connsiteX6" fmla="*/ 583394 w 610222"/>
                <a:gd name="connsiteY6" fmla="*/ 207732 h 352490"/>
                <a:gd name="connsiteX7" fmla="*/ 360165 w 610222"/>
                <a:gd name="connsiteY7" fmla="*/ 336848 h 352490"/>
                <a:gd name="connsiteX8" fmla="*/ 250521 w 610222"/>
                <a:gd name="connsiteY8" fmla="*/ 341484 h 352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222" h="352490">
                  <a:moveTo>
                    <a:pt x="250521" y="341484"/>
                  </a:moveTo>
                  <a:lnTo>
                    <a:pt x="18947" y="207964"/>
                  </a:lnTo>
                  <a:cubicBezTo>
                    <a:pt x="-9102" y="191737"/>
                    <a:pt x="-5624" y="163457"/>
                    <a:pt x="26828" y="144681"/>
                  </a:cubicBezTo>
                  <a:lnTo>
                    <a:pt x="250057" y="15565"/>
                  </a:lnTo>
                  <a:cubicBezTo>
                    <a:pt x="282510" y="-3211"/>
                    <a:pt x="331653" y="-5298"/>
                    <a:pt x="359702" y="10929"/>
                  </a:cubicBezTo>
                  <a:lnTo>
                    <a:pt x="591276" y="144449"/>
                  </a:lnTo>
                  <a:cubicBezTo>
                    <a:pt x="619324" y="160675"/>
                    <a:pt x="615847" y="188956"/>
                    <a:pt x="583394" y="207732"/>
                  </a:cubicBezTo>
                  <a:lnTo>
                    <a:pt x="360165" y="336848"/>
                  </a:lnTo>
                  <a:cubicBezTo>
                    <a:pt x="327712" y="355856"/>
                    <a:pt x="278569" y="357710"/>
                    <a:pt x="250521" y="341484"/>
                  </a:cubicBezTo>
                  <a:close/>
                </a:path>
              </a:pathLst>
            </a:custGeom>
            <a:gradFill>
              <a:gsLst>
                <a:gs pos="0">
                  <a:srgbClr val="056AFF"/>
                </a:gs>
                <a:gs pos="100000">
                  <a:srgbClr val="82F8FE"/>
                </a:gs>
              </a:gsLst>
              <a:lin ang="0" scaled="0"/>
            </a:gradFill>
          </p:spPr>
          <p:txBody>
            <a:bodyPr wrap="none" rtlCol="0" anchor="ctr">
              <a:noAutofit/>
            </a:bodyPr>
            <a:lstStyle/>
            <a:p>
              <a:pPr algn="ctr">
                <a:lnSpc>
                  <a:spcPct val="120000"/>
                </a:lnSpc>
              </a:pPr>
              <a:endParaRPr lang="zh-CN" altLang="en-US" sz="16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2" name="任意多边形: 形状 133"/>
            <p:cNvSpPr/>
            <p:nvPr/>
          </p:nvSpPr>
          <p:spPr>
            <a:xfrm>
              <a:off x="1308493" y="3353134"/>
              <a:ext cx="370206" cy="407590"/>
            </a:xfrm>
            <a:custGeom>
              <a:avLst/>
              <a:gdLst>
                <a:gd name="connsiteX0" fmla="*/ 300884 w 320003"/>
                <a:gd name="connsiteY0" fmla="*/ 144400 h 352321"/>
                <a:gd name="connsiteX1" fmla="*/ 69310 w 320003"/>
                <a:gd name="connsiteY1" fmla="*/ 10880 h 352321"/>
                <a:gd name="connsiteX2" fmla="*/ 13908 w 320003"/>
                <a:gd name="connsiteY2" fmla="*/ 217 h 352321"/>
                <a:gd name="connsiteX3" fmla="*/ 53779 w 320003"/>
                <a:gd name="connsiteY3" fmla="*/ 10880 h 352321"/>
                <a:gd name="connsiteX4" fmla="*/ 285353 w 320003"/>
                <a:gd name="connsiteY4" fmla="*/ 144400 h 352321"/>
                <a:gd name="connsiteX5" fmla="*/ 277472 w 320003"/>
                <a:gd name="connsiteY5" fmla="*/ 207683 h 352321"/>
                <a:gd name="connsiteX6" fmla="*/ 54243 w 320003"/>
                <a:gd name="connsiteY6" fmla="*/ 336799 h 352321"/>
                <a:gd name="connsiteX7" fmla="*/ 0 w 320003"/>
                <a:gd name="connsiteY7" fmla="*/ 352098 h 352321"/>
                <a:gd name="connsiteX8" fmla="*/ 69774 w 320003"/>
                <a:gd name="connsiteY8" fmla="*/ 336799 h 352321"/>
                <a:gd name="connsiteX9" fmla="*/ 293003 w 320003"/>
                <a:gd name="connsiteY9" fmla="*/ 207683 h 352321"/>
                <a:gd name="connsiteX10" fmla="*/ 300884 w 320003"/>
                <a:gd name="connsiteY10" fmla="*/ 144400 h 35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003" h="352321">
                  <a:moveTo>
                    <a:pt x="300884" y="144400"/>
                  </a:moveTo>
                  <a:lnTo>
                    <a:pt x="69310" y="10880"/>
                  </a:lnTo>
                  <a:cubicBezTo>
                    <a:pt x="54706" y="2535"/>
                    <a:pt x="34539" y="-942"/>
                    <a:pt x="13908" y="217"/>
                  </a:cubicBezTo>
                  <a:cubicBezTo>
                    <a:pt x="28976" y="1144"/>
                    <a:pt x="42884" y="4621"/>
                    <a:pt x="53779" y="10880"/>
                  </a:cubicBezTo>
                  <a:lnTo>
                    <a:pt x="285353" y="144400"/>
                  </a:lnTo>
                  <a:cubicBezTo>
                    <a:pt x="313402" y="160626"/>
                    <a:pt x="309924" y="188907"/>
                    <a:pt x="277472" y="207683"/>
                  </a:cubicBezTo>
                  <a:lnTo>
                    <a:pt x="54243" y="336799"/>
                  </a:lnTo>
                  <a:cubicBezTo>
                    <a:pt x="38480" y="345839"/>
                    <a:pt x="19008" y="350939"/>
                    <a:pt x="0" y="352098"/>
                  </a:cubicBezTo>
                  <a:cubicBezTo>
                    <a:pt x="23644" y="353489"/>
                    <a:pt x="49838" y="348389"/>
                    <a:pt x="69774" y="336799"/>
                  </a:cubicBezTo>
                  <a:lnTo>
                    <a:pt x="293003" y="207683"/>
                  </a:lnTo>
                  <a:cubicBezTo>
                    <a:pt x="325687" y="188907"/>
                    <a:pt x="329164" y="160626"/>
                    <a:pt x="300884" y="144400"/>
                  </a:cubicBezTo>
                  <a:close/>
                </a:path>
              </a:pathLst>
            </a:custGeom>
            <a:solidFill>
              <a:schemeClr val="accent1">
                <a:alpha val="62000"/>
              </a:schemeClr>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3" name="任意多边形: 形状 134"/>
            <p:cNvSpPr/>
            <p:nvPr/>
          </p:nvSpPr>
          <p:spPr>
            <a:xfrm>
              <a:off x="972812" y="3352776"/>
              <a:ext cx="371616" cy="407765"/>
            </a:xfrm>
            <a:custGeom>
              <a:avLst/>
              <a:gdLst>
                <a:gd name="connsiteX0" fmla="*/ 268138 w 321221"/>
                <a:gd name="connsiteY0" fmla="*/ 341512 h 352472"/>
                <a:gd name="connsiteX1" fmla="*/ 36564 w 321221"/>
                <a:gd name="connsiteY1" fmla="*/ 207992 h 352472"/>
                <a:gd name="connsiteX2" fmla="*/ 44446 w 321221"/>
                <a:gd name="connsiteY2" fmla="*/ 144709 h 352472"/>
                <a:gd name="connsiteX3" fmla="*/ 267675 w 321221"/>
                <a:gd name="connsiteY3" fmla="*/ 15593 h 352472"/>
                <a:gd name="connsiteX4" fmla="*/ 321222 w 321221"/>
                <a:gd name="connsiteY4" fmla="*/ 294 h 352472"/>
                <a:gd name="connsiteX5" fmla="*/ 250057 w 321221"/>
                <a:gd name="connsiteY5" fmla="*/ 15593 h 352472"/>
                <a:gd name="connsiteX6" fmla="*/ 26828 w 321221"/>
                <a:gd name="connsiteY6" fmla="*/ 144709 h 352472"/>
                <a:gd name="connsiteX7" fmla="*/ 18947 w 321221"/>
                <a:gd name="connsiteY7" fmla="*/ 207992 h 352472"/>
                <a:gd name="connsiteX8" fmla="*/ 250521 w 321221"/>
                <a:gd name="connsiteY8" fmla="*/ 341512 h 352472"/>
                <a:gd name="connsiteX9" fmla="*/ 306850 w 321221"/>
                <a:gd name="connsiteY9" fmla="*/ 352175 h 352472"/>
                <a:gd name="connsiteX10" fmla="*/ 268138 w 321221"/>
                <a:gd name="connsiteY10" fmla="*/ 341512 h 35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221" h="352472">
                  <a:moveTo>
                    <a:pt x="268138" y="341512"/>
                  </a:moveTo>
                  <a:lnTo>
                    <a:pt x="36564" y="207992"/>
                  </a:lnTo>
                  <a:cubicBezTo>
                    <a:pt x="8516" y="191765"/>
                    <a:pt x="11993" y="163485"/>
                    <a:pt x="44446" y="144709"/>
                  </a:cubicBezTo>
                  <a:lnTo>
                    <a:pt x="267675" y="15593"/>
                  </a:lnTo>
                  <a:cubicBezTo>
                    <a:pt x="282974" y="6784"/>
                    <a:pt x="302214" y="1685"/>
                    <a:pt x="321222" y="294"/>
                  </a:cubicBezTo>
                  <a:cubicBezTo>
                    <a:pt x="297114" y="-1329"/>
                    <a:pt x="270224" y="3771"/>
                    <a:pt x="250057" y="15593"/>
                  </a:cubicBezTo>
                  <a:lnTo>
                    <a:pt x="26828" y="144709"/>
                  </a:lnTo>
                  <a:cubicBezTo>
                    <a:pt x="-5624" y="163485"/>
                    <a:pt x="-9102" y="191765"/>
                    <a:pt x="18947" y="207992"/>
                  </a:cubicBezTo>
                  <a:lnTo>
                    <a:pt x="250521" y="341512"/>
                  </a:lnTo>
                  <a:cubicBezTo>
                    <a:pt x="265357" y="350089"/>
                    <a:pt x="285755" y="353566"/>
                    <a:pt x="306850" y="352175"/>
                  </a:cubicBezTo>
                  <a:cubicBezTo>
                    <a:pt x="292246" y="351248"/>
                    <a:pt x="278801" y="347771"/>
                    <a:pt x="268138" y="341512"/>
                  </a:cubicBezTo>
                  <a:close/>
                </a:path>
              </a:pathLst>
            </a:custGeom>
            <a:solidFill>
              <a:schemeClr val="accent1"/>
            </a:solidFill>
            <a:ln w="23165" cap="flat">
              <a:noFill/>
              <a:prstDash val="solid"/>
              <a:miter/>
            </a:ln>
          </p:spPr>
          <p:txBody>
            <a:bodyPr rtlCol="0" anchor="ctr"/>
            <a:lstStyle/>
            <a:p>
              <a:endParaRPr lang="zh-CN" altLang="en-US" sz="140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2" name="文字方塊 1"/>
          <p:cNvSpPr txBox="1"/>
          <p:nvPr/>
        </p:nvSpPr>
        <p:spPr>
          <a:xfrm>
            <a:off x="0" y="624899"/>
            <a:ext cx="9144000" cy="490199"/>
          </a:xfrm>
          <a:prstGeom prst="rect">
            <a:avLst/>
          </a:prstGeom>
          <a:noFill/>
        </p:spPr>
        <p:txBody>
          <a:bodyPr wrap="square" rtlCol="0">
            <a:spAutoFit/>
          </a:bodyPr>
          <a:lstStyle/>
          <a:p>
            <a:pPr algn="ctr">
              <a:lnSpc>
                <a:spcPts val="3000"/>
              </a:lnSpc>
              <a:spcAft>
                <a:spcPts val="600"/>
              </a:spcAft>
            </a:pPr>
            <a:r>
              <a:rPr lang="zh-CN" altLang="en-US" sz="3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印刷电路板产品类型</a:t>
            </a:r>
            <a:endParaRPr lang="zh-TW"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64" name="矩形 63"/>
          <p:cNvSpPr/>
          <p:nvPr/>
        </p:nvSpPr>
        <p:spPr>
          <a:xfrm>
            <a:off x="0" y="1049318"/>
            <a:ext cx="9144000" cy="30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lnSpc>
                <a:spcPts val="10000"/>
              </a:lnSpc>
            </a:pPr>
            <a:r>
              <a:rPr lang="en-US" altLang="zh-CN" sz="54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rPr>
              <a:t>2023</a:t>
            </a:r>
            <a:r>
              <a:rPr lang="zh-CN" altLang="en-US" sz="54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rPr>
              <a:t>雏鹰计划项目书</a:t>
            </a:r>
            <a:endParaRPr lang="en-US" altLang="zh-CN" sz="540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endParaRPr>
          </a:p>
          <a:p>
            <a:pPr algn="ctr">
              <a:lnSpc>
                <a:spcPts val="10000"/>
              </a:lnSpc>
            </a:pPr>
            <a:r>
              <a:rPr lang="zh-CN" altLang="en-US" sz="5400" dirty="0" smtClean="0">
                <a:ln w="18415" cmpd="sng">
                  <a:solidFill>
                    <a:srgbClr val="FFFFFF"/>
                  </a:solidFill>
                  <a:prstDash val="solid"/>
                </a:ln>
                <a:solidFill>
                  <a:srgbClr val="0051C8"/>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rPr>
              <a:t>第三届雏鹰计划学徒专班</a:t>
            </a:r>
            <a:r>
              <a:rPr lang="zh-CN" altLang="en-US" sz="5400" dirty="0">
                <a:ln w="18415" cmpd="sng">
                  <a:solidFill>
                    <a:srgbClr val="FFFFFF"/>
                  </a:solidFill>
                  <a:prstDash val="solid"/>
                </a:ln>
                <a:solidFill>
                  <a:srgbClr val="0051C8"/>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rPr>
              <a:t>规划</a:t>
            </a:r>
            <a:endParaRPr lang="en-US" altLang="zh-CN" sz="5400" dirty="0">
              <a:ln w="18415" cmpd="sng">
                <a:solidFill>
                  <a:srgbClr val="FFFFFF"/>
                </a:solidFill>
                <a:prstDash val="solid"/>
              </a:ln>
              <a:solidFill>
                <a:srgbClr val="0051C8"/>
              </a:solidFill>
              <a:effectLst>
                <a:outerShdw blurRad="63500" dir="3600000" algn="tl" rotWithShape="0">
                  <a:srgbClr val="000000">
                    <a:alpha val="70000"/>
                  </a:srgbClr>
                </a:outerShdw>
              </a:effectLst>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文字方塊 2"/>
          <p:cNvSpPr txBox="1"/>
          <p:nvPr/>
        </p:nvSpPr>
        <p:spPr>
          <a:xfrm>
            <a:off x="4788024" y="0"/>
            <a:ext cx="4355976"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01. </a:t>
            </a:r>
            <a:r>
              <a:rPr lang="zh-CN"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rPr>
              <a:t>建</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班规划与培养体系</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4" name="文字方塊 3"/>
          <p:cNvSpPr txBox="1"/>
          <p:nvPr/>
        </p:nvSpPr>
        <p:spPr>
          <a:xfrm>
            <a:off x="463352" y="672172"/>
            <a:ext cx="8526536" cy="400110"/>
          </a:xfrm>
          <a:prstGeom prst="rect">
            <a:avLst/>
          </a:prstGeom>
          <a:noFill/>
        </p:spPr>
        <p:txBody>
          <a:bodyPr wrap="square" lIns="36000" rIns="36000" rtlCol="0" anchor="ctr">
            <a:spAutoFit/>
          </a:bodyPr>
          <a:lstStyle/>
          <a:p>
            <a:pPr marL="177800" indent="-177800">
              <a:lnSpc>
                <a:spcPts val="2400"/>
              </a:lnSpc>
              <a:buFont typeface="Wingdings" panose="05000000000000000000" pitchFamily="2" charset="2"/>
              <a:buChar char="l"/>
            </a:pP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2023</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年雏鹰计划学徒专班规划  </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4</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个合作院校</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5</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个专班</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规模</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130</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人</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培养周期</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14</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个月</a:t>
            </a:r>
            <a:r>
              <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技术型发展方向</a:t>
            </a:r>
            <a:endParaRPr lang="en-US" altLang="zh-CN" sz="14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5" name="矩形 4"/>
          <p:cNvSpPr/>
          <p:nvPr/>
        </p:nvSpPr>
        <p:spPr>
          <a:xfrm>
            <a:off x="521708" y="1205836"/>
            <a:ext cx="3888000" cy="1080000"/>
          </a:xfrm>
          <a:prstGeom prst="rect">
            <a:avLst/>
          </a:prstGeom>
          <a:solidFill>
            <a:srgbClr val="0066FF">
              <a:alpha val="20000"/>
            </a:srgbClr>
          </a:solid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lIns="1044000" tIns="72000" rIns="72000" bIns="72000" rtlCol="0" anchor="t"/>
          <a:lstStyle/>
          <a:p>
            <a:pPr>
              <a:lnSpc>
                <a:spcPts val="3200"/>
              </a:lnSpc>
            </a:pPr>
            <a:r>
              <a:rPr lang="zh-CN" altLang="en-US" sz="20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江苏电子信息职业学院</a:t>
            </a:r>
            <a:endParaRPr lang="en-US" altLang="zh-CN" sz="2000" b="1" dirty="0" smtClean="0">
              <a:solidFill>
                <a:srgbClr val="FFD03B"/>
              </a:solidFill>
              <a:latin typeface="Arial" panose="020B0604020202020204" pitchFamily="34" charset="0"/>
              <a:ea typeface="DFKai-SB" panose="03000509000000000000" pitchFamily="65" charset="-120"/>
              <a:cs typeface="Arial" panose="020B0604020202020204" pitchFamily="34" charset="0"/>
            </a:endParaRPr>
          </a:p>
          <a:p>
            <a:pPr>
              <a:lnSpc>
                <a:spcPts val="3200"/>
              </a:lnSpc>
            </a:pPr>
            <a:r>
              <a:rPr lang="en-US" altLang="zh-TW"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2</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个专班</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50</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人</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电子相关专业</a:t>
            </a: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6" name="矩形 5"/>
          <p:cNvSpPr/>
          <p:nvPr/>
        </p:nvSpPr>
        <p:spPr>
          <a:xfrm>
            <a:off x="4734292" y="1205836"/>
            <a:ext cx="3888000" cy="1080000"/>
          </a:xfrm>
          <a:prstGeom prst="rect">
            <a:avLst/>
          </a:prstGeom>
          <a:solidFill>
            <a:srgbClr val="0066FF">
              <a:alpha val="20000"/>
            </a:srgbClr>
          </a:solid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lIns="1044000" tIns="72000" rIns="72000" bIns="72000" rtlCol="0" anchor="t"/>
          <a:lstStyle/>
          <a:p>
            <a:pPr>
              <a:lnSpc>
                <a:spcPts val="3200"/>
              </a:lnSpc>
            </a:pPr>
            <a:r>
              <a:rPr lang="zh-CN" altLang="en-US" sz="2000" b="1" dirty="0">
                <a:solidFill>
                  <a:srgbClr val="FFD03B"/>
                </a:solidFill>
                <a:latin typeface="Arial" panose="020B0604020202020204" pitchFamily="34" charset="0"/>
                <a:ea typeface="DFKai-SB" panose="03000509000000000000" pitchFamily="65" charset="-120"/>
                <a:cs typeface="Arial" panose="020B0604020202020204" pitchFamily="34" charset="0"/>
              </a:rPr>
              <a:t>徐州工业职业技术学院</a:t>
            </a:r>
            <a:endParaRPr lang="en-US" altLang="zh-CN" sz="20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a:p>
            <a:pPr>
              <a:lnSpc>
                <a:spcPts val="3200"/>
              </a:lnSpc>
            </a:pPr>
            <a:r>
              <a:rPr lang="en-US" altLang="zh-TW" sz="1600" b="1" dirty="0">
                <a:solidFill>
                  <a:schemeClr val="bg1"/>
                </a:solidFill>
                <a:latin typeface="Arial" panose="020B0604020202020204" pitchFamily="34" charset="0"/>
                <a:ea typeface="DFKai-SB" panose="03000509000000000000" pitchFamily="65" charset="-120"/>
                <a:cs typeface="Arial" panose="020B0604020202020204" pitchFamily="34" charset="0"/>
              </a:rPr>
              <a:t>1</a:t>
            </a:r>
            <a:r>
              <a:rPr lang="zh-CN"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rPr>
              <a:t>个专班</a:t>
            </a:r>
            <a:r>
              <a:rPr lang="en-US" altLang="zh-CN" sz="1600" b="1" dirty="0">
                <a:solidFill>
                  <a:schemeClr val="bg1"/>
                </a:solidFill>
                <a:latin typeface="Arial" panose="020B0604020202020204" pitchFamily="34" charset="0"/>
                <a:ea typeface="DFKai-SB" panose="03000509000000000000" pitchFamily="65" charset="-120"/>
                <a:cs typeface="Arial" panose="020B0604020202020204" pitchFamily="34" charset="0"/>
              </a:rPr>
              <a:t>, 25</a:t>
            </a:r>
            <a:r>
              <a:rPr lang="zh-CN"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rPr>
              <a:t>人</a:t>
            </a: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机</a:t>
            </a:r>
            <a:r>
              <a:rPr lang="zh-CN"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rPr>
              <a:t>械相关专业</a:t>
            </a: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1" name="矩形 10"/>
          <p:cNvSpPr/>
          <p:nvPr/>
        </p:nvSpPr>
        <p:spPr>
          <a:xfrm>
            <a:off x="521708" y="2398142"/>
            <a:ext cx="3888000" cy="1080000"/>
          </a:xfrm>
          <a:prstGeom prst="rect">
            <a:avLst/>
          </a:prstGeom>
          <a:solidFill>
            <a:srgbClr val="0066FF">
              <a:alpha val="20000"/>
            </a:srgbClr>
          </a:solid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lIns="1044000" tIns="72000" rIns="72000" bIns="72000" rtlCol="0" anchor="t"/>
          <a:lstStyle/>
          <a:p>
            <a:pPr>
              <a:lnSpc>
                <a:spcPts val="3200"/>
              </a:lnSpc>
            </a:pPr>
            <a:r>
              <a:rPr lang="zh-CN" altLang="en-US" sz="2000" b="1" dirty="0">
                <a:solidFill>
                  <a:srgbClr val="FFD03B"/>
                </a:solidFill>
                <a:latin typeface="Arial" panose="020B0604020202020204" pitchFamily="34" charset="0"/>
                <a:ea typeface="DFKai-SB" panose="03000509000000000000" pitchFamily="65" charset="-120"/>
                <a:cs typeface="Arial" panose="020B0604020202020204" pitchFamily="34" charset="0"/>
              </a:rPr>
              <a:t>江苏财经职业技术学院</a:t>
            </a:r>
            <a:endParaRPr lang="en-US" altLang="zh-CN" sz="20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a:p>
            <a:pPr>
              <a:lnSpc>
                <a:spcPts val="3200"/>
              </a:lnSpc>
            </a:pPr>
            <a:r>
              <a:rPr lang="en-US" altLang="zh-TW" sz="1600" b="1" dirty="0">
                <a:solidFill>
                  <a:schemeClr val="bg1"/>
                </a:solidFill>
                <a:latin typeface="Arial" panose="020B0604020202020204" pitchFamily="34" charset="0"/>
                <a:ea typeface="DFKai-SB" panose="03000509000000000000" pitchFamily="65" charset="-120"/>
                <a:cs typeface="Arial" panose="020B0604020202020204" pitchFamily="34" charset="0"/>
              </a:rPr>
              <a:t>1</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个专班</a:t>
            </a:r>
            <a:r>
              <a:rPr lang="en-US" altLang="zh-CN" sz="1600" b="1" dirty="0">
                <a:solidFill>
                  <a:schemeClr val="bg1"/>
                </a:solidFill>
                <a:latin typeface="Arial" panose="020B0604020202020204" pitchFamily="34" charset="0"/>
                <a:ea typeface="DFKai-SB" panose="03000509000000000000" pitchFamily="65" charset="-120"/>
                <a:cs typeface="Arial" panose="020B0604020202020204" pitchFamily="34" charset="0"/>
              </a:rPr>
              <a:t>, 25</a:t>
            </a:r>
            <a:r>
              <a:rPr lang="zh-CN"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rPr>
              <a:t>人</a:t>
            </a:r>
            <a:r>
              <a:rPr lang="en-US" altLang="zh-CN" sz="1600" b="1" dirty="0">
                <a:solidFill>
                  <a:schemeClr val="bg1"/>
                </a:solidFill>
                <a:latin typeface="Arial" panose="020B0604020202020204" pitchFamily="34" charset="0"/>
                <a:ea typeface="DFKai-SB" panose="03000509000000000000" pitchFamily="65" charset="-120"/>
                <a:cs typeface="Arial" panose="020B0604020202020204" pitchFamily="34" charset="0"/>
              </a:rPr>
              <a:t>, </a:t>
            </a:r>
            <a:r>
              <a:rPr lang="zh-CN"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rPr>
              <a:t>智慧制造专业</a:t>
            </a: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2" name="矩形 11"/>
          <p:cNvSpPr/>
          <p:nvPr/>
        </p:nvSpPr>
        <p:spPr>
          <a:xfrm>
            <a:off x="4734292" y="2398142"/>
            <a:ext cx="3888000" cy="1080000"/>
          </a:xfrm>
          <a:prstGeom prst="rect">
            <a:avLst/>
          </a:prstGeom>
          <a:solidFill>
            <a:srgbClr val="0066FF">
              <a:alpha val="20000"/>
            </a:srgbClr>
          </a:solid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lIns="1044000" tIns="72000" rIns="72000" bIns="72000" rtlCol="0" anchor="t"/>
          <a:lstStyle/>
          <a:p>
            <a:pPr>
              <a:lnSpc>
                <a:spcPts val="3200"/>
              </a:lnSpc>
            </a:pPr>
            <a:r>
              <a:rPr lang="zh-CN" altLang="en-US" b="1" dirty="0">
                <a:solidFill>
                  <a:srgbClr val="FFD03B"/>
                </a:solidFill>
                <a:latin typeface="Arial" panose="020B0604020202020204" pitchFamily="34" charset="0"/>
                <a:ea typeface="DFKai-SB" panose="03000509000000000000" pitchFamily="65" charset="-120"/>
                <a:cs typeface="Arial" panose="020B0604020202020204" pitchFamily="34" charset="0"/>
              </a:rPr>
              <a:t>江苏食品药品职业技术学院</a:t>
            </a:r>
            <a:endParaRPr lang="en-US" altLang="zh-CN" b="1" dirty="0">
              <a:solidFill>
                <a:srgbClr val="FFD03B"/>
              </a:solidFill>
              <a:latin typeface="Arial" panose="020B0604020202020204" pitchFamily="34" charset="0"/>
              <a:ea typeface="DFKai-SB" panose="03000509000000000000" pitchFamily="65" charset="-120"/>
              <a:cs typeface="Arial" panose="020B0604020202020204" pitchFamily="34" charset="0"/>
            </a:endParaRPr>
          </a:p>
          <a:p>
            <a:pPr>
              <a:lnSpc>
                <a:spcPts val="3200"/>
              </a:lnSpc>
            </a:pPr>
            <a:r>
              <a:rPr lang="en-US" altLang="zh-TW" sz="1600" b="1" dirty="0">
                <a:solidFill>
                  <a:schemeClr val="bg1"/>
                </a:solidFill>
                <a:latin typeface="Arial" panose="020B0604020202020204" pitchFamily="34" charset="0"/>
                <a:ea typeface="DFKai-SB" panose="03000509000000000000" pitchFamily="65" charset="-120"/>
                <a:cs typeface="Arial" panose="020B0604020202020204" pitchFamily="34" charset="0"/>
              </a:rPr>
              <a:t>1</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个专班</a:t>
            </a:r>
            <a:r>
              <a:rPr lang="en-US" altLang="zh-CN" sz="1600" b="1" dirty="0">
                <a:solidFill>
                  <a:schemeClr val="bg1"/>
                </a:solidFill>
                <a:latin typeface="Arial" panose="020B0604020202020204" pitchFamily="34" charset="0"/>
                <a:ea typeface="DFKai-SB" panose="03000509000000000000" pitchFamily="65" charset="-120"/>
                <a:cs typeface="Arial" panose="020B0604020202020204" pitchFamily="34" charset="0"/>
              </a:rPr>
              <a:t>,</a:t>
            </a:r>
            <a:r>
              <a:rPr lang="zh-CN"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rPr>
              <a:t> 30人, </a:t>
            </a:r>
            <a:r>
              <a:rPr lang="zh-CN"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rPr>
              <a:t>机电相关专业</a:t>
            </a: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pic>
        <p:nvPicPr>
          <p:cNvPr id="13" name="圖片 12"/>
          <p:cNvPicPr>
            <a:picLocks noChangeAspect="1"/>
          </p:cNvPicPr>
          <p:nvPr/>
        </p:nvPicPr>
        <p:blipFill rotWithShape="1">
          <a:blip r:embed="rId2" cstate="print">
            <a:extLst>
              <a:ext uri="{28A0092B-C50C-407E-A947-70E740481C1C}">
                <a14:useLocalDpi xmlns:a14="http://schemas.microsoft.com/office/drawing/2010/main" val="0"/>
              </a:ext>
            </a:extLst>
          </a:blip>
          <a:srcRect l="6180" r="4389"/>
          <a:stretch>
            <a:fillRect/>
          </a:stretch>
        </p:blipFill>
        <p:spPr>
          <a:xfrm>
            <a:off x="674108" y="1421836"/>
            <a:ext cx="648000" cy="648000"/>
          </a:xfrm>
          <a:prstGeom prst="ellipse">
            <a:avLst/>
          </a:prstGeom>
        </p:spPr>
      </p:pic>
      <p:pic>
        <p:nvPicPr>
          <p:cNvPr id="14" name="圖片 13"/>
          <p:cNvPicPr>
            <a:picLocks noChangeAspect="1"/>
          </p:cNvPicPr>
          <p:nvPr/>
        </p:nvPicPr>
        <p:blipFill rotWithShape="1">
          <a:blip r:embed="rId3" cstate="print">
            <a:extLst>
              <a:ext uri="{28A0092B-C50C-407E-A947-70E740481C1C}">
                <a14:useLocalDpi xmlns:a14="http://schemas.microsoft.com/office/drawing/2010/main" val="0"/>
              </a:ext>
            </a:extLst>
          </a:blip>
          <a:srcRect l="4983" t="4763" r="5058" b="5279"/>
          <a:stretch>
            <a:fillRect/>
          </a:stretch>
        </p:blipFill>
        <p:spPr>
          <a:xfrm>
            <a:off x="4886692" y="1421836"/>
            <a:ext cx="648000" cy="648000"/>
          </a:xfrm>
          <a:prstGeom prst="ellipse">
            <a:avLst/>
          </a:prstGeom>
        </p:spPr>
      </p:pic>
      <p:pic>
        <p:nvPicPr>
          <p:cNvPr id="15" name="圖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4108" y="2614142"/>
            <a:ext cx="648000" cy="648000"/>
          </a:xfrm>
          <a:prstGeom prst="ellipse">
            <a:avLst/>
          </a:prstGeom>
        </p:spPr>
      </p:pic>
      <p:cxnSp>
        <p:nvCxnSpPr>
          <p:cNvPr id="18" name="直線單箭頭接點 17"/>
          <p:cNvCxnSpPr/>
          <p:nvPr/>
        </p:nvCxnSpPr>
        <p:spPr>
          <a:xfrm flipV="1">
            <a:off x="504000" y="4165932"/>
            <a:ext cx="8136000" cy="0"/>
          </a:xfrm>
          <a:prstGeom prst="straightConnector1">
            <a:avLst/>
          </a:prstGeom>
          <a:ln w="22225">
            <a:solidFill>
              <a:srgbClr val="92D050"/>
            </a:solidFill>
            <a:headEnd type="none" w="med" len="med"/>
            <a:tailEnd type="stealth" w="lg" len="lg"/>
          </a:ln>
          <a:effectLst/>
        </p:spPr>
        <p:style>
          <a:lnRef idx="1">
            <a:schemeClr val="accent1"/>
          </a:lnRef>
          <a:fillRef idx="0">
            <a:schemeClr val="accent1"/>
          </a:fillRef>
          <a:effectRef idx="0">
            <a:schemeClr val="accent1"/>
          </a:effectRef>
          <a:fontRef idx="minor">
            <a:schemeClr val="tx1"/>
          </a:fontRef>
        </p:style>
      </p:cxnSp>
      <p:sp>
        <p:nvSpPr>
          <p:cNvPr id="19" name="文字方塊 18"/>
          <p:cNvSpPr txBox="1"/>
          <p:nvPr/>
        </p:nvSpPr>
        <p:spPr>
          <a:xfrm>
            <a:off x="514773" y="3691333"/>
            <a:ext cx="540000" cy="340519"/>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学生</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20" name="橢圓 19"/>
          <p:cNvSpPr>
            <a:spLocks noChangeAspect="1"/>
          </p:cNvSpPr>
          <p:nvPr/>
        </p:nvSpPr>
        <p:spPr>
          <a:xfrm>
            <a:off x="727777" y="4111932"/>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1" name="橢圓 20"/>
          <p:cNvSpPr>
            <a:spLocks noChangeAspect="1"/>
          </p:cNvSpPr>
          <p:nvPr/>
        </p:nvSpPr>
        <p:spPr>
          <a:xfrm>
            <a:off x="2179357" y="4111932"/>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2" name="文字方塊 21"/>
          <p:cNvSpPr txBox="1"/>
          <p:nvPr/>
        </p:nvSpPr>
        <p:spPr>
          <a:xfrm>
            <a:off x="1963577" y="3691333"/>
            <a:ext cx="540000" cy="340519"/>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学徒</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23" name="文字方塊 22"/>
          <p:cNvSpPr txBox="1"/>
          <p:nvPr/>
        </p:nvSpPr>
        <p:spPr>
          <a:xfrm>
            <a:off x="3415769" y="3691333"/>
            <a:ext cx="540000" cy="340519"/>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员工</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24" name="文字方塊 23"/>
          <p:cNvSpPr txBox="1"/>
          <p:nvPr/>
        </p:nvSpPr>
        <p:spPr>
          <a:xfrm>
            <a:off x="4787583" y="3691333"/>
            <a:ext cx="728716" cy="340519"/>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技术员</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25" name="文字方塊 24"/>
          <p:cNvSpPr txBox="1"/>
          <p:nvPr/>
        </p:nvSpPr>
        <p:spPr>
          <a:xfrm>
            <a:off x="7592049" y="3691333"/>
            <a:ext cx="1073548" cy="340519"/>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助理工程师</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26" name="文字方塊 25"/>
          <p:cNvSpPr txBox="1"/>
          <p:nvPr/>
        </p:nvSpPr>
        <p:spPr>
          <a:xfrm>
            <a:off x="6039012" y="3689852"/>
            <a:ext cx="1080000" cy="342000"/>
          </a:xfrm>
          <a:prstGeom prst="roundRect">
            <a:avLst/>
          </a:prstGeom>
          <a:solidFill>
            <a:schemeClr val="bg1"/>
          </a:solidFill>
          <a:ln>
            <a:noFill/>
          </a:ln>
          <a:effectLst/>
        </p:spPr>
        <p:txBody>
          <a:bodyPr wrap="square" lIns="36000" rIns="36000" rtlCol="0" anchor="ctr">
            <a:spAutoFit/>
          </a:bodyPr>
          <a:lstStyle/>
          <a:p>
            <a:pPr algn="ctr"/>
            <a:r>
              <a:rPr lang="zh-CN" altLang="en-US" sz="1400" dirty="0" smtClean="0">
                <a:solidFill>
                  <a:srgbClr val="000000"/>
                </a:solidFill>
                <a:latin typeface="DFKai-SB" panose="03000509000000000000" pitchFamily="65" charset="-120"/>
                <a:ea typeface="DFKai-SB" panose="03000509000000000000" pitchFamily="65" charset="-120"/>
              </a:rPr>
              <a:t>资深技术员</a:t>
            </a:r>
            <a:endParaRPr lang="zh-TW" altLang="en-US" sz="1400" dirty="0">
              <a:solidFill>
                <a:srgbClr val="000000"/>
              </a:solidFill>
              <a:latin typeface="DFKai-SB" panose="03000509000000000000" pitchFamily="65" charset="-120"/>
              <a:ea typeface="DFKai-SB" panose="03000509000000000000" pitchFamily="65" charset="-120"/>
            </a:endParaRPr>
          </a:p>
        </p:txBody>
      </p:sp>
      <p:sp>
        <p:nvSpPr>
          <p:cNvPr id="27" name="文字方塊 26"/>
          <p:cNvSpPr txBox="1"/>
          <p:nvPr/>
        </p:nvSpPr>
        <p:spPr>
          <a:xfrm>
            <a:off x="1051580" y="4263648"/>
            <a:ext cx="911975" cy="261610"/>
          </a:xfrm>
          <a:prstGeom prst="rect">
            <a:avLst/>
          </a:prstGeom>
          <a:noFill/>
          <a:ln>
            <a:noFill/>
          </a:ln>
          <a:effectLst/>
        </p:spPr>
        <p:txBody>
          <a:bodyPr wrap="square" rtlCol="0">
            <a:spAutoFit/>
          </a:bodyPr>
          <a:lstStyle/>
          <a:p>
            <a:r>
              <a:rPr lang="en-US" altLang="zh-TW" sz="11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2023/04-07</a:t>
            </a:r>
            <a:endParaRPr lang="zh-TW" altLang="en-US" sz="1100"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28" name="文字方塊 27"/>
          <p:cNvSpPr txBox="1"/>
          <p:nvPr/>
        </p:nvSpPr>
        <p:spPr>
          <a:xfrm>
            <a:off x="2503160" y="4263648"/>
            <a:ext cx="911975" cy="261610"/>
          </a:xfrm>
          <a:prstGeom prst="rect">
            <a:avLst/>
          </a:prstGeom>
          <a:noFill/>
          <a:ln>
            <a:noFill/>
          </a:ln>
          <a:effectLst/>
        </p:spPr>
        <p:txBody>
          <a:bodyPr wrap="square" rtlCol="0">
            <a:spAutoFit/>
          </a:bodyPr>
          <a:lstStyle/>
          <a:p>
            <a:r>
              <a:rPr lang="en-US" altLang="zh-TW" sz="11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2023/07-08</a:t>
            </a:r>
            <a:endParaRPr lang="zh-TW" altLang="en-US" sz="1100"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29" name="文字方塊 28"/>
          <p:cNvSpPr txBox="1"/>
          <p:nvPr/>
        </p:nvSpPr>
        <p:spPr>
          <a:xfrm>
            <a:off x="3954740" y="4263648"/>
            <a:ext cx="911975" cy="261610"/>
          </a:xfrm>
          <a:prstGeom prst="rect">
            <a:avLst/>
          </a:prstGeom>
          <a:noFill/>
          <a:ln>
            <a:noFill/>
          </a:ln>
          <a:effectLst/>
        </p:spPr>
        <p:txBody>
          <a:bodyPr wrap="square" rtlCol="0">
            <a:spAutoFit/>
          </a:bodyPr>
          <a:lstStyle/>
          <a:p>
            <a:r>
              <a:rPr lang="en-US" altLang="zh-TW" sz="11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2023/08-09</a:t>
            </a:r>
            <a:endParaRPr lang="zh-TW" altLang="en-US" sz="1100"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30" name="文字方塊 29"/>
          <p:cNvSpPr txBox="1"/>
          <p:nvPr/>
        </p:nvSpPr>
        <p:spPr>
          <a:xfrm>
            <a:off x="5406320" y="4263648"/>
            <a:ext cx="911975" cy="261610"/>
          </a:xfrm>
          <a:prstGeom prst="rect">
            <a:avLst/>
          </a:prstGeom>
          <a:noFill/>
          <a:ln>
            <a:noFill/>
          </a:ln>
          <a:effectLst/>
        </p:spPr>
        <p:txBody>
          <a:bodyPr wrap="square" rtlCol="0">
            <a:spAutoFit/>
          </a:bodyPr>
          <a:lstStyle/>
          <a:p>
            <a:r>
              <a:rPr lang="en-US" altLang="zh-TW" sz="11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2023/10-12</a:t>
            </a:r>
            <a:endParaRPr lang="zh-TW" altLang="en-US" sz="1100"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31" name="文字方塊 30"/>
          <p:cNvSpPr txBox="1"/>
          <p:nvPr/>
        </p:nvSpPr>
        <p:spPr>
          <a:xfrm>
            <a:off x="6857900" y="4263648"/>
            <a:ext cx="911975" cy="261610"/>
          </a:xfrm>
          <a:prstGeom prst="rect">
            <a:avLst/>
          </a:prstGeom>
          <a:noFill/>
          <a:ln>
            <a:noFill/>
          </a:ln>
          <a:effectLst/>
        </p:spPr>
        <p:txBody>
          <a:bodyPr wrap="square" rtlCol="0">
            <a:spAutoFit/>
          </a:bodyPr>
          <a:lstStyle/>
          <a:p>
            <a:r>
              <a:rPr lang="en-US" altLang="zh-TW" sz="1100" b="1" dirty="0" smtClean="0">
                <a:solidFill>
                  <a:srgbClr val="FFC000"/>
                </a:solidFill>
                <a:latin typeface="Arial" panose="020B0604020202020204" pitchFamily="34" charset="0"/>
                <a:ea typeface="DFKai-SB" panose="03000509000000000000" pitchFamily="65" charset="-120"/>
                <a:cs typeface="Arial" panose="020B0604020202020204" pitchFamily="34" charset="0"/>
              </a:rPr>
              <a:t>2024/01-06</a:t>
            </a:r>
            <a:endParaRPr lang="zh-TW" altLang="en-US" sz="1100" b="1" dirty="0">
              <a:solidFill>
                <a:srgbClr val="FFC000"/>
              </a:solidFill>
              <a:latin typeface="Arial" panose="020B0604020202020204" pitchFamily="34" charset="0"/>
              <a:ea typeface="DFKai-SB" panose="03000509000000000000" pitchFamily="65" charset="-120"/>
              <a:cs typeface="Arial" panose="020B0604020202020204" pitchFamily="34" charset="0"/>
            </a:endParaRPr>
          </a:p>
        </p:txBody>
      </p:sp>
      <p:sp>
        <p:nvSpPr>
          <p:cNvPr id="32" name="橢圓 31"/>
          <p:cNvSpPr>
            <a:spLocks noChangeAspect="1"/>
          </p:cNvSpPr>
          <p:nvPr/>
        </p:nvSpPr>
        <p:spPr>
          <a:xfrm>
            <a:off x="3630937" y="4111932"/>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3" name="橢圓 32"/>
          <p:cNvSpPr>
            <a:spLocks noChangeAspect="1"/>
          </p:cNvSpPr>
          <p:nvPr/>
        </p:nvSpPr>
        <p:spPr>
          <a:xfrm>
            <a:off x="6534097" y="4111932"/>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4" name="橢圓 33"/>
          <p:cNvSpPr>
            <a:spLocks noChangeAspect="1"/>
          </p:cNvSpPr>
          <p:nvPr/>
        </p:nvSpPr>
        <p:spPr>
          <a:xfrm>
            <a:off x="5082517" y="4111932"/>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5" name="橢圓 34"/>
          <p:cNvSpPr>
            <a:spLocks noChangeAspect="1"/>
          </p:cNvSpPr>
          <p:nvPr/>
        </p:nvSpPr>
        <p:spPr>
          <a:xfrm>
            <a:off x="7985677" y="4111932"/>
            <a:ext cx="108000" cy="108000"/>
          </a:xfrm>
          <a:prstGeom prst="ellipse">
            <a:avLst/>
          </a:prstGeom>
          <a:solidFill>
            <a:schemeClr val="bg1"/>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6" name="文字方塊 35"/>
          <p:cNvSpPr txBox="1"/>
          <p:nvPr/>
        </p:nvSpPr>
        <p:spPr>
          <a:xfrm>
            <a:off x="928549" y="4465098"/>
            <a:ext cx="1080000" cy="504000"/>
          </a:xfrm>
          <a:prstGeom prst="rect">
            <a:avLst/>
          </a:prstGeom>
          <a:noFill/>
          <a:ln>
            <a:noFill/>
          </a:ln>
          <a:effectLst/>
        </p:spPr>
        <p:txBody>
          <a:bodyPr wrap="square" rtlCol="0">
            <a:spAutoFit/>
          </a:bodyPr>
          <a:lstStyle/>
          <a:p>
            <a:pPr algn="ctr">
              <a:lnSpc>
                <a:spcPts val="1600"/>
              </a:lnSpc>
            </a:pPr>
            <a:r>
              <a:rPr lang="zh-CN"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rPr>
              <a:t>学</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校培养</a:t>
            </a:r>
            <a:endPar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lnSpc>
                <a:spcPts val="1600"/>
              </a:lnSpc>
            </a:pPr>
            <a:r>
              <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3</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个月</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37" name="文字方塊 36"/>
          <p:cNvSpPr txBox="1"/>
          <p:nvPr/>
        </p:nvSpPr>
        <p:spPr>
          <a:xfrm>
            <a:off x="2392517" y="4465098"/>
            <a:ext cx="1080000" cy="504000"/>
          </a:xfrm>
          <a:prstGeom prst="rect">
            <a:avLst/>
          </a:prstGeom>
          <a:noFill/>
          <a:ln>
            <a:noFill/>
          </a:ln>
          <a:effectLst/>
        </p:spPr>
        <p:txBody>
          <a:bodyPr wrap="square" rtlCol="0">
            <a:spAutoFit/>
          </a:bodyPr>
          <a:lstStyle/>
          <a:p>
            <a:pPr algn="ctr">
              <a:lnSpc>
                <a:spcPts val="1600"/>
              </a:lnSpc>
            </a:pP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企业融入培养</a:t>
            </a:r>
            <a:endPar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lnSpc>
                <a:spcPts val="1600"/>
              </a:lnSpc>
            </a:pPr>
            <a:r>
              <a:rPr lang="en-US" altLang="zh-CN" sz="1100" b="1" dirty="0">
                <a:solidFill>
                  <a:schemeClr val="bg1"/>
                </a:solidFill>
                <a:latin typeface="Arial" panose="020B0604020202020204" pitchFamily="34" charset="0"/>
                <a:ea typeface="DFKai-SB" panose="03000509000000000000" pitchFamily="65" charset="-120"/>
                <a:cs typeface="Arial" panose="020B0604020202020204" pitchFamily="34" charset="0"/>
              </a:rPr>
              <a:t>1</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个月</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38" name="文字方塊 37"/>
          <p:cNvSpPr txBox="1"/>
          <p:nvPr/>
        </p:nvSpPr>
        <p:spPr>
          <a:xfrm>
            <a:off x="3870727" y="4465098"/>
            <a:ext cx="1080000" cy="504000"/>
          </a:xfrm>
          <a:prstGeom prst="rect">
            <a:avLst/>
          </a:prstGeom>
          <a:noFill/>
          <a:ln>
            <a:noFill/>
          </a:ln>
          <a:effectLst/>
        </p:spPr>
        <p:txBody>
          <a:bodyPr wrap="square" rtlCol="0">
            <a:spAutoFit/>
          </a:bodyPr>
          <a:lstStyle/>
          <a:p>
            <a:pPr algn="ctr">
              <a:lnSpc>
                <a:spcPts val="1600"/>
              </a:lnSpc>
            </a:pP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企业轮岗培养</a:t>
            </a:r>
            <a:endPar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lnSpc>
                <a:spcPts val="1600"/>
              </a:lnSpc>
            </a:pPr>
            <a:r>
              <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2</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个月</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39" name="文字方塊 38"/>
          <p:cNvSpPr txBox="1"/>
          <p:nvPr/>
        </p:nvSpPr>
        <p:spPr>
          <a:xfrm>
            <a:off x="5343690" y="4465098"/>
            <a:ext cx="1080000" cy="504000"/>
          </a:xfrm>
          <a:prstGeom prst="rect">
            <a:avLst/>
          </a:prstGeom>
          <a:noFill/>
          <a:ln>
            <a:noFill/>
          </a:ln>
          <a:effectLst/>
        </p:spPr>
        <p:txBody>
          <a:bodyPr wrap="square" rtlCol="0">
            <a:spAutoFit/>
          </a:bodyPr>
          <a:lstStyle/>
          <a:p>
            <a:pPr algn="ctr">
              <a:lnSpc>
                <a:spcPts val="1600"/>
              </a:lnSpc>
            </a:pP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企业跟岗培养</a:t>
            </a:r>
            <a:endPar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lnSpc>
                <a:spcPts val="1600"/>
              </a:lnSpc>
            </a:pPr>
            <a:r>
              <a:rPr lang="en-US" altLang="zh-CN" sz="1100" b="1" dirty="0">
                <a:solidFill>
                  <a:schemeClr val="bg1"/>
                </a:solidFill>
                <a:latin typeface="Arial" panose="020B0604020202020204" pitchFamily="34" charset="0"/>
                <a:ea typeface="DFKai-SB" panose="03000509000000000000" pitchFamily="65" charset="-120"/>
                <a:cs typeface="Arial" panose="020B0604020202020204" pitchFamily="34" charset="0"/>
              </a:rPr>
              <a:t>3</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个月</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40" name="文字方塊 39"/>
          <p:cNvSpPr txBox="1"/>
          <p:nvPr/>
        </p:nvSpPr>
        <p:spPr>
          <a:xfrm>
            <a:off x="6786413" y="4465098"/>
            <a:ext cx="1080000" cy="502702"/>
          </a:xfrm>
          <a:prstGeom prst="rect">
            <a:avLst/>
          </a:prstGeom>
          <a:noFill/>
          <a:ln>
            <a:noFill/>
          </a:ln>
          <a:effectLst/>
        </p:spPr>
        <p:txBody>
          <a:bodyPr wrap="square" rtlCol="0">
            <a:spAutoFit/>
          </a:bodyPr>
          <a:lstStyle/>
          <a:p>
            <a:pPr algn="ctr">
              <a:lnSpc>
                <a:spcPts val="1600"/>
              </a:lnSpc>
            </a:pP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企业顶岗培养</a:t>
            </a:r>
            <a:endPar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endParaRPr>
          </a:p>
          <a:p>
            <a:pPr algn="ctr">
              <a:lnSpc>
                <a:spcPts val="1600"/>
              </a:lnSpc>
            </a:pPr>
            <a:r>
              <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6</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个月</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grpSp>
        <p:nvGrpSpPr>
          <p:cNvPr id="41" name="群組 40"/>
          <p:cNvGrpSpPr/>
          <p:nvPr/>
        </p:nvGrpSpPr>
        <p:grpSpPr>
          <a:xfrm>
            <a:off x="2087218" y="4525090"/>
            <a:ext cx="245883" cy="180000"/>
            <a:chOff x="8286557" y="3213620"/>
            <a:chExt cx="245883" cy="180000"/>
          </a:xfrm>
        </p:grpSpPr>
        <p:sp>
          <p:nvSpPr>
            <p:cNvPr id="51" name="Freeform 5"/>
            <p:cNvSpPr>
              <a:spLocks noChangeAspect="1" noChangeArrowheads="1"/>
            </p:cNvSpPr>
            <p:nvPr/>
          </p:nvSpPr>
          <p:spPr bwMode="auto">
            <a:xfrm>
              <a:off x="82865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sp>
          <p:nvSpPr>
            <p:cNvPr id="52" name="Freeform 5"/>
            <p:cNvSpPr>
              <a:spLocks noChangeAspect="1" noChangeArrowheads="1"/>
            </p:cNvSpPr>
            <p:nvPr/>
          </p:nvSpPr>
          <p:spPr bwMode="auto">
            <a:xfrm>
              <a:off x="84389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grpSp>
      <p:grpSp>
        <p:nvGrpSpPr>
          <p:cNvPr id="42" name="群組 41"/>
          <p:cNvGrpSpPr/>
          <p:nvPr/>
        </p:nvGrpSpPr>
        <p:grpSpPr>
          <a:xfrm>
            <a:off x="3558109" y="4525090"/>
            <a:ext cx="245883" cy="180000"/>
            <a:chOff x="8286557" y="3213620"/>
            <a:chExt cx="245883" cy="180000"/>
          </a:xfrm>
        </p:grpSpPr>
        <p:sp>
          <p:nvSpPr>
            <p:cNvPr id="49" name="Freeform 5"/>
            <p:cNvSpPr>
              <a:spLocks noChangeAspect="1" noChangeArrowheads="1"/>
            </p:cNvSpPr>
            <p:nvPr/>
          </p:nvSpPr>
          <p:spPr bwMode="auto">
            <a:xfrm>
              <a:off x="82865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sp>
          <p:nvSpPr>
            <p:cNvPr id="50" name="Freeform 5"/>
            <p:cNvSpPr>
              <a:spLocks noChangeAspect="1" noChangeArrowheads="1"/>
            </p:cNvSpPr>
            <p:nvPr/>
          </p:nvSpPr>
          <p:spPr bwMode="auto">
            <a:xfrm>
              <a:off x="84389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grpSp>
      <p:grpSp>
        <p:nvGrpSpPr>
          <p:cNvPr id="43" name="群組 42"/>
          <p:cNvGrpSpPr/>
          <p:nvPr/>
        </p:nvGrpSpPr>
        <p:grpSpPr>
          <a:xfrm>
            <a:off x="5029000" y="4525090"/>
            <a:ext cx="245883" cy="180000"/>
            <a:chOff x="8286557" y="3213620"/>
            <a:chExt cx="245883" cy="180000"/>
          </a:xfrm>
        </p:grpSpPr>
        <p:sp>
          <p:nvSpPr>
            <p:cNvPr id="47" name="Freeform 5"/>
            <p:cNvSpPr>
              <a:spLocks noChangeAspect="1" noChangeArrowheads="1"/>
            </p:cNvSpPr>
            <p:nvPr/>
          </p:nvSpPr>
          <p:spPr bwMode="auto">
            <a:xfrm>
              <a:off x="82865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sp>
          <p:nvSpPr>
            <p:cNvPr id="48" name="Freeform 5"/>
            <p:cNvSpPr>
              <a:spLocks noChangeAspect="1" noChangeArrowheads="1"/>
            </p:cNvSpPr>
            <p:nvPr/>
          </p:nvSpPr>
          <p:spPr bwMode="auto">
            <a:xfrm>
              <a:off x="84389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grpSp>
      <p:grpSp>
        <p:nvGrpSpPr>
          <p:cNvPr id="44" name="群組 43"/>
          <p:cNvGrpSpPr/>
          <p:nvPr/>
        </p:nvGrpSpPr>
        <p:grpSpPr>
          <a:xfrm>
            <a:off x="6499890" y="4525090"/>
            <a:ext cx="245883" cy="180000"/>
            <a:chOff x="8286557" y="3213620"/>
            <a:chExt cx="245883" cy="180000"/>
          </a:xfrm>
        </p:grpSpPr>
        <p:sp>
          <p:nvSpPr>
            <p:cNvPr id="45" name="Freeform 5"/>
            <p:cNvSpPr>
              <a:spLocks noChangeAspect="1" noChangeArrowheads="1"/>
            </p:cNvSpPr>
            <p:nvPr/>
          </p:nvSpPr>
          <p:spPr bwMode="auto">
            <a:xfrm>
              <a:off x="82865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sp>
          <p:nvSpPr>
            <p:cNvPr id="46" name="Freeform 5"/>
            <p:cNvSpPr>
              <a:spLocks noChangeAspect="1" noChangeArrowheads="1"/>
            </p:cNvSpPr>
            <p:nvPr/>
          </p:nvSpPr>
          <p:spPr bwMode="auto">
            <a:xfrm>
              <a:off x="8438957" y="3213620"/>
              <a:ext cx="93483" cy="18000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rgbClr val="0070C0"/>
            </a:solidFill>
            <a:ln>
              <a:solidFill>
                <a:srgbClr val="FFFF00"/>
              </a:solidFill>
            </a:ln>
          </p:spPr>
          <p:txBody>
            <a:bodyPr wrap="none" anchor="ctr"/>
            <a:lstStyle/>
            <a:p>
              <a:endParaRPr lang="en-US" sz="1015">
                <a:cs typeface="+mn-ea"/>
                <a:sym typeface="+mn-lt"/>
              </a:endParaRPr>
            </a:p>
          </p:txBody>
        </p:sp>
      </p:grpSp>
      <p:pic>
        <p:nvPicPr>
          <p:cNvPr id="2" name="图片 1" descr="YT$B)E66ZKGSH7SS]FZ~H~U"/>
          <p:cNvPicPr>
            <a:picLocks noChangeAspect="1"/>
          </p:cNvPicPr>
          <p:nvPr>
            <p:custDataLst>
              <p:tags r:id="rId5"/>
            </p:custDataLst>
          </p:nvPr>
        </p:nvPicPr>
        <p:blipFill>
          <a:blip r:embed="rId6"/>
          <a:stretch>
            <a:fillRect/>
          </a:stretch>
        </p:blipFill>
        <p:spPr>
          <a:xfrm>
            <a:off x="4932045" y="2571750"/>
            <a:ext cx="571500" cy="74295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23" name="圓角矩形 22"/>
          <p:cNvSpPr/>
          <p:nvPr/>
        </p:nvSpPr>
        <p:spPr>
          <a:xfrm>
            <a:off x="515129" y="525051"/>
            <a:ext cx="2628000" cy="1645132"/>
          </a:xfrm>
          <a:prstGeom prst="roundRect">
            <a:avLst/>
          </a:prstGeom>
          <a:gradFill>
            <a:gsLst>
              <a:gs pos="53000">
                <a:srgbClr val="0051C8">
                  <a:alpha val="80000"/>
                </a:srgbClr>
              </a:gs>
              <a:gs pos="100000">
                <a:srgbClr val="B4FAFE">
                  <a:alpha val="80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文字方塊 1"/>
          <p:cNvSpPr txBox="1"/>
          <p:nvPr/>
        </p:nvSpPr>
        <p:spPr>
          <a:xfrm>
            <a:off x="4788024" y="0"/>
            <a:ext cx="4355976"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02. </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企业项目组架构图</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pic>
        <p:nvPicPr>
          <p:cNvPr id="3" name="Picture 3" descr="C:\Users\F6624420\Desktop\训练照片\1\52092317.jp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6000"/>
                    </a14:imgEffect>
                  </a14:imgLayer>
                </a14:imgProps>
              </a:ext>
              <a:ext uri="{28A0092B-C50C-407E-A947-70E740481C1C}">
                <a14:useLocalDpi xmlns:a14="http://schemas.microsoft.com/office/drawing/2010/main" val="0"/>
              </a:ext>
            </a:extLst>
          </a:blip>
          <a:srcRect/>
          <a:stretch>
            <a:fillRect/>
          </a:stretch>
        </p:blipFill>
        <p:spPr bwMode="auto">
          <a:xfrm>
            <a:off x="3889353" y="926435"/>
            <a:ext cx="846000" cy="1058789"/>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228217" y="2931990"/>
            <a:ext cx="1990823" cy="1800000"/>
          </a:xfrm>
          <a:prstGeom prst="rect">
            <a:avLst/>
          </a:prstGeom>
          <a:noFill/>
          <a:ln w="9525">
            <a:gradFill>
              <a:gsLst>
                <a:gs pos="0">
                  <a:srgbClr val="C00000"/>
                </a:gs>
                <a:gs pos="100000">
                  <a:srgbClr val="FFD03B"/>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lIns="1044000" tIns="72000" rIns="72000" bIns="72000" rtlCol="0" anchor="t"/>
          <a:lstStyle/>
          <a:p>
            <a:pPr>
              <a:lnSpc>
                <a:spcPts val="3200"/>
              </a:lnSpc>
            </a:pP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5" name="矩形 4"/>
          <p:cNvSpPr/>
          <p:nvPr/>
        </p:nvSpPr>
        <p:spPr>
          <a:xfrm>
            <a:off x="2312256" y="2931990"/>
            <a:ext cx="6603527" cy="1800000"/>
          </a:xfrm>
          <a:prstGeom prst="rect">
            <a:avLst/>
          </a:prstGeom>
          <a:no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lIns="1044000" tIns="72000" rIns="72000" bIns="72000" rtlCol="0" anchor="t"/>
          <a:lstStyle/>
          <a:p>
            <a:pPr>
              <a:lnSpc>
                <a:spcPts val="3200"/>
              </a:lnSpc>
            </a:pP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grpSp>
        <p:nvGrpSpPr>
          <p:cNvPr id="40" name="群組 39"/>
          <p:cNvGrpSpPr/>
          <p:nvPr/>
        </p:nvGrpSpPr>
        <p:grpSpPr>
          <a:xfrm>
            <a:off x="327935" y="2987106"/>
            <a:ext cx="1791386" cy="1702792"/>
            <a:chOff x="433636" y="3097014"/>
            <a:chExt cx="1791386" cy="1702792"/>
          </a:xfrm>
        </p:grpSpPr>
        <p:grpSp>
          <p:nvGrpSpPr>
            <p:cNvPr id="39" name="群組 38"/>
            <p:cNvGrpSpPr/>
            <p:nvPr/>
          </p:nvGrpSpPr>
          <p:grpSpPr>
            <a:xfrm>
              <a:off x="433636" y="3097014"/>
              <a:ext cx="846666" cy="1702792"/>
              <a:chOff x="531044" y="3097014"/>
              <a:chExt cx="846666" cy="1702792"/>
            </a:xfrm>
          </p:grpSpPr>
          <p:pic>
            <p:nvPicPr>
              <p:cNvPr id="8" name="Picture 5" descr="C:\Users\F6624420\Desktop\训练照片\1\5219099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044" y="3457054"/>
                <a:ext cx="846666" cy="972000"/>
              </a:xfrm>
              <a:prstGeom prst="rect">
                <a:avLst/>
              </a:prstGeom>
              <a:noFill/>
              <a:ln>
                <a:solidFill>
                  <a:schemeClr val="accent3"/>
                </a:solidFill>
              </a:ln>
              <a:extLst>
                <a:ext uri="{909E8E84-426E-40DD-AFC4-6F175D3DCCD1}">
                  <a14:hiddenFill xmlns:a14="http://schemas.microsoft.com/office/drawing/2010/main">
                    <a:solidFill>
                      <a:srgbClr val="FFFFFF"/>
                    </a:solidFill>
                  </a14:hiddenFill>
                </a:ext>
              </a:extLst>
            </p:spPr>
          </p:pic>
          <p:sp>
            <p:nvSpPr>
              <p:cNvPr id="10" name="矩形 9"/>
              <p:cNvSpPr/>
              <p:nvPr/>
            </p:nvSpPr>
            <p:spPr>
              <a:xfrm>
                <a:off x="531044" y="4452466"/>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Arial" panose="020B0604020202020204" pitchFamily="34" charset="0"/>
                    <a:ea typeface="DFKai-SB" panose="03000509000000000000" pitchFamily="65" charset="-120"/>
                    <a:cs typeface="Arial" panose="020B0604020202020204" pitchFamily="34" charset="0"/>
                  </a:rPr>
                  <a:t>李旭</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12" name="矩形 11"/>
              <p:cNvSpPr/>
              <p:nvPr/>
            </p:nvSpPr>
            <p:spPr>
              <a:xfrm>
                <a:off x="531044" y="3097014"/>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宣讲</a:t>
                </a:r>
                <a:endParaRPr lang="zh-TW"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p:txBody>
          </p:sp>
        </p:grpSp>
        <p:grpSp>
          <p:nvGrpSpPr>
            <p:cNvPr id="14" name="群組 13"/>
            <p:cNvGrpSpPr/>
            <p:nvPr/>
          </p:nvGrpSpPr>
          <p:grpSpPr>
            <a:xfrm>
              <a:off x="1378248" y="3097014"/>
              <a:ext cx="846774" cy="1696008"/>
              <a:chOff x="1568402" y="3103798"/>
              <a:chExt cx="846774" cy="1696008"/>
            </a:xfrm>
          </p:grpSpPr>
          <p:pic>
            <p:nvPicPr>
              <p:cNvPr id="7" name="Picture 4" descr="C:\Users\F6624420\Desktop\训练照片\1\5209106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68402" y="3457054"/>
                <a:ext cx="846774" cy="972000"/>
              </a:xfrm>
              <a:prstGeom prst="rect">
                <a:avLst/>
              </a:prstGeom>
              <a:noFill/>
              <a:ln>
                <a:solidFill>
                  <a:schemeClr val="accent3"/>
                </a:solidFill>
              </a:ln>
              <a:extLst>
                <a:ext uri="{909E8E84-426E-40DD-AFC4-6F175D3DCCD1}">
                  <a14:hiddenFill xmlns:a14="http://schemas.microsoft.com/office/drawing/2010/main">
                    <a:solidFill>
                      <a:srgbClr val="FFFFFF"/>
                    </a:solidFill>
                  </a14:hiddenFill>
                </a:ext>
              </a:extLst>
            </p:spPr>
          </p:pic>
          <p:sp>
            <p:nvSpPr>
              <p:cNvPr id="11" name="矩形 10"/>
              <p:cNvSpPr/>
              <p:nvPr/>
            </p:nvSpPr>
            <p:spPr>
              <a:xfrm>
                <a:off x="1568456" y="4452466"/>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smtClean="0">
                    <a:latin typeface="Arial" panose="020B0604020202020204" pitchFamily="34" charset="0"/>
                    <a:ea typeface="DFKai-SB" panose="03000509000000000000" pitchFamily="65" charset="-120"/>
                    <a:cs typeface="Arial" panose="020B0604020202020204" pitchFamily="34" charset="0"/>
                  </a:rPr>
                  <a:t>倪飞成</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13" name="矩形 12"/>
              <p:cNvSpPr/>
              <p:nvPr/>
            </p:nvSpPr>
            <p:spPr>
              <a:xfrm>
                <a:off x="1568456" y="3103798"/>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面试</a:t>
                </a:r>
                <a:endParaRPr lang="zh-TW"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p:txBody>
          </p:sp>
        </p:grpSp>
      </p:grpSp>
      <p:sp>
        <p:nvSpPr>
          <p:cNvPr id="17" name="矩形 16"/>
          <p:cNvSpPr/>
          <p:nvPr/>
        </p:nvSpPr>
        <p:spPr>
          <a:xfrm>
            <a:off x="2435118" y="4335774"/>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赵龙潭</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18" name="矩形 17"/>
          <p:cNvSpPr/>
          <p:nvPr/>
        </p:nvSpPr>
        <p:spPr>
          <a:xfrm>
            <a:off x="2435118" y="2987106"/>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rPr>
              <a:t>关</a:t>
            </a:r>
            <a:r>
              <a:rPr lang="zh-CN" altLang="en-US"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爱座谈</a:t>
            </a:r>
            <a:endParaRPr lang="zh-TW"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p:txBody>
      </p:sp>
      <p:pic>
        <p:nvPicPr>
          <p:cNvPr id="20" name="Picture 4" descr="C:\Users\F6624420\Desktop\训练照片\1\5209106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4809" y="3340362"/>
            <a:ext cx="846774" cy="972000"/>
          </a:xfrm>
          <a:prstGeom prst="rect">
            <a:avLst/>
          </a:prstGeom>
          <a:noFill/>
          <a:ln>
            <a:solidFill>
              <a:schemeClr val="accent3"/>
            </a:solidFill>
          </a:ln>
          <a:extLst>
            <a:ext uri="{909E8E84-426E-40DD-AFC4-6F175D3DCCD1}">
              <a14:hiddenFill xmlns:a14="http://schemas.microsoft.com/office/drawing/2010/main">
                <a:solidFill>
                  <a:srgbClr val="FFFFFF"/>
                </a:solidFill>
              </a14:hiddenFill>
            </a:ext>
          </a:extLst>
        </p:spPr>
      </p:pic>
      <p:sp>
        <p:nvSpPr>
          <p:cNvPr id="21" name="矩形 20"/>
          <p:cNvSpPr/>
          <p:nvPr/>
        </p:nvSpPr>
        <p:spPr>
          <a:xfrm>
            <a:off x="4284864" y="4335774"/>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smtClean="0">
                <a:latin typeface="Arial" panose="020B0604020202020204" pitchFamily="34" charset="0"/>
                <a:ea typeface="DFKai-SB" panose="03000509000000000000" pitchFamily="65" charset="-120"/>
                <a:cs typeface="Arial" panose="020B0604020202020204" pitchFamily="34" charset="0"/>
              </a:rPr>
              <a:t>倪飞成</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22" name="矩形 21"/>
          <p:cNvSpPr/>
          <p:nvPr/>
        </p:nvSpPr>
        <p:spPr>
          <a:xfrm>
            <a:off x="4284864" y="2987106"/>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rPr>
              <a:t>辅导员</a:t>
            </a:r>
            <a:endParaRPr lang="zh-TW"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p:txBody>
      </p:sp>
      <p:sp>
        <p:nvSpPr>
          <p:cNvPr id="25" name="矩形 24"/>
          <p:cNvSpPr/>
          <p:nvPr/>
        </p:nvSpPr>
        <p:spPr>
          <a:xfrm>
            <a:off x="5209737" y="4335774"/>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杨帆</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26" name="矩形 25"/>
          <p:cNvSpPr/>
          <p:nvPr/>
        </p:nvSpPr>
        <p:spPr>
          <a:xfrm>
            <a:off x="5209737" y="2987106"/>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rPr>
              <a:t>活</a:t>
            </a:r>
            <a:r>
              <a:rPr lang="zh-CN" altLang="en-US"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动策划</a:t>
            </a:r>
            <a:endParaRPr lang="zh-TW"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p:txBody>
      </p:sp>
      <p:sp>
        <p:nvSpPr>
          <p:cNvPr id="29" name="矩形 28"/>
          <p:cNvSpPr/>
          <p:nvPr/>
        </p:nvSpPr>
        <p:spPr>
          <a:xfrm>
            <a:off x="6134610" y="4335774"/>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杨梦雅</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30" name="矩形 29"/>
          <p:cNvSpPr/>
          <p:nvPr/>
        </p:nvSpPr>
        <p:spPr>
          <a:xfrm>
            <a:off x="6134610" y="2987106"/>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rPr>
              <a:t>三方</a:t>
            </a:r>
            <a:r>
              <a:rPr lang="zh-CN" altLang="en-US"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联</a:t>
            </a:r>
            <a:r>
              <a:rPr lang="zh-CN"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rPr>
              <a:t>络</a:t>
            </a:r>
            <a:endParaRPr lang="zh-TW"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p:txBody>
      </p:sp>
      <p:sp>
        <p:nvSpPr>
          <p:cNvPr id="33" name="矩形 32"/>
          <p:cNvSpPr/>
          <p:nvPr/>
        </p:nvSpPr>
        <p:spPr>
          <a:xfrm>
            <a:off x="7059483" y="4335774"/>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郑鹿鸣</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34" name="矩形 33"/>
          <p:cNvSpPr/>
          <p:nvPr/>
        </p:nvSpPr>
        <p:spPr>
          <a:xfrm>
            <a:off x="7059483" y="2987106"/>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助教</a:t>
            </a:r>
            <a:r>
              <a:rPr lang="en-US" altLang="zh-CN"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a:t>
            </a:r>
            <a:r>
              <a:rPr lang="zh-CN" altLang="en-US"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考评</a:t>
            </a:r>
            <a:endParaRPr lang="zh-TW"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p:txBody>
      </p:sp>
      <p:sp>
        <p:nvSpPr>
          <p:cNvPr id="37" name="矩形 36"/>
          <p:cNvSpPr/>
          <p:nvPr/>
        </p:nvSpPr>
        <p:spPr>
          <a:xfrm>
            <a:off x="7984356" y="4335774"/>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田雷</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38" name="矩形 37"/>
          <p:cNvSpPr/>
          <p:nvPr/>
        </p:nvSpPr>
        <p:spPr>
          <a:xfrm>
            <a:off x="7984356" y="2987106"/>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助教</a:t>
            </a:r>
            <a:r>
              <a:rPr lang="en-US" altLang="zh-CN"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a:t>
            </a:r>
            <a:r>
              <a:rPr lang="zh-CN" altLang="en-US"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教材</a:t>
            </a:r>
            <a:endParaRPr lang="zh-TW"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p:txBody>
      </p:sp>
      <p:sp>
        <p:nvSpPr>
          <p:cNvPr id="43" name="矩形 42"/>
          <p:cNvSpPr/>
          <p:nvPr/>
        </p:nvSpPr>
        <p:spPr>
          <a:xfrm>
            <a:off x="3359991" y="4335774"/>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李旭</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44" name="矩形 43"/>
          <p:cNvSpPr/>
          <p:nvPr/>
        </p:nvSpPr>
        <p:spPr>
          <a:xfrm>
            <a:off x="3359991" y="2987106"/>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rPr>
              <a:t>班主任</a:t>
            </a:r>
            <a:endParaRPr lang="zh-TW"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p:txBody>
      </p:sp>
      <p:pic>
        <p:nvPicPr>
          <p:cNvPr id="46" name="Picture 6" descr="C:\Users\F6624420\Desktop\训练照片\1\52192475.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60202" y="3341065"/>
            <a:ext cx="846000" cy="971297"/>
          </a:xfrm>
          <a:prstGeom prst="rect">
            <a:avLst/>
          </a:prstGeom>
          <a:noFill/>
          <a:ln>
            <a:solidFill>
              <a:schemeClr val="accent3"/>
            </a:solidFill>
          </a:ln>
          <a:extLst>
            <a:ext uri="{909E8E84-426E-40DD-AFC4-6F175D3DCCD1}">
              <a14:hiddenFill xmlns:a14="http://schemas.microsoft.com/office/drawing/2010/main">
                <a:solidFill>
                  <a:srgbClr val="FFFFFF"/>
                </a:solidFill>
              </a14:hiddenFill>
            </a:ext>
          </a:extLst>
        </p:spPr>
      </p:pic>
      <p:pic>
        <p:nvPicPr>
          <p:cNvPr id="47" name="Picture 7" descr="C:\Users\F6624420\Desktop\训练照片\1\52290479.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35329" y="3341250"/>
            <a:ext cx="846000" cy="971112"/>
          </a:xfrm>
          <a:prstGeom prst="rect">
            <a:avLst/>
          </a:prstGeom>
          <a:noFill/>
          <a:ln>
            <a:solidFill>
              <a:schemeClr val="accent3"/>
            </a:solidFill>
          </a:ln>
          <a:extLst>
            <a:ext uri="{909E8E84-426E-40DD-AFC4-6F175D3DCCD1}">
              <a14:hiddenFill xmlns:a14="http://schemas.microsoft.com/office/drawing/2010/main">
                <a:solidFill>
                  <a:srgbClr val="FFFFFF"/>
                </a:solidFill>
              </a14:hiddenFill>
            </a:ext>
          </a:extLst>
        </p:spPr>
      </p:pic>
      <p:pic>
        <p:nvPicPr>
          <p:cNvPr id="48" name="Picture 8" descr="C:\Users\F6624420\Desktop\训练照片\1\52291387.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85076" y="3341374"/>
            <a:ext cx="846000" cy="970988"/>
          </a:xfrm>
          <a:prstGeom prst="rect">
            <a:avLst/>
          </a:prstGeom>
          <a:noFill/>
          <a:ln>
            <a:solidFill>
              <a:schemeClr val="accent3"/>
            </a:solidFill>
          </a:ln>
          <a:extLst>
            <a:ext uri="{909E8E84-426E-40DD-AFC4-6F175D3DCCD1}">
              <a14:hiddenFill xmlns:a14="http://schemas.microsoft.com/office/drawing/2010/main">
                <a:solidFill>
                  <a:srgbClr val="FFFFFF"/>
                </a:solidFill>
              </a14:hiddenFill>
            </a:ext>
          </a:extLst>
        </p:spPr>
      </p:pic>
      <p:pic>
        <p:nvPicPr>
          <p:cNvPr id="49" name="Picture 9" descr="C:\Users\F6624420\Desktop\训练照片\1\F662442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35063" y="3342272"/>
            <a:ext cx="846000" cy="970090"/>
          </a:xfrm>
          <a:prstGeom prst="rect">
            <a:avLst/>
          </a:prstGeom>
          <a:noFill/>
          <a:ln>
            <a:solidFill>
              <a:schemeClr val="accent3"/>
            </a:solidFill>
          </a:ln>
          <a:extLst>
            <a:ext uri="{909E8E84-426E-40DD-AFC4-6F175D3DCCD1}">
              <a14:hiddenFill xmlns:a14="http://schemas.microsoft.com/office/drawing/2010/main">
                <a:solidFill>
                  <a:srgbClr val="FFFFFF"/>
                </a:solidFill>
              </a14:hiddenFill>
            </a:ext>
          </a:extLst>
        </p:spPr>
      </p:pic>
      <p:pic>
        <p:nvPicPr>
          <p:cNvPr id="50" name="Picture 10" descr="C:\Users\F6624420\Desktop\训练照片\1\J6500555.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10456" y="3341250"/>
            <a:ext cx="846000" cy="971112"/>
          </a:xfrm>
          <a:prstGeom prst="rect">
            <a:avLst/>
          </a:prstGeom>
          <a:noFill/>
          <a:ln>
            <a:solidFill>
              <a:schemeClr val="accent3"/>
            </a:solidFill>
          </a:ln>
          <a:extLst>
            <a:ext uri="{909E8E84-426E-40DD-AFC4-6F175D3DCCD1}">
              <a14:hiddenFill xmlns:a14="http://schemas.microsoft.com/office/drawing/2010/main">
                <a:solidFill>
                  <a:srgbClr val="FFFFFF"/>
                </a:solidFill>
              </a14:hiddenFill>
            </a:ext>
          </a:extLst>
        </p:spPr>
      </p:pic>
      <p:pic>
        <p:nvPicPr>
          <p:cNvPr id="52" name="Picture 5" descr="C:\Users\F6624420\Desktop\训练照片\1\5219099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9936" y="3341127"/>
            <a:ext cx="846000" cy="971235"/>
          </a:xfrm>
          <a:prstGeom prst="rect">
            <a:avLst/>
          </a:prstGeom>
          <a:noFill/>
          <a:ln>
            <a:solidFill>
              <a:schemeClr val="accent3"/>
            </a:solidFill>
          </a:ln>
          <a:extLst>
            <a:ext uri="{909E8E84-426E-40DD-AFC4-6F175D3DCCD1}">
              <a14:hiddenFill xmlns:a14="http://schemas.microsoft.com/office/drawing/2010/main">
                <a:solidFill>
                  <a:srgbClr val="FFFFFF"/>
                </a:solidFill>
              </a14:hiddenFill>
            </a:ext>
          </a:extLst>
        </p:spPr>
      </p:pic>
      <p:sp>
        <p:nvSpPr>
          <p:cNvPr id="53" name="矩形 52"/>
          <p:cNvSpPr/>
          <p:nvPr/>
        </p:nvSpPr>
        <p:spPr>
          <a:xfrm>
            <a:off x="675068" y="2610050"/>
            <a:ext cx="1080000" cy="2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smtClean="0">
                <a:solidFill>
                  <a:srgbClr val="C00000"/>
                </a:solidFill>
                <a:latin typeface="Arial" panose="020B0604020202020204" pitchFamily="34" charset="0"/>
                <a:ea typeface="DFKai-SB" panose="03000509000000000000" pitchFamily="65" charset="-120"/>
                <a:cs typeface="Arial" panose="020B0604020202020204" pitchFamily="34" charset="0"/>
              </a:rPr>
              <a:t>前期招募</a:t>
            </a:r>
            <a:endParaRPr lang="zh-TW" altLang="en-US" sz="1600" b="1" dirty="0">
              <a:solidFill>
                <a:srgbClr val="C00000"/>
              </a:solidFill>
              <a:latin typeface="Arial" panose="020B0604020202020204" pitchFamily="34" charset="0"/>
              <a:ea typeface="DFKai-SB" panose="03000509000000000000" pitchFamily="65" charset="-120"/>
              <a:cs typeface="Arial" panose="020B0604020202020204" pitchFamily="34" charset="0"/>
            </a:endParaRPr>
          </a:p>
        </p:txBody>
      </p:sp>
      <p:sp>
        <p:nvSpPr>
          <p:cNvPr id="54" name="矩形 53"/>
          <p:cNvSpPr/>
          <p:nvPr/>
        </p:nvSpPr>
        <p:spPr>
          <a:xfrm>
            <a:off x="5074019" y="2610050"/>
            <a:ext cx="1080000" cy="28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rPr>
              <a:t>后</a:t>
            </a:r>
            <a:r>
              <a:rPr lang="zh-CN" altLang="en-US" sz="1600" b="1" dirty="0" smtClean="0">
                <a:solidFill>
                  <a:srgbClr val="0051C8"/>
                </a:solidFill>
                <a:latin typeface="Arial" panose="020B0604020202020204" pitchFamily="34" charset="0"/>
                <a:ea typeface="DFKai-SB" panose="03000509000000000000" pitchFamily="65" charset="-120"/>
                <a:cs typeface="Arial" panose="020B0604020202020204" pitchFamily="34" charset="0"/>
              </a:rPr>
              <a:t>期培养</a:t>
            </a:r>
            <a:endParaRPr lang="zh-TW" altLang="en-US" sz="1600" b="1" dirty="0">
              <a:solidFill>
                <a:srgbClr val="0051C8"/>
              </a:solidFill>
              <a:latin typeface="Arial" panose="020B0604020202020204" pitchFamily="34" charset="0"/>
              <a:ea typeface="DFKai-SB" panose="03000509000000000000" pitchFamily="65" charset="-120"/>
              <a:cs typeface="Arial" panose="020B0604020202020204" pitchFamily="34" charset="0"/>
            </a:endParaRPr>
          </a:p>
        </p:txBody>
      </p:sp>
      <p:sp>
        <p:nvSpPr>
          <p:cNvPr id="55" name="矩形 54"/>
          <p:cNvSpPr/>
          <p:nvPr/>
        </p:nvSpPr>
        <p:spPr>
          <a:xfrm>
            <a:off x="3889020" y="579094"/>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4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项目经理</a:t>
            </a:r>
            <a:endParaRPr lang="zh-TW" altLang="en-US" sz="14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p:txBody>
      </p:sp>
      <p:sp>
        <p:nvSpPr>
          <p:cNvPr id="56" name="矩形 55"/>
          <p:cNvSpPr/>
          <p:nvPr/>
        </p:nvSpPr>
        <p:spPr>
          <a:xfrm>
            <a:off x="3882085" y="1985224"/>
            <a:ext cx="846666" cy="3473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宋明</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41" name="矩形 40"/>
          <p:cNvSpPr/>
          <p:nvPr/>
        </p:nvSpPr>
        <p:spPr>
          <a:xfrm>
            <a:off x="3736353" y="513762"/>
            <a:ext cx="1152000" cy="1800000"/>
          </a:xfrm>
          <a:prstGeom prst="rect">
            <a:avLst/>
          </a:prstGeom>
          <a:no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lIns="1044000" tIns="72000" rIns="72000" bIns="72000" rtlCol="0" anchor="t"/>
          <a:lstStyle/>
          <a:p>
            <a:pPr>
              <a:lnSpc>
                <a:spcPts val="3200"/>
              </a:lnSpc>
            </a:pP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cxnSp>
        <p:nvCxnSpPr>
          <p:cNvPr id="9" name="肘形接點 8"/>
          <p:cNvCxnSpPr>
            <a:stCxn id="41" idx="2"/>
            <a:endCxn id="53" idx="0"/>
          </p:cNvCxnSpPr>
          <p:nvPr/>
        </p:nvCxnSpPr>
        <p:spPr>
          <a:xfrm rot="5400000">
            <a:off x="2615567" y="913264"/>
            <a:ext cx="296288" cy="3097285"/>
          </a:xfrm>
          <a:prstGeom prst="bentConnector3">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肘形接點 15"/>
          <p:cNvCxnSpPr>
            <a:stCxn id="41" idx="2"/>
            <a:endCxn id="54" idx="0"/>
          </p:cNvCxnSpPr>
          <p:nvPr/>
        </p:nvCxnSpPr>
        <p:spPr>
          <a:xfrm rot="16200000" flipH="1">
            <a:off x="4815042" y="1811073"/>
            <a:ext cx="296288" cy="1301666"/>
          </a:xfrm>
          <a:prstGeom prst="bentConnector3">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51" name="圖片 50"/>
          <p:cNvPicPr/>
          <p:nvPr/>
        </p:nvPicPr>
        <p:blipFill rotWithShape="1">
          <a:blip r:embed="rId11" cstate="print">
            <a:extLst>
              <a:ext uri="{BEBA8EAE-BF5A-486C-A8C5-ECC9F3942E4B}">
                <a14:imgProps xmlns:a14="http://schemas.microsoft.com/office/drawing/2010/main">
                  <a14:imgLayer r:embed="rId12">
                    <a14:imgEffect>
                      <a14:brightnessContrast bright="-4000"/>
                    </a14:imgEffect>
                  </a14:imgLayer>
                </a14:imgProps>
              </a:ext>
              <a:ext uri="{28A0092B-C50C-407E-A947-70E740481C1C}">
                <a14:useLocalDpi xmlns:a14="http://schemas.microsoft.com/office/drawing/2010/main" val="0"/>
              </a:ext>
            </a:extLst>
          </a:blip>
          <a:srcRect b="16744"/>
          <a:stretch>
            <a:fillRect/>
          </a:stretch>
        </p:blipFill>
        <p:spPr>
          <a:xfrm>
            <a:off x="1907704" y="661642"/>
            <a:ext cx="943200" cy="944361"/>
          </a:xfrm>
          <a:prstGeom prst="ellipse">
            <a:avLst/>
          </a:prstGeom>
          <a:ln>
            <a:solidFill>
              <a:schemeClr val="bg1"/>
            </a:solidFill>
          </a:ln>
          <a:effectLst/>
        </p:spPr>
      </p:pic>
      <p:sp>
        <p:nvSpPr>
          <p:cNvPr id="57" name="矩形 56"/>
          <p:cNvSpPr/>
          <p:nvPr/>
        </p:nvSpPr>
        <p:spPr>
          <a:xfrm>
            <a:off x="1997107" y="1672614"/>
            <a:ext cx="764395" cy="39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学校顾问</a:t>
            </a:r>
            <a:r>
              <a:rPr lang="zh-CN" altLang="en-US"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贾艳丽</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58" name="矩形 57"/>
          <p:cNvSpPr/>
          <p:nvPr/>
        </p:nvSpPr>
        <p:spPr>
          <a:xfrm>
            <a:off x="882843" y="1672614"/>
            <a:ext cx="764395" cy="39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b="1" dirty="0" smtClean="0">
                <a:solidFill>
                  <a:srgbClr val="FFD03B"/>
                </a:solidFill>
                <a:latin typeface="Arial" panose="020B0604020202020204" pitchFamily="34" charset="0"/>
                <a:ea typeface="DFKai-SB" panose="03000509000000000000" pitchFamily="65" charset="-120"/>
                <a:cs typeface="Arial" panose="020B0604020202020204" pitchFamily="34" charset="0"/>
              </a:rPr>
              <a:t>客户顾问</a:t>
            </a:r>
            <a:r>
              <a:rPr lang="en-US" altLang="zh-CN" sz="11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Sunny</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pic>
        <p:nvPicPr>
          <p:cNvPr id="60" name="Picture 2"/>
          <p:cNvPicPr>
            <a:picLocks noChangeArrowheads="1"/>
          </p:cNvPicPr>
          <p:nvPr/>
        </p:nvPicPr>
        <p:blipFill rotWithShape="1">
          <a:blip r:embed="rId13">
            <a:extLst>
              <a:ext uri="{28A0092B-C50C-407E-A947-70E740481C1C}">
                <a14:useLocalDpi xmlns:a14="http://schemas.microsoft.com/office/drawing/2010/main" val="0"/>
              </a:ext>
            </a:extLst>
          </a:blip>
          <a:srcRect l="14480" t="3174" r="11329"/>
          <a:stretch>
            <a:fillRect/>
          </a:stretch>
        </p:blipFill>
        <p:spPr bwMode="auto">
          <a:xfrm>
            <a:off x="794209" y="661643"/>
            <a:ext cx="941663" cy="944360"/>
          </a:xfrm>
          <a:prstGeom prst="ellipse">
            <a:avLst/>
          </a:prstGeom>
          <a:noFill/>
          <a:ln w="9525">
            <a:solidFill>
              <a:schemeClr val="bg1"/>
            </a:solidFill>
            <a:miter lim="800000"/>
            <a:headEnd/>
            <a:tailEnd/>
          </a:ln>
          <a:extLst>
            <a:ext uri="{909E8E84-426E-40DD-AFC4-6F175D3DCCD1}">
              <a14:hiddenFill xmlns:a14="http://schemas.microsoft.com/office/drawing/2010/main">
                <a:solidFill>
                  <a:schemeClr val="accent1"/>
                </a:solidFill>
              </a14:hiddenFill>
            </a:ext>
          </a:extLst>
        </p:spPr>
      </p:pic>
      <p:sp>
        <p:nvSpPr>
          <p:cNvPr id="61" name="圓角矩形 60"/>
          <p:cNvSpPr/>
          <p:nvPr/>
        </p:nvSpPr>
        <p:spPr>
          <a:xfrm>
            <a:off x="5508104" y="525051"/>
            <a:ext cx="3132000" cy="1645132"/>
          </a:xfrm>
          <a:prstGeom prst="roundRect">
            <a:avLst/>
          </a:prstGeom>
          <a:gradFill>
            <a:gsLst>
              <a:gs pos="53000">
                <a:srgbClr val="0051C8">
                  <a:alpha val="80000"/>
                </a:srgbClr>
              </a:gs>
              <a:gs pos="100000">
                <a:srgbClr val="B4FAFE">
                  <a:alpha val="80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62" name="圖片 61"/>
          <p:cNvPicPr/>
          <p:nvPr/>
        </p:nvPicPr>
        <p:blipFill>
          <a:blip r:embed="rId14" cstate="print">
            <a:extLst>
              <a:ext uri="{28A0092B-C50C-407E-A947-70E740481C1C}">
                <a14:useLocalDpi xmlns:a14="http://schemas.microsoft.com/office/drawing/2010/main" val="0"/>
              </a:ext>
            </a:extLst>
          </a:blip>
          <a:stretch>
            <a:fillRect/>
          </a:stretch>
        </p:blipFill>
        <p:spPr>
          <a:xfrm>
            <a:off x="5742508" y="661642"/>
            <a:ext cx="756000" cy="900000"/>
          </a:xfrm>
          <a:prstGeom prst="rect">
            <a:avLst/>
          </a:prstGeom>
          <a:ln>
            <a:solidFill>
              <a:schemeClr val="bg1"/>
            </a:solidFill>
          </a:ln>
        </p:spPr>
      </p:pic>
      <p:pic>
        <p:nvPicPr>
          <p:cNvPr id="63" name="圖片 62"/>
          <p:cNvPicPr/>
          <p:nvPr/>
        </p:nvPicPr>
        <p:blipFill>
          <a:blip r:embed="rId15" cstate="print">
            <a:extLst>
              <a:ext uri="{28A0092B-C50C-407E-A947-70E740481C1C}">
                <a14:useLocalDpi xmlns:a14="http://schemas.microsoft.com/office/drawing/2010/main" val="0"/>
              </a:ext>
            </a:extLst>
          </a:blip>
          <a:stretch>
            <a:fillRect/>
          </a:stretch>
        </p:blipFill>
        <p:spPr>
          <a:xfrm>
            <a:off x="6703327" y="661642"/>
            <a:ext cx="756000" cy="900000"/>
          </a:xfrm>
          <a:prstGeom prst="rect">
            <a:avLst/>
          </a:prstGeom>
          <a:ln>
            <a:solidFill>
              <a:schemeClr val="bg1"/>
            </a:solidFill>
          </a:ln>
        </p:spPr>
      </p:pic>
      <p:pic>
        <p:nvPicPr>
          <p:cNvPr id="64" name="圖片 63"/>
          <p:cNvPicPr/>
          <p:nvPr/>
        </p:nvPicPr>
        <p:blipFill>
          <a:blip r:embed="rId16" cstate="print">
            <a:extLst>
              <a:ext uri="{28A0092B-C50C-407E-A947-70E740481C1C}">
                <a14:useLocalDpi xmlns:a14="http://schemas.microsoft.com/office/drawing/2010/main" val="0"/>
              </a:ext>
            </a:extLst>
          </a:blip>
          <a:stretch>
            <a:fillRect/>
          </a:stretch>
        </p:blipFill>
        <p:spPr>
          <a:xfrm>
            <a:off x="7664146" y="661642"/>
            <a:ext cx="756000" cy="900000"/>
          </a:xfrm>
          <a:prstGeom prst="rect">
            <a:avLst/>
          </a:prstGeom>
          <a:ln>
            <a:solidFill>
              <a:schemeClr val="bg1"/>
            </a:solidFill>
          </a:ln>
        </p:spPr>
      </p:pic>
      <p:sp>
        <p:nvSpPr>
          <p:cNvPr id="65" name="矩形 64"/>
          <p:cNvSpPr/>
          <p:nvPr/>
        </p:nvSpPr>
        <p:spPr>
          <a:xfrm>
            <a:off x="5738311" y="1672614"/>
            <a:ext cx="764395" cy="39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b="1" dirty="0">
                <a:solidFill>
                  <a:srgbClr val="FFD03B"/>
                </a:solidFill>
                <a:latin typeface="Arial" panose="020B0604020202020204" pitchFamily="34" charset="0"/>
                <a:ea typeface="DFKai-SB" panose="03000509000000000000" pitchFamily="65" charset="-120"/>
                <a:cs typeface="Arial" panose="020B0604020202020204" pitchFamily="34" charset="0"/>
              </a:rPr>
              <a:t>首席顾问</a:t>
            </a:r>
            <a:r>
              <a:rPr lang="zh-CN"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rPr>
              <a:t>崔世杰</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66" name="矩形 65"/>
          <p:cNvSpPr/>
          <p:nvPr/>
        </p:nvSpPr>
        <p:spPr>
          <a:xfrm>
            <a:off x="6699130" y="1672614"/>
            <a:ext cx="764395" cy="39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b="1" dirty="0">
                <a:solidFill>
                  <a:srgbClr val="FFD03B"/>
                </a:solidFill>
                <a:latin typeface="Arial" panose="020B0604020202020204" pitchFamily="34" charset="0"/>
                <a:ea typeface="DFKai-SB" panose="03000509000000000000" pitchFamily="65" charset="-120"/>
                <a:cs typeface="Arial" panose="020B0604020202020204" pitchFamily="34" charset="0"/>
              </a:rPr>
              <a:t>教学顾问</a:t>
            </a:r>
            <a:endParaRPr lang="en-US" altLang="zh-CN" sz="11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rPr>
              <a:t>解光金</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67" name="矩形 66"/>
          <p:cNvSpPr/>
          <p:nvPr/>
        </p:nvSpPr>
        <p:spPr>
          <a:xfrm>
            <a:off x="7659949" y="1672614"/>
            <a:ext cx="764395" cy="39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b="1" dirty="0">
                <a:solidFill>
                  <a:srgbClr val="FFD03B"/>
                </a:solidFill>
                <a:latin typeface="Arial" panose="020B0604020202020204" pitchFamily="34" charset="0"/>
                <a:ea typeface="DFKai-SB" panose="03000509000000000000" pitchFamily="65" charset="-120"/>
                <a:cs typeface="Arial" panose="020B0604020202020204" pitchFamily="34" charset="0"/>
              </a:rPr>
              <a:t>关爱顾问</a:t>
            </a:r>
            <a:endParaRPr lang="en-US" altLang="zh-CN" sz="11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a:p>
            <a:pPr algn="ctr"/>
            <a:r>
              <a:rPr lang="zh-CN"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rPr>
              <a:t>靳长超</a:t>
            </a:r>
            <a:endParaRPr lang="zh-TW" altLang="en-US" sz="11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6" name="文字方塊 5"/>
          <p:cNvSpPr txBox="1"/>
          <p:nvPr/>
        </p:nvSpPr>
        <p:spPr>
          <a:xfrm>
            <a:off x="1195375" y="4803998"/>
            <a:ext cx="6688993" cy="323165"/>
          </a:xfrm>
          <a:prstGeom prst="rect">
            <a:avLst/>
          </a:prstGeom>
          <a:noFill/>
        </p:spPr>
        <p:txBody>
          <a:bodyPr wrap="square" rtlCol="0">
            <a:spAutoFit/>
          </a:bodyPr>
          <a:lstStyle/>
          <a:p>
            <a:r>
              <a:rPr lang="zh-CN" altLang="en-US" sz="1500" b="1" dirty="0">
                <a:solidFill>
                  <a:schemeClr val="bg1"/>
                </a:solidFill>
                <a:latin typeface="Arial" panose="020B0604020202020204" pitchFamily="34" charset="0"/>
                <a:ea typeface="DFKai-SB" panose="03000509000000000000" pitchFamily="65" charset="-120"/>
                <a:cs typeface="Arial" panose="020B0604020202020204" pitchFamily="34" charset="0"/>
              </a:rPr>
              <a:t>宋</a:t>
            </a:r>
            <a:r>
              <a:rPr lang="zh-CN" altLang="en-US" sz="15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明</a:t>
            </a:r>
            <a:r>
              <a:rPr lang="en-US" altLang="zh-CN" sz="15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15051352050                </a:t>
            </a:r>
            <a:r>
              <a:rPr lang="zh-CN" altLang="en-US" sz="15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李旭</a:t>
            </a:r>
            <a:r>
              <a:rPr lang="en-US" altLang="zh-CN" sz="15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19816090403           </a:t>
            </a:r>
            <a:r>
              <a:rPr lang="zh-CN" altLang="en-US" sz="15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倪飞成</a:t>
            </a:r>
            <a:r>
              <a:rPr lang="en-US" altLang="zh-CN" sz="15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15195382518</a:t>
            </a:r>
            <a:endParaRPr lang="zh-TW" altLang="en-US" sz="15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4788024" y="0"/>
            <a:ext cx="4355976" cy="523220"/>
          </a:xfrm>
          <a:prstGeom prst="rect">
            <a:avLst/>
          </a:prstGeom>
          <a:noFill/>
        </p:spPr>
        <p:txBody>
          <a:bodyPr wrap="square" rtlCol="0">
            <a:spAutoFit/>
          </a:bodyPr>
          <a:lstStyle/>
          <a:p>
            <a:pPr algn="ctr"/>
            <a:r>
              <a:rPr lang="en-US" altLang="zh-CN"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03. </a:t>
            </a:r>
            <a:r>
              <a:rPr lang="zh-CN" altLang="en-US" sz="28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前期培养时程规划</a:t>
            </a:r>
            <a:endParaRPr lang="zh-TW" altLang="en-US" sz="28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3" name="矩形 2"/>
          <p:cNvSpPr/>
          <p:nvPr/>
        </p:nvSpPr>
        <p:spPr>
          <a:xfrm>
            <a:off x="365943" y="915566"/>
            <a:ext cx="2448272" cy="3744416"/>
          </a:xfrm>
          <a:prstGeom prst="rect">
            <a:avLst/>
          </a:prstGeom>
          <a:solidFill>
            <a:srgbClr val="0066FF">
              <a:alpha val="20000"/>
            </a:srgbClr>
          </a:solidFill>
          <a:ln w="9525">
            <a:gradFill>
              <a:gsLst>
                <a:gs pos="0">
                  <a:srgbClr val="0051C8"/>
                </a:gs>
                <a:gs pos="100000">
                  <a:srgbClr val="B4FAFE"/>
                </a:gs>
              </a:gsLst>
              <a:lin ang="3000000" scaled="0"/>
            </a:gradFill>
          </a:ln>
        </p:spPr>
        <p:style>
          <a:lnRef idx="2">
            <a:schemeClr val="accent1">
              <a:shade val="50000"/>
            </a:schemeClr>
          </a:lnRef>
          <a:fillRef idx="1">
            <a:schemeClr val="accent1"/>
          </a:fillRef>
          <a:effectRef idx="0">
            <a:schemeClr val="accent1"/>
          </a:effectRef>
          <a:fontRef idx="minor">
            <a:schemeClr val="lt1"/>
          </a:fontRef>
        </p:style>
        <p:txBody>
          <a:bodyPr lIns="144000" tIns="72000" rIns="72000" bIns="72000" rtlCol="0" anchor="ctr"/>
          <a:lstStyle/>
          <a:p>
            <a:pPr>
              <a:lnSpc>
                <a:spcPts val="2000"/>
              </a:lnSpc>
            </a:pPr>
            <a:r>
              <a:rPr lang="zh-CN" altLang="en-US" sz="2000" b="1" dirty="0">
                <a:solidFill>
                  <a:srgbClr val="FFD03B"/>
                </a:solidFill>
                <a:latin typeface="Arial" panose="020B0604020202020204" pitchFamily="34" charset="0"/>
                <a:ea typeface="DFKai-SB" panose="03000509000000000000" pitchFamily="65" charset="-120"/>
                <a:cs typeface="Arial" panose="020B0604020202020204" pitchFamily="34" charset="0"/>
              </a:rPr>
              <a:t>目前已完成：</a:t>
            </a:r>
            <a:endParaRPr lang="zh-CN" altLang="en-US" sz="20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endParaRPr lang="zh-CN" altLang="en-US" sz="2000" b="1" dirty="0">
              <a:solidFill>
                <a:srgbClr val="FFD03B"/>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r>
              <a:rPr lang="en-US" altLang="zh-CN" b="1" dirty="0">
                <a:solidFill>
                  <a:schemeClr val="bg1"/>
                </a:solidFill>
                <a:latin typeface="Arial" panose="020B0604020202020204" pitchFamily="34" charset="0"/>
                <a:ea typeface="DFKai-SB" panose="03000509000000000000" pitchFamily="65" charset="-120"/>
                <a:cs typeface="Arial" panose="020B0604020202020204" pitchFamily="34" charset="0"/>
              </a:rPr>
              <a:t>1.</a:t>
            </a:r>
            <a:r>
              <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rPr>
              <a:t>四所院校合作洽谈</a:t>
            </a:r>
            <a:endPar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endPar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r>
              <a:rPr lang="en-US" altLang="zh-CN" b="1" dirty="0">
                <a:solidFill>
                  <a:schemeClr val="bg1"/>
                </a:solidFill>
                <a:latin typeface="Arial" panose="020B0604020202020204" pitchFamily="34" charset="0"/>
                <a:ea typeface="DFKai-SB" panose="03000509000000000000" pitchFamily="65" charset="-120"/>
                <a:cs typeface="Arial" panose="020B0604020202020204" pitchFamily="34" charset="0"/>
              </a:rPr>
              <a:t>2.</a:t>
            </a:r>
            <a:r>
              <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rPr>
              <a:t>双师团队稳固</a:t>
            </a:r>
            <a:endPar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endPar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r>
              <a:rPr lang="en-US" altLang="zh-CN" b="1" dirty="0">
                <a:solidFill>
                  <a:schemeClr val="bg1"/>
                </a:solidFill>
                <a:latin typeface="Arial" panose="020B0604020202020204" pitchFamily="34" charset="0"/>
                <a:ea typeface="DFKai-SB" panose="03000509000000000000" pitchFamily="65" charset="-120"/>
                <a:cs typeface="Arial" panose="020B0604020202020204" pitchFamily="34" charset="0"/>
              </a:rPr>
              <a:t>3.</a:t>
            </a:r>
            <a:r>
              <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rPr>
              <a:t>教材收集与更新</a:t>
            </a:r>
            <a:endPar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endPar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r>
              <a:rPr lang="en-US" altLang="zh-CN" b="1" dirty="0">
                <a:solidFill>
                  <a:schemeClr val="bg1"/>
                </a:solidFill>
                <a:latin typeface="Arial" panose="020B0604020202020204" pitchFamily="34" charset="0"/>
                <a:ea typeface="DFKai-SB" panose="03000509000000000000" pitchFamily="65" charset="-120"/>
                <a:cs typeface="Arial" panose="020B0604020202020204" pitchFamily="34" charset="0"/>
              </a:rPr>
              <a:t>4.</a:t>
            </a:r>
            <a:r>
              <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rPr>
              <a:t>客户建议落实</a:t>
            </a:r>
            <a:endPar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endPar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r>
              <a:rPr lang="en-US" altLang="zh-CN" b="1" dirty="0">
                <a:solidFill>
                  <a:schemeClr val="bg1"/>
                </a:solidFill>
                <a:latin typeface="Arial" panose="020B0604020202020204" pitchFamily="34" charset="0"/>
                <a:ea typeface="DFKai-SB" panose="03000509000000000000" pitchFamily="65" charset="-120"/>
                <a:cs typeface="Arial" panose="020B0604020202020204" pitchFamily="34" charset="0"/>
              </a:rPr>
              <a:t>5.</a:t>
            </a:r>
            <a:r>
              <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rPr>
              <a:t>成立项目组</a:t>
            </a:r>
            <a:endPar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endPar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a:p>
            <a:pPr>
              <a:lnSpc>
                <a:spcPts val="2000"/>
              </a:lnSpc>
            </a:pPr>
            <a:r>
              <a:rPr lang="en-US" altLang="zh-CN" b="1" dirty="0">
                <a:solidFill>
                  <a:schemeClr val="bg1"/>
                </a:solidFill>
                <a:latin typeface="Arial" panose="020B0604020202020204" pitchFamily="34" charset="0"/>
                <a:ea typeface="DFKai-SB" panose="03000509000000000000" pitchFamily="65" charset="-120"/>
                <a:cs typeface="Arial" panose="020B0604020202020204" pitchFamily="34" charset="0"/>
              </a:rPr>
              <a:t>6.</a:t>
            </a:r>
            <a:r>
              <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rPr>
              <a:t>宣讲材料制作</a:t>
            </a:r>
            <a:endParaRPr lang="zh-CN" altLang="en-US"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4" name="五邊形 3"/>
          <p:cNvSpPr/>
          <p:nvPr/>
        </p:nvSpPr>
        <p:spPr>
          <a:xfrm>
            <a:off x="2987824" y="2391730"/>
            <a:ext cx="1224000" cy="792088"/>
          </a:xfrm>
          <a:prstGeom prst="homePlate">
            <a:avLst/>
          </a:prstGeom>
          <a:gradFill>
            <a:gsLst>
              <a:gs pos="35000">
                <a:srgbClr val="0051C8"/>
              </a:gs>
              <a:gs pos="100000">
                <a:srgbClr val="B4FAFE"/>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3</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月</a:t>
            </a: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5" name="＞形箭號 4"/>
          <p:cNvSpPr/>
          <p:nvPr/>
        </p:nvSpPr>
        <p:spPr>
          <a:xfrm>
            <a:off x="3909526" y="2391730"/>
            <a:ext cx="1224000" cy="792088"/>
          </a:xfrm>
          <a:prstGeom prst="chevron">
            <a:avLst/>
          </a:prstGeom>
          <a:gradFill>
            <a:gsLst>
              <a:gs pos="35000">
                <a:srgbClr val="0051C8"/>
              </a:gs>
              <a:gs pos="100000">
                <a:srgbClr val="B4FAFE"/>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4</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月</a:t>
            </a: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6" name="＞形箭號 5"/>
          <p:cNvSpPr/>
          <p:nvPr/>
        </p:nvSpPr>
        <p:spPr>
          <a:xfrm>
            <a:off x="4831228" y="2391730"/>
            <a:ext cx="1224000" cy="792088"/>
          </a:xfrm>
          <a:prstGeom prst="chevron">
            <a:avLst/>
          </a:prstGeom>
          <a:gradFill>
            <a:gsLst>
              <a:gs pos="35000">
                <a:srgbClr val="0051C8"/>
              </a:gs>
              <a:gs pos="100000">
                <a:srgbClr val="B4FAFE"/>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r"/>
            <a:r>
              <a:rPr lang="en-US" altLang="zh-CN"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5</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月</a:t>
            </a: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7" name="＞形箭號 6"/>
          <p:cNvSpPr/>
          <p:nvPr/>
        </p:nvSpPr>
        <p:spPr>
          <a:xfrm>
            <a:off x="5752930" y="2391730"/>
            <a:ext cx="1224000" cy="792088"/>
          </a:xfrm>
          <a:prstGeom prst="chevron">
            <a:avLst/>
          </a:prstGeom>
          <a:gradFill>
            <a:gsLst>
              <a:gs pos="35000">
                <a:srgbClr val="0051C8"/>
              </a:gs>
              <a:gs pos="100000">
                <a:srgbClr val="B4FAFE"/>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r"/>
            <a:r>
              <a:rPr lang="en-US" altLang="zh-TW"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6</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月</a:t>
            </a: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8" name="＞形箭號 7"/>
          <p:cNvSpPr/>
          <p:nvPr/>
        </p:nvSpPr>
        <p:spPr>
          <a:xfrm>
            <a:off x="6674632" y="2391730"/>
            <a:ext cx="1224000" cy="792088"/>
          </a:xfrm>
          <a:prstGeom prst="chevron">
            <a:avLst/>
          </a:prstGeom>
          <a:gradFill>
            <a:gsLst>
              <a:gs pos="35000">
                <a:srgbClr val="0051C8"/>
              </a:gs>
              <a:gs pos="100000">
                <a:srgbClr val="B4FAFE"/>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r"/>
            <a:r>
              <a:rPr lang="en-US" altLang="zh-TW"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7</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月</a:t>
            </a: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9" name="＞形箭號 8"/>
          <p:cNvSpPr/>
          <p:nvPr/>
        </p:nvSpPr>
        <p:spPr>
          <a:xfrm>
            <a:off x="7596336" y="2391730"/>
            <a:ext cx="1224000" cy="792088"/>
          </a:xfrm>
          <a:prstGeom prst="chevron">
            <a:avLst/>
          </a:prstGeom>
          <a:gradFill>
            <a:gsLst>
              <a:gs pos="35000">
                <a:srgbClr val="0051C8"/>
              </a:gs>
              <a:gs pos="100000">
                <a:srgbClr val="B4FAFE"/>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r"/>
            <a:r>
              <a:rPr lang="en-US" altLang="zh-TW"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8</a:t>
            </a:r>
            <a:r>
              <a:rPr lang="zh-CN" altLang="en-US" sz="1600" b="1" dirty="0" smtClean="0">
                <a:solidFill>
                  <a:schemeClr val="bg1"/>
                </a:solidFill>
                <a:latin typeface="Arial" panose="020B0604020202020204" pitchFamily="34" charset="0"/>
                <a:ea typeface="DFKai-SB" panose="03000509000000000000" pitchFamily="65" charset="-120"/>
                <a:cs typeface="Arial" panose="020B0604020202020204" pitchFamily="34" charset="0"/>
              </a:rPr>
              <a:t>月</a:t>
            </a:r>
            <a:endParaRPr lang="zh-TW" altLang="en-US" sz="1600" b="1" dirty="0">
              <a:solidFill>
                <a:schemeClr val="bg1"/>
              </a:solidFill>
              <a:latin typeface="Arial" panose="020B0604020202020204" pitchFamily="34" charset="0"/>
              <a:ea typeface="DFKai-SB" panose="03000509000000000000" pitchFamily="65" charset="-120"/>
              <a:cs typeface="Arial" panose="020B0604020202020204" pitchFamily="34" charset="0"/>
            </a:endParaRPr>
          </a:p>
        </p:txBody>
      </p:sp>
      <p:sp>
        <p:nvSpPr>
          <p:cNvPr id="10" name="矩形 9"/>
          <p:cNvSpPr/>
          <p:nvPr/>
        </p:nvSpPr>
        <p:spPr>
          <a:xfrm>
            <a:off x="2987824" y="915566"/>
            <a:ext cx="792088" cy="1332000"/>
          </a:xfrm>
          <a:prstGeom prst="rect">
            <a:avLst/>
          </a:prstGeom>
          <a:noFill/>
          <a:ln>
            <a:solidFill>
              <a:srgbClr val="B4FAFE"/>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校</a:t>
            </a:r>
            <a:r>
              <a:rPr lang="zh-CN" altLang="en-US" sz="1600" b="1" dirty="0" smtClean="0">
                <a:latin typeface="Arial" panose="020B0604020202020204" pitchFamily="34" charset="0"/>
                <a:ea typeface="DFKai-SB" panose="03000509000000000000" pitchFamily="65" charset="-120"/>
                <a:cs typeface="Arial" panose="020B0604020202020204" pitchFamily="34" charset="0"/>
              </a:rPr>
              <a:t>企洽谈</a:t>
            </a:r>
            <a:endParaRPr lang="en-US" altLang="zh-CN" sz="1600" b="1" dirty="0" smtClean="0">
              <a:latin typeface="Arial" panose="020B0604020202020204" pitchFamily="34" charset="0"/>
              <a:ea typeface="DFKai-SB" panose="03000509000000000000" pitchFamily="65" charset="-120"/>
              <a:cs typeface="Arial" panose="020B0604020202020204" pitchFamily="34" charset="0"/>
            </a:endParaRPr>
          </a:p>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申</a:t>
            </a:r>
            <a:r>
              <a:rPr lang="zh-CN" altLang="en-US" sz="1600" b="1" dirty="0" smtClean="0">
                <a:latin typeface="Arial" panose="020B0604020202020204" pitchFamily="34" charset="0"/>
                <a:ea typeface="DFKai-SB" panose="03000509000000000000" pitchFamily="65" charset="-120"/>
                <a:cs typeface="Arial" panose="020B0604020202020204" pitchFamily="34" charset="0"/>
              </a:rPr>
              <a:t>请名额</a:t>
            </a:r>
            <a:endParaRPr lang="en-US" altLang="zh-CN" sz="1600" b="1" dirty="0" smtClean="0">
              <a:latin typeface="Arial" panose="020B0604020202020204" pitchFamily="34" charset="0"/>
              <a:ea typeface="DFKai-SB" panose="03000509000000000000" pitchFamily="65" charset="-120"/>
              <a:cs typeface="Arial" panose="020B0604020202020204" pitchFamily="34" charset="0"/>
            </a:endParaRPr>
          </a:p>
        </p:txBody>
      </p:sp>
      <p:sp>
        <p:nvSpPr>
          <p:cNvPr id="11" name="矩形 10"/>
          <p:cNvSpPr/>
          <p:nvPr/>
        </p:nvSpPr>
        <p:spPr>
          <a:xfrm>
            <a:off x="3930772" y="3327982"/>
            <a:ext cx="792088" cy="1332000"/>
          </a:xfrm>
          <a:prstGeom prst="rect">
            <a:avLst/>
          </a:prstGeom>
          <a:noFill/>
          <a:ln>
            <a:solidFill>
              <a:srgbClr val="B4FAF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wordArtVertRtl" wrap="square" lIns="91440" tIns="45720" rIns="91440" bIns="45720" numCol="1" spcCol="0" rtlCol="0" fromWordArt="0" anchor="ctr" anchorCtr="0" forceAA="0" compatLnSpc="1">
            <a:noAutofit/>
          </a:bodyP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专</a:t>
            </a:r>
            <a:r>
              <a:rPr lang="zh-CN" altLang="en-US" sz="1600" b="1" dirty="0" smtClean="0">
                <a:latin typeface="Arial" panose="020B0604020202020204" pitchFamily="34" charset="0"/>
                <a:ea typeface="DFKai-SB" panose="03000509000000000000" pitchFamily="65" charset="-120"/>
                <a:cs typeface="Arial" panose="020B0604020202020204" pitchFamily="34" charset="0"/>
              </a:rPr>
              <a:t>班规划</a:t>
            </a:r>
            <a:endParaRPr lang="en-US" altLang="zh-CN" sz="1600" b="1" dirty="0" smtClean="0">
              <a:latin typeface="Arial" panose="020B0604020202020204" pitchFamily="34" charset="0"/>
              <a:ea typeface="DFKai-SB" panose="03000509000000000000" pitchFamily="65" charset="-120"/>
              <a:cs typeface="Arial" panose="020B0604020202020204" pitchFamily="34" charset="0"/>
            </a:endParaRPr>
          </a:p>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组</a:t>
            </a:r>
            <a:r>
              <a:rPr lang="zh-CN" altLang="en-US" sz="1600" b="1" dirty="0" smtClean="0">
                <a:latin typeface="Arial" panose="020B0604020202020204" pitchFamily="34" charset="0"/>
                <a:ea typeface="DFKai-SB" panose="03000509000000000000" pitchFamily="65" charset="-120"/>
                <a:cs typeface="Arial" panose="020B0604020202020204" pitchFamily="34" charset="0"/>
              </a:rPr>
              <a:t>织建设</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12" name="矩形 11"/>
          <p:cNvSpPr/>
          <p:nvPr/>
        </p:nvSpPr>
        <p:spPr>
          <a:xfrm>
            <a:off x="4831228" y="915566"/>
            <a:ext cx="792088" cy="1332000"/>
          </a:xfrm>
          <a:prstGeom prst="rect">
            <a:avLst/>
          </a:prstGeom>
          <a:noFill/>
          <a:ln>
            <a:solidFill>
              <a:srgbClr val="B4FAF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wordArtVertRtl" wrap="square" lIns="91440" tIns="45720" rIns="91440" bIns="45720" numCol="1" spcCol="0" rtlCol="0" fromWordArt="0" anchor="ctr" anchorCtr="0" forceAA="0" compatLnSpc="1">
            <a:noAutofit/>
          </a:bodyP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入</a:t>
            </a:r>
            <a:r>
              <a:rPr lang="zh-CN" altLang="en-US" sz="1600" b="1" dirty="0" smtClean="0">
                <a:latin typeface="Arial" panose="020B0604020202020204" pitchFamily="34" charset="0"/>
                <a:ea typeface="DFKai-SB" panose="03000509000000000000" pitchFamily="65" charset="-120"/>
                <a:cs typeface="Arial" panose="020B0604020202020204" pitchFamily="34" charset="0"/>
              </a:rPr>
              <a:t>校宣讲</a:t>
            </a:r>
            <a:endParaRPr lang="en-US" altLang="zh-CN" sz="1600" b="1" dirty="0">
              <a:latin typeface="Arial" panose="020B0604020202020204" pitchFamily="34" charset="0"/>
              <a:ea typeface="DFKai-SB" panose="03000509000000000000" pitchFamily="65" charset="-120"/>
              <a:cs typeface="Arial" panose="020B0604020202020204" pitchFamily="34" charset="0"/>
            </a:endParaRPr>
          </a:p>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开班仪式</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13" name="矩形 12"/>
          <p:cNvSpPr/>
          <p:nvPr/>
        </p:nvSpPr>
        <p:spPr>
          <a:xfrm>
            <a:off x="5763554" y="3327982"/>
            <a:ext cx="792088" cy="1332000"/>
          </a:xfrm>
          <a:prstGeom prst="rect">
            <a:avLst/>
          </a:prstGeom>
          <a:noFill/>
          <a:ln>
            <a:solidFill>
              <a:srgbClr val="B4FAF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wordArtVertRtl" wrap="square" lIns="91440" tIns="45720" rIns="91440" bIns="45720" numCol="1" spcCol="0" rtlCol="0" fromWordArt="0" anchor="ctr" anchorCtr="0" forceAA="0" compatLnSpc="1">
            <a:noAutofit/>
          </a:bodyP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双师授课</a:t>
            </a:r>
            <a:endParaRPr lang="en-US" altLang="zh-CN" sz="1600" b="1" dirty="0">
              <a:latin typeface="Arial" panose="020B0604020202020204" pitchFamily="34" charset="0"/>
              <a:ea typeface="DFKai-SB" panose="03000509000000000000" pitchFamily="65" charset="-120"/>
              <a:cs typeface="Arial" panose="020B0604020202020204" pitchFamily="34" charset="0"/>
            </a:endParaRPr>
          </a:p>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在校培养</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14" name="矩形 13"/>
          <p:cNvSpPr/>
          <p:nvPr/>
        </p:nvSpPr>
        <p:spPr>
          <a:xfrm>
            <a:off x="6674632" y="915566"/>
            <a:ext cx="792088" cy="1332000"/>
          </a:xfrm>
          <a:prstGeom prst="rect">
            <a:avLst/>
          </a:prstGeom>
          <a:noFill/>
          <a:ln>
            <a:solidFill>
              <a:srgbClr val="B4FAF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wordArtVertRtl" wrap="square" lIns="91440" tIns="45720" rIns="91440" bIns="45720" numCol="1" spcCol="0" rtlCol="0" fromWordArt="0" anchor="ctr" anchorCtr="0" forceAA="0" compatLnSpc="1">
            <a:noAutofit/>
          </a:bodyP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集中训练</a:t>
            </a:r>
            <a:endParaRPr lang="en-US" altLang="zh-CN" sz="1600" b="1" dirty="0">
              <a:latin typeface="Arial" panose="020B0604020202020204" pitchFamily="34" charset="0"/>
              <a:ea typeface="DFKai-SB" panose="03000509000000000000" pitchFamily="65" charset="-120"/>
              <a:cs typeface="Arial" panose="020B0604020202020204" pitchFamily="34" charset="0"/>
            </a:endParaRPr>
          </a:p>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入企培训</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
        <p:nvSpPr>
          <p:cNvPr id="15" name="矩形 14"/>
          <p:cNvSpPr/>
          <p:nvPr/>
        </p:nvSpPr>
        <p:spPr>
          <a:xfrm>
            <a:off x="7596336" y="3327982"/>
            <a:ext cx="792088" cy="1332000"/>
          </a:xfrm>
          <a:prstGeom prst="rect">
            <a:avLst/>
          </a:prstGeom>
          <a:noFill/>
          <a:ln>
            <a:solidFill>
              <a:srgbClr val="B4FAF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wordArtVertRtl" wrap="square" lIns="91440" tIns="45720" rIns="91440" bIns="45720" numCol="1" spcCol="0" rtlCol="0" fromWordArt="0" anchor="ctr" anchorCtr="0" forceAA="0" compatLnSpc="1">
            <a:noAutofit/>
          </a:bodyPr>
          <a:lstStyle/>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师傅辅导</a:t>
            </a:r>
            <a:endParaRPr lang="en-US" altLang="zh-CN" sz="1600" b="1" dirty="0">
              <a:latin typeface="Arial" panose="020B0604020202020204" pitchFamily="34" charset="0"/>
              <a:ea typeface="DFKai-SB" panose="03000509000000000000" pitchFamily="65" charset="-120"/>
              <a:cs typeface="Arial" panose="020B0604020202020204" pitchFamily="34" charset="0"/>
            </a:endParaRPr>
          </a:p>
          <a:p>
            <a:pPr algn="ctr"/>
            <a:r>
              <a:rPr lang="zh-CN" altLang="en-US" sz="1600" b="1" dirty="0">
                <a:latin typeface="Arial" panose="020B0604020202020204" pitchFamily="34" charset="0"/>
                <a:ea typeface="DFKai-SB" panose="03000509000000000000" pitchFamily="65" charset="-120"/>
                <a:cs typeface="Arial" panose="020B0604020202020204" pitchFamily="34" charset="0"/>
              </a:rPr>
              <a:t>产线关爱</a:t>
            </a:r>
            <a:endParaRPr lang="zh-TW" altLang="en-US" sz="1600" b="1" dirty="0">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4" name="文本框 17"/>
          <p:cNvSpPr txBox="1"/>
          <p:nvPr/>
        </p:nvSpPr>
        <p:spPr>
          <a:xfrm>
            <a:off x="179512" y="661401"/>
            <a:ext cx="8784976" cy="1177245"/>
          </a:xfrm>
          <a:prstGeom prst="rect">
            <a:avLst/>
          </a:prstGeom>
        </p:spPr>
        <p:txBody>
          <a:bodyPr wrap="square" lIns="68580" tIns="34290" rIns="68580" bIns="34290">
            <a:spAutoFit/>
            <a:scene3d>
              <a:camera prst="orthographicFront"/>
              <a:lightRig rig="threePt" dir="t"/>
            </a:scene3d>
            <a:sp3d contourW="12700"/>
          </a:bodyPr>
          <a:lstStyle>
            <a:defPPr>
              <a:defRPr lang="zh-CN"/>
            </a:defPPr>
            <a:lvl1pPr algn="ctr">
              <a:defRPr sz="4800" b="1">
                <a:gradFill flip="none" rotWithShape="1">
                  <a:gsLst>
                    <a:gs pos="0">
                      <a:srgbClr val="C1792B"/>
                    </a:gs>
                    <a:gs pos="100000">
                      <a:srgbClr val="F0C047"/>
                    </a:gs>
                    <a:gs pos="38000">
                      <a:srgbClr val="FDE98C"/>
                    </a:gs>
                  </a:gsLst>
                  <a:lin ang="2700000" scaled="1"/>
                  <a:tileRect/>
                </a:gradFill>
              </a:defRPr>
            </a:lvl1pPr>
          </a:lstStyle>
          <a:p>
            <a:r>
              <a:rPr lang="zh-CN" altLang="en-US" sz="7200" dirty="0">
                <a:solidFill>
                  <a:schemeClr val="bg1"/>
                </a:solidFill>
                <a:effectLst>
                  <a:glow rad="101600">
                    <a:schemeClr val="accent1">
                      <a:satMod val="175000"/>
                      <a:alpha val="40000"/>
                    </a:schemeClr>
                  </a:glow>
                  <a:outerShdw blurRad="38100" dist="38100" dir="2700000" algn="tl">
                    <a:srgbClr val="000000">
                      <a:alpha val="77000"/>
                    </a:srgbClr>
                  </a:outerShdw>
                </a:effectLst>
                <a:latin typeface="Arial" panose="020B0604020202020204" pitchFamily="34" charset="0"/>
                <a:ea typeface="DFKai-SB" panose="03000509000000000000" pitchFamily="65" charset="-120"/>
                <a:cs typeface="Arial" panose="020B0604020202020204" pitchFamily="34" charset="0"/>
              </a:rPr>
              <a:t>诚</a:t>
            </a:r>
            <a:r>
              <a:rPr lang="zh-CN" altLang="en-US" sz="7200" dirty="0" smtClean="0">
                <a:solidFill>
                  <a:schemeClr val="bg1"/>
                </a:solidFill>
                <a:effectLst>
                  <a:glow rad="101600">
                    <a:schemeClr val="accent1">
                      <a:satMod val="175000"/>
                      <a:alpha val="40000"/>
                    </a:schemeClr>
                  </a:glow>
                  <a:outerShdw blurRad="38100" dist="38100" dir="2700000" algn="tl">
                    <a:srgbClr val="000000">
                      <a:alpha val="77000"/>
                    </a:srgbClr>
                  </a:outerShdw>
                </a:effectLst>
                <a:latin typeface="Arial" panose="020B0604020202020204" pitchFamily="34" charset="0"/>
                <a:ea typeface="DFKai-SB" panose="03000509000000000000" pitchFamily="65" charset="-120"/>
                <a:cs typeface="Arial" panose="020B0604020202020204" pitchFamily="34" charset="0"/>
              </a:rPr>
              <a:t>聘英才 共创未来</a:t>
            </a:r>
            <a:endParaRPr lang="en-US" altLang="zh-CN" sz="7200" dirty="0" smtClean="0">
              <a:solidFill>
                <a:schemeClr val="bg1"/>
              </a:solidFill>
              <a:effectLst>
                <a:glow rad="101600">
                  <a:schemeClr val="accent1">
                    <a:satMod val="175000"/>
                    <a:alpha val="40000"/>
                  </a:schemeClr>
                </a:glow>
                <a:outerShdw blurRad="38100" dist="38100" dir="2700000" algn="tl">
                  <a:srgbClr val="000000">
                    <a:alpha val="77000"/>
                  </a:srgbClr>
                </a:outerShdw>
              </a:effectLst>
              <a:latin typeface="Arial" panose="020B0604020202020204" pitchFamily="34" charset="0"/>
              <a:ea typeface="DFKai-SB" panose="03000509000000000000" pitchFamily="65" charset="-120"/>
              <a:cs typeface="Arial" panose="020B0604020202020204" pitchFamily="34" charset="0"/>
            </a:endParaRPr>
          </a:p>
        </p:txBody>
      </p:sp>
      <p:pic>
        <p:nvPicPr>
          <p:cNvPr id="2" name="圖片 1"/>
          <p:cNvPicPr>
            <a:picLocks noChangeAspect="1"/>
          </p:cNvPicPr>
          <p:nvPr/>
        </p:nvPicPr>
        <p:blipFill rotWithShape="1">
          <a:blip r:embed="rId2" cstate="print">
            <a:extLst>
              <a:ext uri="{28A0092B-C50C-407E-A947-70E740481C1C}">
                <a14:useLocalDpi xmlns:a14="http://schemas.microsoft.com/office/drawing/2010/main" val="0"/>
              </a:ext>
            </a:extLst>
          </a:blip>
          <a:srcRect l="11806" t="25629" r="11806" b="18519"/>
          <a:stretch>
            <a:fillRect/>
          </a:stretch>
        </p:blipFill>
        <p:spPr>
          <a:xfrm>
            <a:off x="865685" y="2434947"/>
            <a:ext cx="2263764" cy="2268000"/>
          </a:xfrm>
          <a:prstGeom prst="rect">
            <a:avLst/>
          </a:prstGeom>
          <a:effectLst>
            <a:outerShdw blurRad="50800" dist="38100" dir="5400000" algn="t" rotWithShape="0">
              <a:prstClr val="black">
                <a:alpha val="40000"/>
              </a:prstClr>
            </a:outerShdw>
          </a:effectLst>
        </p:spPr>
      </p:pic>
      <p:sp>
        <p:nvSpPr>
          <p:cNvPr id="3" name="矩形 2"/>
          <p:cNvSpPr/>
          <p:nvPr/>
        </p:nvSpPr>
        <p:spPr>
          <a:xfrm>
            <a:off x="3449464" y="2448721"/>
            <a:ext cx="5136342" cy="1374735"/>
          </a:xfrm>
          <a:prstGeom prst="rect">
            <a:avLst/>
          </a:prstGeom>
        </p:spPr>
        <p:txBody>
          <a:bodyPr wrap="none">
            <a:spAutoFit/>
          </a:bodyPr>
          <a:lstStyle/>
          <a:p>
            <a:pPr>
              <a:lnSpc>
                <a:spcPts val="5000"/>
              </a:lnSpc>
            </a:pPr>
            <a:r>
              <a:rPr lang="zh-TW" altLang="en-US"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邮</a:t>
            </a:r>
            <a:r>
              <a:rPr lang="zh-TW" altLang="en-US" sz="2000" b="1" dirty="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箱</a:t>
            </a:r>
            <a:r>
              <a:rPr lang="zh-TW" altLang="en-US"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a:t>
            </a:r>
            <a:r>
              <a:rPr lang="en-US" altLang="zh-TW"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simon.m.song@avaryholding.com</a:t>
            </a:r>
            <a:endParaRPr lang="en-US" altLang="zh-TW"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endParaRPr>
          </a:p>
          <a:p>
            <a:pPr>
              <a:lnSpc>
                <a:spcPts val="5000"/>
              </a:lnSpc>
            </a:pPr>
            <a:r>
              <a:rPr lang="zh-CN" altLang="en-US"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备注</a:t>
            </a:r>
            <a:r>
              <a:rPr lang="zh-TW" altLang="en-US"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a:t>
            </a:r>
            <a:r>
              <a:rPr lang="zh-CN" altLang="en-US"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学校</a:t>
            </a:r>
            <a:r>
              <a:rPr lang="en-US" altLang="zh-CN"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a:t>
            </a:r>
            <a:r>
              <a:rPr lang="zh-CN" altLang="en-US"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院系</a:t>
            </a:r>
            <a:r>
              <a:rPr lang="en-US" altLang="zh-CN"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a:t>
            </a:r>
            <a:r>
              <a:rPr lang="zh-CN" altLang="en-US"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姓名</a:t>
            </a:r>
            <a:r>
              <a:rPr lang="en-US" altLang="zh-CN"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a:t>
            </a:r>
            <a:r>
              <a:rPr lang="zh-CN" altLang="en-US" sz="2000" b="1" dirty="0" smtClean="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rPr>
              <a:t>联系方式</a:t>
            </a:r>
            <a:endParaRPr lang="zh-TW" altLang="en-US" sz="2000" b="1" dirty="0">
              <a:solidFill>
                <a:schemeClr val="bg1"/>
              </a:solidFill>
              <a:effectLst>
                <a:outerShdw blurRad="50800" dist="50800" dir="5400000" algn="ctr" rotWithShape="0">
                  <a:schemeClr val="tx1"/>
                </a:outerShdw>
              </a:effectLst>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8" name="PA-任意多边形 15"/>
          <p:cNvSpPr/>
          <p:nvPr>
            <p:custDataLst>
              <p:tags r:id="rId2"/>
            </p:custDataLst>
          </p:nvPr>
        </p:nvSpPr>
        <p:spPr>
          <a:xfrm>
            <a:off x="522000" y="1275606"/>
            <a:ext cx="8100000" cy="2484000"/>
          </a:xfrm>
          <a:custGeom>
            <a:avLst/>
            <a:gdLst/>
            <a:ahLst/>
            <a:cxnLst/>
            <a:rect l="l" t="t" r="r" b="b"/>
            <a:pathLst>
              <a:path w="9169755" h="2344674">
                <a:moveTo>
                  <a:pt x="2595524" y="2165451"/>
                </a:moveTo>
                <a:lnTo>
                  <a:pt x="2799131" y="2165451"/>
                </a:lnTo>
                <a:lnTo>
                  <a:pt x="2818638" y="2344674"/>
                </a:lnTo>
                <a:lnTo>
                  <a:pt x="2615032" y="2344674"/>
                </a:lnTo>
                <a:close/>
                <a:moveTo>
                  <a:pt x="2345589" y="2165451"/>
                </a:moveTo>
                <a:lnTo>
                  <a:pt x="2550414" y="2165451"/>
                </a:lnTo>
                <a:lnTo>
                  <a:pt x="2569922" y="2344674"/>
                </a:lnTo>
                <a:lnTo>
                  <a:pt x="2366315" y="2344674"/>
                </a:lnTo>
                <a:close/>
                <a:moveTo>
                  <a:pt x="2096872" y="2165451"/>
                </a:moveTo>
                <a:lnTo>
                  <a:pt x="2300478" y="2165451"/>
                </a:lnTo>
                <a:lnTo>
                  <a:pt x="2319986" y="2344674"/>
                </a:lnTo>
                <a:lnTo>
                  <a:pt x="2116379" y="2344674"/>
                </a:lnTo>
                <a:close/>
                <a:moveTo>
                  <a:pt x="1870101" y="2165451"/>
                </a:moveTo>
                <a:lnTo>
                  <a:pt x="2073707" y="2165451"/>
                </a:lnTo>
                <a:lnTo>
                  <a:pt x="2002994" y="2344674"/>
                </a:lnTo>
                <a:lnTo>
                  <a:pt x="1799387" y="2344674"/>
                </a:lnTo>
                <a:close/>
                <a:moveTo>
                  <a:pt x="948538" y="2149602"/>
                </a:moveTo>
                <a:lnTo>
                  <a:pt x="942442" y="2192274"/>
                </a:lnTo>
                <a:lnTo>
                  <a:pt x="1011936" y="2187397"/>
                </a:lnTo>
                <a:lnTo>
                  <a:pt x="1016813" y="2149602"/>
                </a:lnTo>
                <a:close/>
                <a:moveTo>
                  <a:pt x="5786933" y="2069135"/>
                </a:moveTo>
                <a:lnTo>
                  <a:pt x="5767425" y="2208123"/>
                </a:lnTo>
                <a:lnTo>
                  <a:pt x="5963717" y="2208123"/>
                </a:lnTo>
                <a:lnTo>
                  <a:pt x="5983224" y="2069135"/>
                </a:lnTo>
                <a:close/>
                <a:moveTo>
                  <a:pt x="1410615" y="2069135"/>
                </a:moveTo>
                <a:lnTo>
                  <a:pt x="1455725" y="2119122"/>
                </a:lnTo>
                <a:lnTo>
                  <a:pt x="1515466" y="2069135"/>
                </a:lnTo>
                <a:close/>
                <a:moveTo>
                  <a:pt x="3742639" y="2050847"/>
                </a:moveTo>
                <a:lnTo>
                  <a:pt x="3930396" y="2050847"/>
                </a:lnTo>
                <a:lnTo>
                  <a:pt x="3937711" y="2323948"/>
                </a:lnTo>
                <a:lnTo>
                  <a:pt x="3749954" y="2323948"/>
                </a:lnTo>
                <a:close/>
                <a:moveTo>
                  <a:pt x="3003804" y="2050847"/>
                </a:moveTo>
                <a:lnTo>
                  <a:pt x="3191561" y="2050847"/>
                </a:lnTo>
                <a:lnTo>
                  <a:pt x="3107436" y="2323948"/>
                </a:lnTo>
                <a:lnTo>
                  <a:pt x="2919679" y="2323948"/>
                </a:lnTo>
                <a:close/>
                <a:moveTo>
                  <a:pt x="963168" y="2045970"/>
                </a:moveTo>
                <a:lnTo>
                  <a:pt x="958292" y="2080107"/>
                </a:lnTo>
                <a:lnTo>
                  <a:pt x="1026566" y="2080107"/>
                </a:lnTo>
                <a:lnTo>
                  <a:pt x="1031444" y="2045970"/>
                </a:lnTo>
                <a:close/>
                <a:moveTo>
                  <a:pt x="3214726" y="2032559"/>
                </a:moveTo>
                <a:lnTo>
                  <a:pt x="3423209" y="2032559"/>
                </a:lnTo>
                <a:lnTo>
                  <a:pt x="3396387" y="2222754"/>
                </a:lnTo>
                <a:lnTo>
                  <a:pt x="3668268" y="2222754"/>
                </a:lnTo>
                <a:lnTo>
                  <a:pt x="3720694" y="2182520"/>
                </a:lnTo>
                <a:lnTo>
                  <a:pt x="3701187" y="2323948"/>
                </a:lnTo>
                <a:lnTo>
                  <a:pt x="3174492" y="2323948"/>
                </a:lnTo>
                <a:close/>
                <a:moveTo>
                  <a:pt x="3478073" y="2024024"/>
                </a:moveTo>
                <a:lnTo>
                  <a:pt x="3662172" y="2024024"/>
                </a:lnTo>
                <a:lnTo>
                  <a:pt x="3657295" y="2195932"/>
                </a:lnTo>
                <a:lnTo>
                  <a:pt x="3471977" y="2195932"/>
                </a:lnTo>
                <a:close/>
                <a:moveTo>
                  <a:pt x="4286250" y="1999640"/>
                </a:moveTo>
                <a:lnTo>
                  <a:pt x="4256989" y="2208123"/>
                </a:lnTo>
                <a:lnTo>
                  <a:pt x="4327703" y="2208123"/>
                </a:lnTo>
                <a:lnTo>
                  <a:pt x="4356964" y="1999640"/>
                </a:lnTo>
                <a:close/>
                <a:moveTo>
                  <a:pt x="1260653" y="1976476"/>
                </a:moveTo>
                <a:lnTo>
                  <a:pt x="1689811" y="1976476"/>
                </a:lnTo>
                <a:lnTo>
                  <a:pt x="1672743" y="2103272"/>
                </a:lnTo>
                <a:lnTo>
                  <a:pt x="1541069" y="2213000"/>
                </a:lnTo>
                <a:lnTo>
                  <a:pt x="1661770" y="2344674"/>
                </a:lnTo>
                <a:lnTo>
                  <a:pt x="1464260" y="2344674"/>
                </a:lnTo>
                <a:lnTo>
                  <a:pt x="1428903" y="2306879"/>
                </a:lnTo>
                <a:lnTo>
                  <a:pt x="1383792" y="2344674"/>
                </a:lnTo>
                <a:lnTo>
                  <a:pt x="1186282" y="2344674"/>
                </a:lnTo>
                <a:lnTo>
                  <a:pt x="1343559" y="2213000"/>
                </a:lnTo>
                <a:lnTo>
                  <a:pt x="1243585" y="2103272"/>
                </a:lnTo>
                <a:lnTo>
                  <a:pt x="1248461" y="2069135"/>
                </a:lnTo>
                <a:close/>
                <a:moveTo>
                  <a:pt x="977799" y="1941119"/>
                </a:moveTo>
                <a:lnTo>
                  <a:pt x="972922" y="1976476"/>
                </a:lnTo>
                <a:lnTo>
                  <a:pt x="1041197" y="1976476"/>
                </a:lnTo>
                <a:lnTo>
                  <a:pt x="1046074" y="1941119"/>
                </a:lnTo>
                <a:close/>
                <a:moveTo>
                  <a:pt x="758343" y="1848460"/>
                </a:moveTo>
                <a:lnTo>
                  <a:pt x="1731264" y="1848460"/>
                </a:lnTo>
                <a:lnTo>
                  <a:pt x="1717853" y="1941119"/>
                </a:lnTo>
                <a:lnTo>
                  <a:pt x="1231393" y="1941119"/>
                </a:lnTo>
                <a:lnTo>
                  <a:pt x="1175309" y="2344674"/>
                </a:lnTo>
                <a:lnTo>
                  <a:pt x="989991" y="2344674"/>
                </a:lnTo>
                <a:lnTo>
                  <a:pt x="996087" y="2303221"/>
                </a:lnTo>
                <a:lnTo>
                  <a:pt x="691286" y="2323948"/>
                </a:lnTo>
                <a:lnTo>
                  <a:pt x="708356" y="2208123"/>
                </a:lnTo>
                <a:lnTo>
                  <a:pt x="754685" y="2205685"/>
                </a:lnTo>
                <a:lnTo>
                  <a:pt x="792481" y="1941119"/>
                </a:lnTo>
                <a:lnTo>
                  <a:pt x="744931" y="1941119"/>
                </a:lnTo>
                <a:close/>
                <a:moveTo>
                  <a:pt x="5823509" y="1814322"/>
                </a:moveTo>
                <a:lnTo>
                  <a:pt x="5802783" y="1953311"/>
                </a:lnTo>
                <a:lnTo>
                  <a:pt x="5999073" y="1953311"/>
                </a:lnTo>
                <a:lnTo>
                  <a:pt x="6019800" y="1814322"/>
                </a:lnTo>
                <a:close/>
                <a:moveTo>
                  <a:pt x="1923746" y="1802130"/>
                </a:moveTo>
                <a:lnTo>
                  <a:pt x="2355342" y="1802130"/>
                </a:lnTo>
                <a:lnTo>
                  <a:pt x="2345589" y="1872844"/>
                </a:lnTo>
                <a:lnTo>
                  <a:pt x="2206600" y="1939899"/>
                </a:lnTo>
                <a:lnTo>
                  <a:pt x="2205381" y="1945996"/>
                </a:lnTo>
                <a:lnTo>
                  <a:pt x="2366315" y="1945996"/>
                </a:lnTo>
                <a:lnTo>
                  <a:pt x="2352904" y="2038655"/>
                </a:lnTo>
                <a:lnTo>
                  <a:pt x="2193189" y="2038655"/>
                </a:lnTo>
                <a:lnTo>
                  <a:pt x="2189531" y="2063039"/>
                </a:lnTo>
                <a:cubicBezTo>
                  <a:pt x="2187093" y="2080107"/>
                  <a:pt x="2178558" y="2095957"/>
                  <a:pt x="2163927" y="2110588"/>
                </a:cubicBezTo>
                <a:cubicBezTo>
                  <a:pt x="2149298" y="2125218"/>
                  <a:pt x="2132635" y="2132533"/>
                  <a:pt x="2113941" y="2132533"/>
                </a:cubicBezTo>
                <a:lnTo>
                  <a:pt x="1939595" y="2132533"/>
                </a:lnTo>
                <a:lnTo>
                  <a:pt x="2010309" y="2076450"/>
                </a:lnTo>
                <a:lnTo>
                  <a:pt x="2015186" y="2038655"/>
                </a:lnTo>
                <a:lnTo>
                  <a:pt x="1867662" y="2038655"/>
                </a:lnTo>
                <a:lnTo>
                  <a:pt x="1881073" y="1945996"/>
                </a:lnTo>
                <a:lnTo>
                  <a:pt x="2028597" y="1945996"/>
                </a:lnTo>
                <a:lnTo>
                  <a:pt x="2031035" y="1932584"/>
                </a:lnTo>
                <a:lnTo>
                  <a:pt x="2081023" y="1894789"/>
                </a:lnTo>
                <a:lnTo>
                  <a:pt x="1910334" y="1894789"/>
                </a:lnTo>
                <a:close/>
                <a:moveTo>
                  <a:pt x="1082650" y="1686306"/>
                </a:moveTo>
                <a:lnTo>
                  <a:pt x="1077773" y="1721663"/>
                </a:lnTo>
                <a:lnTo>
                  <a:pt x="1448410" y="1721663"/>
                </a:lnTo>
                <a:lnTo>
                  <a:pt x="1453287" y="1686306"/>
                </a:lnTo>
                <a:close/>
                <a:moveTo>
                  <a:pt x="2090776" y="1680210"/>
                </a:moveTo>
                <a:lnTo>
                  <a:pt x="2085899" y="1711909"/>
                </a:lnTo>
                <a:lnTo>
                  <a:pt x="2213915" y="1711909"/>
                </a:lnTo>
                <a:lnTo>
                  <a:pt x="2218792" y="1680210"/>
                </a:lnTo>
                <a:close/>
                <a:moveTo>
                  <a:pt x="4331360" y="1675333"/>
                </a:moveTo>
                <a:lnTo>
                  <a:pt x="4302100" y="1883816"/>
                </a:lnTo>
                <a:lnTo>
                  <a:pt x="4372813" y="1883816"/>
                </a:lnTo>
                <a:lnTo>
                  <a:pt x="4402074" y="1675333"/>
                </a:lnTo>
                <a:close/>
                <a:moveTo>
                  <a:pt x="1948130" y="1610716"/>
                </a:moveTo>
                <a:lnTo>
                  <a:pt x="2382165" y="1610716"/>
                </a:lnTo>
                <a:lnTo>
                  <a:pt x="2357780" y="1781404"/>
                </a:lnTo>
                <a:lnTo>
                  <a:pt x="1923746" y="1781404"/>
                </a:lnTo>
                <a:close/>
                <a:moveTo>
                  <a:pt x="1097281" y="1581455"/>
                </a:moveTo>
                <a:lnTo>
                  <a:pt x="1092404" y="1615592"/>
                </a:lnTo>
                <a:lnTo>
                  <a:pt x="1463041" y="1615592"/>
                </a:lnTo>
                <a:lnTo>
                  <a:pt x="1467917" y="1581455"/>
                </a:lnTo>
                <a:close/>
                <a:moveTo>
                  <a:pt x="9008821" y="1498549"/>
                </a:moveTo>
                <a:lnTo>
                  <a:pt x="9169755" y="1498549"/>
                </a:lnTo>
                <a:lnTo>
                  <a:pt x="9062466" y="1776527"/>
                </a:lnTo>
                <a:lnTo>
                  <a:pt x="8923477" y="1776527"/>
                </a:lnTo>
                <a:close/>
                <a:moveTo>
                  <a:pt x="8786926" y="1498549"/>
                </a:moveTo>
                <a:lnTo>
                  <a:pt x="8947861" y="1498549"/>
                </a:lnTo>
                <a:lnTo>
                  <a:pt x="8840571" y="1776527"/>
                </a:lnTo>
                <a:lnTo>
                  <a:pt x="8701583" y="1776527"/>
                </a:lnTo>
                <a:close/>
                <a:moveTo>
                  <a:pt x="329184" y="1498549"/>
                </a:moveTo>
                <a:lnTo>
                  <a:pt x="468173" y="1498549"/>
                </a:lnTo>
                <a:lnTo>
                  <a:pt x="382829" y="1776527"/>
                </a:lnTo>
                <a:lnTo>
                  <a:pt x="221895" y="1776527"/>
                </a:lnTo>
                <a:close/>
                <a:moveTo>
                  <a:pt x="107290" y="1498549"/>
                </a:moveTo>
                <a:lnTo>
                  <a:pt x="246278" y="1498549"/>
                </a:lnTo>
                <a:lnTo>
                  <a:pt x="160934" y="1776527"/>
                </a:lnTo>
                <a:lnTo>
                  <a:pt x="0" y="1776527"/>
                </a:lnTo>
                <a:close/>
                <a:moveTo>
                  <a:pt x="5674767" y="1496111"/>
                </a:moveTo>
                <a:lnTo>
                  <a:pt x="6262421" y="1496111"/>
                </a:lnTo>
                <a:lnTo>
                  <a:pt x="6246571" y="1611935"/>
                </a:lnTo>
                <a:lnTo>
                  <a:pt x="6045403" y="1611935"/>
                </a:lnTo>
                <a:lnTo>
                  <a:pt x="5983224" y="1698498"/>
                </a:lnTo>
                <a:lnTo>
                  <a:pt x="6214872" y="1698498"/>
                </a:lnTo>
                <a:lnTo>
                  <a:pt x="6127089" y="2323948"/>
                </a:lnTo>
                <a:lnTo>
                  <a:pt x="5573573" y="2323948"/>
                </a:lnTo>
                <a:lnTo>
                  <a:pt x="5661355" y="1698498"/>
                </a:lnTo>
                <a:lnTo>
                  <a:pt x="5795467" y="1698498"/>
                </a:lnTo>
                <a:lnTo>
                  <a:pt x="5857647" y="1611935"/>
                </a:lnTo>
                <a:lnTo>
                  <a:pt x="5658917" y="1611935"/>
                </a:lnTo>
                <a:close/>
                <a:moveTo>
                  <a:pt x="5272431" y="1490015"/>
                </a:moveTo>
                <a:lnTo>
                  <a:pt x="5630875" y="1490015"/>
                </a:lnTo>
                <a:lnTo>
                  <a:pt x="5613806" y="1608277"/>
                </a:lnTo>
                <a:lnTo>
                  <a:pt x="5561381" y="1791157"/>
                </a:lnTo>
                <a:lnTo>
                  <a:pt x="5602834" y="1791157"/>
                </a:lnTo>
                <a:lnTo>
                  <a:pt x="5596738" y="1896008"/>
                </a:lnTo>
                <a:lnTo>
                  <a:pt x="5529682" y="2208123"/>
                </a:lnTo>
                <a:lnTo>
                  <a:pt x="5360213" y="2208123"/>
                </a:lnTo>
                <a:lnTo>
                  <a:pt x="5374843" y="2104492"/>
                </a:lnTo>
                <a:lnTo>
                  <a:pt x="5411419" y="2104492"/>
                </a:lnTo>
                <a:lnTo>
                  <a:pt x="5455310" y="1896008"/>
                </a:lnTo>
                <a:lnTo>
                  <a:pt x="5401666" y="1896008"/>
                </a:lnTo>
                <a:lnTo>
                  <a:pt x="5416296" y="1791157"/>
                </a:lnTo>
                <a:lnTo>
                  <a:pt x="5468722" y="1609496"/>
                </a:lnTo>
                <a:lnTo>
                  <a:pt x="5415077" y="1609496"/>
                </a:lnTo>
                <a:lnTo>
                  <a:pt x="5312664" y="2341016"/>
                </a:lnTo>
                <a:lnTo>
                  <a:pt x="5152949" y="2341016"/>
                </a:lnTo>
                <a:close/>
                <a:moveTo>
                  <a:pt x="832714" y="1490015"/>
                </a:moveTo>
                <a:lnTo>
                  <a:pt x="1711757" y="1490015"/>
                </a:lnTo>
                <a:lnTo>
                  <a:pt x="1666647" y="1814322"/>
                </a:lnTo>
                <a:lnTo>
                  <a:pt x="832714" y="1814322"/>
                </a:lnTo>
                <a:lnTo>
                  <a:pt x="871728" y="1535125"/>
                </a:lnTo>
                <a:close/>
                <a:moveTo>
                  <a:pt x="3997452" y="1482700"/>
                </a:moveTo>
                <a:lnTo>
                  <a:pt x="3986479" y="1568044"/>
                </a:lnTo>
                <a:lnTo>
                  <a:pt x="3648761" y="1577797"/>
                </a:lnTo>
                <a:lnTo>
                  <a:pt x="3629254" y="1718005"/>
                </a:lnTo>
                <a:lnTo>
                  <a:pt x="3691433" y="1718005"/>
                </a:lnTo>
                <a:lnTo>
                  <a:pt x="3737762" y="1621688"/>
                </a:lnTo>
                <a:lnTo>
                  <a:pt x="3948684" y="1621688"/>
                </a:lnTo>
                <a:lnTo>
                  <a:pt x="3902355" y="1718005"/>
                </a:lnTo>
                <a:lnTo>
                  <a:pt x="3999891" y="1718005"/>
                </a:lnTo>
                <a:lnTo>
                  <a:pt x="3987698" y="1819199"/>
                </a:lnTo>
                <a:lnTo>
                  <a:pt x="3870655" y="1819199"/>
                </a:lnTo>
                <a:lnTo>
                  <a:pt x="3977945" y="1999640"/>
                </a:lnTo>
                <a:lnTo>
                  <a:pt x="3749954" y="1999640"/>
                </a:lnTo>
                <a:lnTo>
                  <a:pt x="3642665" y="1819199"/>
                </a:lnTo>
                <a:lnTo>
                  <a:pt x="3615842" y="1819199"/>
                </a:lnTo>
                <a:lnTo>
                  <a:pt x="3591458" y="1991106"/>
                </a:lnTo>
                <a:lnTo>
                  <a:pt x="3359810" y="1991106"/>
                </a:lnTo>
                <a:lnTo>
                  <a:pt x="3384195" y="1819199"/>
                </a:lnTo>
                <a:lnTo>
                  <a:pt x="3353714" y="1819199"/>
                </a:lnTo>
                <a:lnTo>
                  <a:pt x="3195219" y="1999640"/>
                </a:lnTo>
                <a:lnTo>
                  <a:pt x="2969667" y="1999640"/>
                </a:lnTo>
                <a:lnTo>
                  <a:pt x="3128163" y="1819199"/>
                </a:lnTo>
                <a:lnTo>
                  <a:pt x="3014777" y="1819199"/>
                </a:lnTo>
                <a:lnTo>
                  <a:pt x="3026969" y="1718005"/>
                </a:lnTo>
                <a:lnTo>
                  <a:pt x="3134258" y="1718005"/>
                </a:lnTo>
                <a:lnTo>
                  <a:pt x="3112313" y="1621688"/>
                </a:lnTo>
                <a:lnTo>
                  <a:pt x="3323234" y="1621688"/>
                </a:lnTo>
                <a:lnTo>
                  <a:pt x="3345180" y="1718005"/>
                </a:lnTo>
                <a:lnTo>
                  <a:pt x="3397606" y="1718005"/>
                </a:lnTo>
                <a:lnTo>
                  <a:pt x="3417113" y="1585112"/>
                </a:lnTo>
                <a:lnTo>
                  <a:pt x="3086710" y="1593647"/>
                </a:lnTo>
                <a:lnTo>
                  <a:pt x="3098902" y="1504645"/>
                </a:lnTo>
                <a:close/>
                <a:moveTo>
                  <a:pt x="2541880" y="1468069"/>
                </a:moveTo>
                <a:lnTo>
                  <a:pt x="2740609" y="1468069"/>
                </a:lnTo>
                <a:lnTo>
                  <a:pt x="2700376" y="1580236"/>
                </a:lnTo>
                <a:lnTo>
                  <a:pt x="2866187" y="1580236"/>
                </a:lnTo>
                <a:lnTo>
                  <a:pt x="2807665" y="1993544"/>
                </a:lnTo>
                <a:lnTo>
                  <a:pt x="2832049" y="1993544"/>
                </a:lnTo>
                <a:lnTo>
                  <a:pt x="2872283" y="1959407"/>
                </a:lnTo>
                <a:lnTo>
                  <a:pt x="2850337" y="2111807"/>
                </a:lnTo>
                <a:lnTo>
                  <a:pt x="2635759" y="2111807"/>
                </a:lnTo>
                <a:lnTo>
                  <a:pt x="2694279" y="1698498"/>
                </a:lnTo>
                <a:lnTo>
                  <a:pt x="2658923" y="1698498"/>
                </a:lnTo>
                <a:lnTo>
                  <a:pt x="2606497" y="1847240"/>
                </a:lnTo>
                <a:lnTo>
                  <a:pt x="2649169" y="1867967"/>
                </a:lnTo>
                <a:lnTo>
                  <a:pt x="2628443" y="2022805"/>
                </a:lnTo>
                <a:lnTo>
                  <a:pt x="2556510" y="1987448"/>
                </a:lnTo>
                <a:lnTo>
                  <a:pt x="2505304" y="2132533"/>
                </a:lnTo>
                <a:lnTo>
                  <a:pt x="2337054" y="2132533"/>
                </a:lnTo>
                <a:lnTo>
                  <a:pt x="2413864" y="1917954"/>
                </a:lnTo>
                <a:lnTo>
                  <a:pt x="2383384" y="1902104"/>
                </a:lnTo>
                <a:lnTo>
                  <a:pt x="2404110" y="1749704"/>
                </a:lnTo>
                <a:lnTo>
                  <a:pt x="2463851" y="1778965"/>
                </a:lnTo>
                <a:lnTo>
                  <a:pt x="2491893" y="1698498"/>
                </a:lnTo>
                <a:lnTo>
                  <a:pt x="2421179" y="1698498"/>
                </a:lnTo>
                <a:lnTo>
                  <a:pt x="2438248" y="1580236"/>
                </a:lnTo>
                <a:lnTo>
                  <a:pt x="2534565" y="1580236"/>
                </a:lnTo>
                <a:lnTo>
                  <a:pt x="2560168" y="1509522"/>
                </a:lnTo>
                <a:close/>
                <a:moveTo>
                  <a:pt x="2060296" y="1468069"/>
                </a:moveTo>
                <a:lnTo>
                  <a:pt x="2288286" y="1468069"/>
                </a:lnTo>
                <a:lnTo>
                  <a:pt x="2280971" y="1510741"/>
                </a:lnTo>
                <a:lnTo>
                  <a:pt x="2426056" y="1510741"/>
                </a:lnTo>
                <a:lnTo>
                  <a:pt x="2413864" y="1591208"/>
                </a:lnTo>
                <a:lnTo>
                  <a:pt x="1926184" y="1591208"/>
                </a:lnTo>
                <a:lnTo>
                  <a:pt x="1938376" y="1510741"/>
                </a:lnTo>
                <a:lnTo>
                  <a:pt x="2084680" y="1510741"/>
                </a:lnTo>
                <a:lnTo>
                  <a:pt x="2087118" y="1496111"/>
                </a:lnTo>
                <a:close/>
                <a:moveTo>
                  <a:pt x="7964119" y="1466850"/>
                </a:moveTo>
                <a:lnTo>
                  <a:pt x="8242097" y="1466850"/>
                </a:lnTo>
                <a:lnTo>
                  <a:pt x="8121396" y="1654607"/>
                </a:lnTo>
                <a:lnTo>
                  <a:pt x="8465210" y="2344674"/>
                </a:lnTo>
                <a:lnTo>
                  <a:pt x="8233562" y="2344674"/>
                </a:lnTo>
                <a:lnTo>
                  <a:pt x="7992160" y="1854556"/>
                </a:lnTo>
                <a:lnTo>
                  <a:pt x="7677607" y="2344674"/>
                </a:lnTo>
                <a:lnTo>
                  <a:pt x="7445958" y="2344674"/>
                </a:lnTo>
                <a:lnTo>
                  <a:pt x="7989722" y="1497330"/>
                </a:lnTo>
                <a:close/>
                <a:moveTo>
                  <a:pt x="6785305" y="1466850"/>
                </a:moveTo>
                <a:lnTo>
                  <a:pt x="7063282" y="1466850"/>
                </a:lnTo>
                <a:lnTo>
                  <a:pt x="7043775" y="1605839"/>
                </a:lnTo>
                <a:lnTo>
                  <a:pt x="7368082" y="1605839"/>
                </a:lnTo>
                <a:lnTo>
                  <a:pt x="7348575" y="1744828"/>
                </a:lnTo>
                <a:lnTo>
                  <a:pt x="7024268" y="1744828"/>
                </a:lnTo>
                <a:lnTo>
                  <a:pt x="7004761" y="1883816"/>
                </a:lnTo>
                <a:lnTo>
                  <a:pt x="7305904" y="1883816"/>
                </a:lnTo>
                <a:lnTo>
                  <a:pt x="7286396" y="2022805"/>
                </a:lnTo>
                <a:lnTo>
                  <a:pt x="6985254" y="2022805"/>
                </a:lnTo>
                <a:lnTo>
                  <a:pt x="6962089" y="2184959"/>
                </a:lnTo>
                <a:lnTo>
                  <a:pt x="7333945" y="2184959"/>
                </a:lnTo>
                <a:lnTo>
                  <a:pt x="7314438" y="2323948"/>
                </a:lnTo>
                <a:lnTo>
                  <a:pt x="6295187" y="2323948"/>
                </a:lnTo>
                <a:lnTo>
                  <a:pt x="6314694" y="2184959"/>
                </a:lnTo>
                <a:lnTo>
                  <a:pt x="6730441" y="2184959"/>
                </a:lnTo>
                <a:lnTo>
                  <a:pt x="6753606" y="2022805"/>
                </a:lnTo>
                <a:lnTo>
                  <a:pt x="6406134" y="2022805"/>
                </a:lnTo>
                <a:lnTo>
                  <a:pt x="6425641" y="1883816"/>
                </a:lnTo>
                <a:lnTo>
                  <a:pt x="6773113" y="1883816"/>
                </a:lnTo>
                <a:lnTo>
                  <a:pt x="6792620" y="1744828"/>
                </a:lnTo>
                <a:lnTo>
                  <a:pt x="6628029" y="1744828"/>
                </a:lnTo>
                <a:lnTo>
                  <a:pt x="6595110" y="1837487"/>
                </a:lnTo>
                <a:lnTo>
                  <a:pt x="6363462" y="1837487"/>
                </a:lnTo>
                <a:lnTo>
                  <a:pt x="6464656" y="1550975"/>
                </a:lnTo>
                <a:lnTo>
                  <a:pt x="6431737" y="1513180"/>
                </a:lnTo>
                <a:lnTo>
                  <a:pt x="6709715" y="1513180"/>
                </a:lnTo>
                <a:lnTo>
                  <a:pt x="6676797" y="1605839"/>
                </a:lnTo>
                <a:lnTo>
                  <a:pt x="6812127" y="1605839"/>
                </a:lnTo>
                <a:lnTo>
                  <a:pt x="6825539" y="1513180"/>
                </a:lnTo>
                <a:close/>
                <a:moveTo>
                  <a:pt x="4233824" y="1466850"/>
                </a:moveTo>
                <a:lnTo>
                  <a:pt x="4511802" y="1466850"/>
                </a:lnTo>
                <a:lnTo>
                  <a:pt x="4461815" y="1559509"/>
                </a:lnTo>
                <a:lnTo>
                  <a:pt x="4615434" y="1559509"/>
                </a:lnTo>
                <a:lnTo>
                  <a:pt x="4598365" y="1682648"/>
                </a:lnTo>
                <a:lnTo>
                  <a:pt x="4703217" y="1499768"/>
                </a:lnTo>
                <a:lnTo>
                  <a:pt x="4673956" y="1466850"/>
                </a:lnTo>
                <a:lnTo>
                  <a:pt x="4951933" y="1466850"/>
                </a:lnTo>
                <a:lnTo>
                  <a:pt x="4886097" y="1582674"/>
                </a:lnTo>
                <a:lnTo>
                  <a:pt x="5121402" y="1582674"/>
                </a:lnTo>
                <a:lnTo>
                  <a:pt x="5028743" y="2241042"/>
                </a:lnTo>
                <a:cubicBezTo>
                  <a:pt x="5025492" y="2264613"/>
                  <a:pt x="5014925" y="2284323"/>
                  <a:pt x="4997043" y="2300173"/>
                </a:cubicBezTo>
                <a:cubicBezTo>
                  <a:pt x="4979162" y="2316023"/>
                  <a:pt x="4958436" y="2323948"/>
                  <a:pt x="4934865" y="2323948"/>
                </a:cubicBezTo>
                <a:lnTo>
                  <a:pt x="4728820" y="2323948"/>
                </a:lnTo>
                <a:lnTo>
                  <a:pt x="4837329" y="2208123"/>
                </a:lnTo>
                <a:lnTo>
                  <a:pt x="4848301" y="2127656"/>
                </a:lnTo>
                <a:lnTo>
                  <a:pt x="4661764" y="2127656"/>
                </a:lnTo>
                <a:lnTo>
                  <a:pt x="4608119" y="1849679"/>
                </a:lnTo>
                <a:lnTo>
                  <a:pt x="4816602" y="1849679"/>
                </a:lnTo>
                <a:lnTo>
                  <a:pt x="4858055" y="2064258"/>
                </a:lnTo>
                <a:lnTo>
                  <a:pt x="4909261" y="1698498"/>
                </a:lnTo>
                <a:lnTo>
                  <a:pt x="4820259" y="1698498"/>
                </a:lnTo>
                <a:lnTo>
                  <a:pt x="4767834" y="1791157"/>
                </a:lnTo>
                <a:lnTo>
                  <a:pt x="4582516" y="1791157"/>
                </a:lnTo>
                <a:lnTo>
                  <a:pt x="4508144" y="2323948"/>
                </a:lnTo>
                <a:lnTo>
                  <a:pt x="4044848" y="2323948"/>
                </a:lnTo>
                <a:lnTo>
                  <a:pt x="4152138" y="1559509"/>
                </a:lnTo>
                <a:lnTo>
                  <a:pt x="4230167" y="1559509"/>
                </a:lnTo>
                <a:lnTo>
                  <a:pt x="4263085" y="1499768"/>
                </a:lnTo>
                <a:close/>
                <a:moveTo>
                  <a:pt x="3563341" y="382829"/>
                </a:moveTo>
                <a:lnTo>
                  <a:pt x="4559427" y="382829"/>
                </a:lnTo>
                <a:lnTo>
                  <a:pt x="4542358" y="497434"/>
                </a:lnTo>
                <a:lnTo>
                  <a:pt x="4159529" y="497434"/>
                </a:lnTo>
                <a:lnTo>
                  <a:pt x="4150995" y="555955"/>
                </a:lnTo>
                <a:lnTo>
                  <a:pt x="4476522" y="555955"/>
                </a:lnTo>
                <a:lnTo>
                  <a:pt x="4459452" y="671779"/>
                </a:lnTo>
                <a:lnTo>
                  <a:pt x="4135145" y="671779"/>
                </a:lnTo>
                <a:lnTo>
                  <a:pt x="4125392" y="741274"/>
                </a:lnTo>
                <a:lnTo>
                  <a:pt x="4519193" y="741274"/>
                </a:lnTo>
                <a:lnTo>
                  <a:pt x="4503344" y="857098"/>
                </a:lnTo>
                <a:lnTo>
                  <a:pt x="3877894" y="857098"/>
                </a:lnTo>
                <a:lnTo>
                  <a:pt x="3734029" y="811987"/>
                </a:lnTo>
                <a:lnTo>
                  <a:pt x="3715741" y="857098"/>
                </a:lnTo>
                <a:lnTo>
                  <a:pt x="3484093" y="857098"/>
                </a:lnTo>
                <a:lnTo>
                  <a:pt x="3607232" y="569366"/>
                </a:lnTo>
                <a:lnTo>
                  <a:pt x="3575533" y="532790"/>
                </a:lnTo>
                <a:lnTo>
                  <a:pt x="3853510" y="532790"/>
                </a:lnTo>
                <a:lnTo>
                  <a:pt x="3785235" y="693725"/>
                </a:lnTo>
                <a:lnTo>
                  <a:pt x="3894963" y="727862"/>
                </a:lnTo>
                <a:lnTo>
                  <a:pt x="3927881" y="497434"/>
                </a:lnTo>
                <a:lnTo>
                  <a:pt x="3546272" y="497434"/>
                </a:lnTo>
                <a:close/>
                <a:moveTo>
                  <a:pt x="2461336" y="301142"/>
                </a:moveTo>
                <a:lnTo>
                  <a:pt x="2739314" y="301142"/>
                </a:lnTo>
                <a:lnTo>
                  <a:pt x="2719806" y="438912"/>
                </a:lnTo>
                <a:lnTo>
                  <a:pt x="3285515" y="370637"/>
                </a:lnTo>
                <a:lnTo>
                  <a:pt x="3262351" y="532790"/>
                </a:lnTo>
                <a:lnTo>
                  <a:pt x="2696642" y="601066"/>
                </a:lnTo>
                <a:lnTo>
                  <a:pt x="2680792" y="718109"/>
                </a:lnTo>
                <a:lnTo>
                  <a:pt x="3259912" y="718109"/>
                </a:lnTo>
                <a:lnTo>
                  <a:pt x="3312338" y="671779"/>
                </a:lnTo>
                <a:lnTo>
                  <a:pt x="3286735" y="857098"/>
                </a:lnTo>
                <a:lnTo>
                  <a:pt x="2429637" y="857098"/>
                </a:lnTo>
                <a:lnTo>
                  <a:pt x="2500351" y="347472"/>
                </a:lnTo>
                <a:close/>
                <a:moveTo>
                  <a:pt x="3874237" y="220675"/>
                </a:moveTo>
                <a:lnTo>
                  <a:pt x="3869360" y="254813"/>
                </a:lnTo>
                <a:lnTo>
                  <a:pt x="4286326" y="254813"/>
                </a:lnTo>
                <a:lnTo>
                  <a:pt x="4291203" y="220675"/>
                </a:lnTo>
                <a:close/>
                <a:moveTo>
                  <a:pt x="6119698" y="208483"/>
                </a:moveTo>
                <a:lnTo>
                  <a:pt x="6328181" y="208483"/>
                </a:lnTo>
                <a:lnTo>
                  <a:pt x="6234303" y="877824"/>
                </a:lnTo>
                <a:lnTo>
                  <a:pt x="6025819" y="877824"/>
                </a:lnTo>
                <a:close/>
                <a:moveTo>
                  <a:pt x="3888867" y="115824"/>
                </a:moveTo>
                <a:lnTo>
                  <a:pt x="3883990" y="149962"/>
                </a:lnTo>
                <a:lnTo>
                  <a:pt x="4300957" y="149962"/>
                </a:lnTo>
                <a:lnTo>
                  <a:pt x="4305833" y="115824"/>
                </a:lnTo>
                <a:close/>
                <a:moveTo>
                  <a:pt x="6386703" y="46330"/>
                </a:moveTo>
                <a:lnTo>
                  <a:pt x="6791477" y="46330"/>
                </a:lnTo>
                <a:lnTo>
                  <a:pt x="6685407" y="797357"/>
                </a:lnTo>
                <a:cubicBezTo>
                  <a:pt x="6682156" y="820928"/>
                  <a:pt x="6671589" y="840232"/>
                  <a:pt x="6653708" y="855269"/>
                </a:cubicBezTo>
                <a:cubicBezTo>
                  <a:pt x="6635826" y="870306"/>
                  <a:pt x="6615100" y="877824"/>
                  <a:pt x="6591529" y="877824"/>
                </a:cubicBezTo>
                <a:lnTo>
                  <a:pt x="6373292" y="877824"/>
                </a:lnTo>
                <a:lnTo>
                  <a:pt x="6481800" y="764438"/>
                </a:lnTo>
                <a:lnTo>
                  <a:pt x="6567145" y="162154"/>
                </a:lnTo>
                <a:lnTo>
                  <a:pt x="6370853" y="162154"/>
                </a:lnTo>
                <a:close/>
                <a:moveTo>
                  <a:pt x="6135548" y="23165"/>
                </a:moveTo>
                <a:lnTo>
                  <a:pt x="6344031" y="23165"/>
                </a:lnTo>
                <a:lnTo>
                  <a:pt x="6344031" y="185318"/>
                </a:lnTo>
                <a:lnTo>
                  <a:pt x="6135548" y="185318"/>
                </a:lnTo>
                <a:close/>
                <a:moveTo>
                  <a:pt x="5446852" y="23165"/>
                </a:moveTo>
                <a:lnTo>
                  <a:pt x="5655335" y="23165"/>
                </a:lnTo>
                <a:lnTo>
                  <a:pt x="5678500" y="185318"/>
                </a:lnTo>
                <a:lnTo>
                  <a:pt x="5470017" y="185318"/>
                </a:lnTo>
                <a:close/>
                <a:moveTo>
                  <a:pt x="3624301" y="23165"/>
                </a:moveTo>
                <a:lnTo>
                  <a:pt x="4550893" y="23165"/>
                </a:lnTo>
                <a:lnTo>
                  <a:pt x="4505782" y="347472"/>
                </a:lnTo>
                <a:lnTo>
                  <a:pt x="3625520" y="347472"/>
                </a:lnTo>
                <a:lnTo>
                  <a:pt x="3664534" y="69494"/>
                </a:lnTo>
                <a:close/>
                <a:moveTo>
                  <a:pt x="6090437" y="10973"/>
                </a:moveTo>
                <a:lnTo>
                  <a:pt x="6070930" y="149962"/>
                </a:lnTo>
                <a:lnTo>
                  <a:pt x="6069711" y="149962"/>
                </a:lnTo>
                <a:lnTo>
                  <a:pt x="5967298" y="877824"/>
                </a:lnTo>
                <a:lnTo>
                  <a:pt x="5747842" y="877824"/>
                </a:lnTo>
                <a:lnTo>
                  <a:pt x="5844159" y="195072"/>
                </a:lnTo>
                <a:lnTo>
                  <a:pt x="5772226" y="208483"/>
                </a:lnTo>
                <a:lnTo>
                  <a:pt x="5791733" y="69494"/>
                </a:lnTo>
                <a:close/>
                <a:moveTo>
                  <a:pt x="5149367" y="0"/>
                </a:moveTo>
                <a:lnTo>
                  <a:pt x="5132298" y="115824"/>
                </a:lnTo>
                <a:lnTo>
                  <a:pt x="5038420" y="131674"/>
                </a:lnTo>
                <a:lnTo>
                  <a:pt x="5022570" y="243840"/>
                </a:lnTo>
                <a:lnTo>
                  <a:pt x="5238369" y="243840"/>
                </a:lnTo>
                <a:lnTo>
                  <a:pt x="5201793" y="34137"/>
                </a:lnTo>
                <a:lnTo>
                  <a:pt x="5172532" y="0"/>
                </a:lnTo>
                <a:lnTo>
                  <a:pt x="5404180" y="0"/>
                </a:lnTo>
                <a:lnTo>
                  <a:pt x="5446852" y="243840"/>
                </a:lnTo>
                <a:lnTo>
                  <a:pt x="5682158" y="243840"/>
                </a:lnTo>
                <a:lnTo>
                  <a:pt x="5665089" y="359664"/>
                </a:lnTo>
                <a:lnTo>
                  <a:pt x="5466359" y="359664"/>
                </a:lnTo>
                <a:lnTo>
                  <a:pt x="5490743" y="497434"/>
                </a:lnTo>
                <a:lnTo>
                  <a:pt x="5657774" y="416966"/>
                </a:lnTo>
                <a:lnTo>
                  <a:pt x="5635828" y="568147"/>
                </a:lnTo>
                <a:lnTo>
                  <a:pt x="5512689" y="626669"/>
                </a:lnTo>
                <a:lnTo>
                  <a:pt x="5533415" y="741274"/>
                </a:lnTo>
                <a:lnTo>
                  <a:pt x="5577306" y="741274"/>
                </a:lnTo>
                <a:lnTo>
                  <a:pt x="5630951" y="694944"/>
                </a:lnTo>
                <a:lnTo>
                  <a:pt x="5604129" y="877824"/>
                </a:lnTo>
                <a:lnTo>
                  <a:pt x="5349316" y="877824"/>
                </a:lnTo>
                <a:lnTo>
                  <a:pt x="5321275" y="718109"/>
                </a:lnTo>
                <a:lnTo>
                  <a:pt x="5127421" y="810768"/>
                </a:lnTo>
                <a:lnTo>
                  <a:pt x="5149367" y="659587"/>
                </a:lnTo>
                <a:lnTo>
                  <a:pt x="5298110" y="588874"/>
                </a:lnTo>
                <a:lnTo>
                  <a:pt x="5257876" y="359664"/>
                </a:lnTo>
                <a:lnTo>
                  <a:pt x="5005502" y="359664"/>
                </a:lnTo>
                <a:lnTo>
                  <a:pt x="4988433" y="484022"/>
                </a:lnTo>
                <a:lnTo>
                  <a:pt x="5156682" y="440131"/>
                </a:lnTo>
                <a:lnTo>
                  <a:pt x="5138395" y="568147"/>
                </a:lnTo>
                <a:lnTo>
                  <a:pt x="4970145" y="612038"/>
                </a:lnTo>
                <a:lnTo>
                  <a:pt x="4944542" y="797357"/>
                </a:lnTo>
                <a:cubicBezTo>
                  <a:pt x="4940478" y="820928"/>
                  <a:pt x="4929505" y="840232"/>
                  <a:pt x="4911623" y="855269"/>
                </a:cubicBezTo>
                <a:cubicBezTo>
                  <a:pt x="4893742" y="870306"/>
                  <a:pt x="4873015" y="877824"/>
                  <a:pt x="4849444" y="877824"/>
                </a:cubicBezTo>
                <a:lnTo>
                  <a:pt x="4619015" y="877824"/>
                </a:lnTo>
                <a:lnTo>
                  <a:pt x="4727524" y="765658"/>
                </a:lnTo>
                <a:lnTo>
                  <a:pt x="4740935" y="672998"/>
                </a:lnTo>
                <a:lnTo>
                  <a:pt x="4609262" y="707136"/>
                </a:lnTo>
                <a:lnTo>
                  <a:pt x="4627550" y="579120"/>
                </a:lnTo>
                <a:lnTo>
                  <a:pt x="4759224" y="544982"/>
                </a:lnTo>
                <a:lnTo>
                  <a:pt x="4784827" y="359664"/>
                </a:lnTo>
                <a:lnTo>
                  <a:pt x="4658030" y="359664"/>
                </a:lnTo>
                <a:lnTo>
                  <a:pt x="4675098" y="243840"/>
                </a:lnTo>
                <a:lnTo>
                  <a:pt x="4801895" y="243840"/>
                </a:lnTo>
                <a:lnTo>
                  <a:pt x="4811649" y="168250"/>
                </a:lnTo>
                <a:lnTo>
                  <a:pt x="4705579" y="185318"/>
                </a:lnTo>
                <a:lnTo>
                  <a:pt x="4722647" y="69494"/>
                </a:lnTo>
                <a:close/>
                <a:moveTo>
                  <a:pt x="2757602" y="0"/>
                </a:moveTo>
                <a:lnTo>
                  <a:pt x="3035579" y="0"/>
                </a:lnTo>
                <a:lnTo>
                  <a:pt x="3025826" y="69494"/>
                </a:lnTo>
                <a:lnTo>
                  <a:pt x="3396462" y="69494"/>
                </a:lnTo>
                <a:lnTo>
                  <a:pt x="3370859" y="254813"/>
                </a:lnTo>
                <a:lnTo>
                  <a:pt x="3116046" y="254813"/>
                </a:lnTo>
                <a:lnTo>
                  <a:pt x="3125800" y="185318"/>
                </a:lnTo>
                <a:lnTo>
                  <a:pt x="2662505" y="185318"/>
                </a:lnTo>
                <a:lnTo>
                  <a:pt x="2652751" y="254813"/>
                </a:lnTo>
                <a:lnTo>
                  <a:pt x="2397938" y="254813"/>
                </a:lnTo>
                <a:lnTo>
                  <a:pt x="2423541" y="69494"/>
                </a:lnTo>
                <a:lnTo>
                  <a:pt x="2794178" y="69494"/>
                </a:lnTo>
                <a:lnTo>
                  <a:pt x="2797835" y="45110"/>
                </a:lnTo>
                <a:close/>
              </a:path>
            </a:pathLst>
          </a:custGeom>
          <a:solidFill>
            <a:schemeClr val="bg1"/>
          </a:solidFill>
          <a:ln>
            <a:noFill/>
          </a:ln>
          <a:effectLst>
            <a:outerShdw blurRad="177800" sx="102000" sy="102000" algn="ctr" rotWithShape="0">
              <a:schemeClr val="accent1">
                <a:alpha val="40000"/>
              </a:scheme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lnSpc>
                <a:spcPct val="90000"/>
              </a:lnSpc>
              <a:spcBef>
                <a:spcPct val="0"/>
              </a:spcBef>
            </a:pPr>
            <a:endParaRPr lang="zh-CN" altLang="en-US" sz="8800" dirty="0">
              <a:solidFill>
                <a:schemeClr val="bg1"/>
              </a:solidFill>
              <a:latin typeface="Arial" panose="020B0604020202020204" pitchFamily="34" charset="0"/>
              <a:ea typeface="微软雅黑" panose="020B0503020204020204" pitchFamily="34" charset="-122"/>
              <a:cs typeface="+mj-cs"/>
              <a:sym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cstate="print"/>
          <a:srcRect/>
          <a:stretch>
            <a:fillRect/>
          </a:stretch>
        </p:blipFill>
        <p:spPr bwMode="auto">
          <a:xfrm>
            <a:off x="615157" y="-1"/>
            <a:ext cx="7913687" cy="5143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图片 14" descr="图片包含 监控, 照片, 微波炉, 前&#10;&#10;描述已自动生成"/>
          <p:cNvPicPr>
            <a:picLocks noChangeAspect="1"/>
          </p:cNvPicPr>
          <p:nvPr/>
        </p:nvPicPr>
        <p:blipFill>
          <a:blip r:embed="rId3" cstate="print"/>
          <a:stretch>
            <a:fillRect/>
          </a:stretch>
        </p:blipFill>
        <p:spPr>
          <a:xfrm>
            <a:off x="4037943" y="1913514"/>
            <a:ext cx="1068115" cy="1068115"/>
          </a:xfrm>
          <a:prstGeom prst="rect">
            <a:avLst/>
          </a:prstGeom>
        </p:spPr>
      </p:pic>
      <p:pic>
        <p:nvPicPr>
          <p:cNvPr id="18" name="图片 13"/>
          <p:cNvPicPr>
            <a:picLocks noChangeAspect="1"/>
          </p:cNvPicPr>
          <p:nvPr/>
        </p:nvPicPr>
        <p:blipFill>
          <a:blip r:embed="rId4" cstate="print">
            <a:extLst>
              <a:ext uri="{BEBA8EAE-BF5A-486C-A8C5-ECC9F3942E4B}">
                <a14:imgProps xmlns:a14="http://schemas.microsoft.com/office/drawing/2010/main">
                  <a14:imgLayer r:embed="rId5">
                    <a14:imgEffect>
                      <a14:sharpenSoften amount="25000"/>
                    </a14:imgEffect>
                  </a14:imgLayer>
                </a14:imgProps>
              </a:ext>
            </a:extLst>
          </a:blip>
          <a:stretch>
            <a:fillRect/>
          </a:stretch>
        </p:blipFill>
        <p:spPr>
          <a:xfrm>
            <a:off x="4081672" y="247672"/>
            <a:ext cx="980657" cy="530099"/>
          </a:xfrm>
          <a:prstGeom prst="rect">
            <a:avLst/>
          </a:prstGeom>
        </p:spPr>
      </p:pic>
      <p:sp>
        <p:nvSpPr>
          <p:cNvPr id="24" name="文本框 21"/>
          <p:cNvSpPr txBox="1"/>
          <p:nvPr/>
        </p:nvSpPr>
        <p:spPr>
          <a:xfrm>
            <a:off x="3954684" y="883841"/>
            <a:ext cx="1234633" cy="215444"/>
          </a:xfrm>
          <a:prstGeom prst="rect">
            <a:avLst/>
          </a:prstGeom>
          <a:noFill/>
        </p:spPr>
        <p:txBody>
          <a:bodyPr wrap="square" lIns="0" tIns="0" rIns="0" bIns="0">
            <a:spAutoFit/>
          </a:bodyPr>
          <a:lstStyle>
            <a:defPPr>
              <a:defRPr lang="zh-CN"/>
            </a:defPPr>
            <a:lvl1pPr algn="dist">
              <a:defRPr sz="2400">
                <a:solidFill>
                  <a:schemeClr val="bg1"/>
                </a:solidFill>
                <a:latin typeface="+mn-ea"/>
              </a:defRPr>
            </a:lvl1pPr>
          </a:lstStyle>
          <a:p>
            <a:pPr algn="ctr"/>
            <a:r>
              <a:rPr lang="en-US" altLang="zh-CN" sz="1400" b="1" dirty="0">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VR</a:t>
            </a:r>
            <a:r>
              <a:rPr lang="zh-CN" altLang="en-US" sz="1400" b="1" dirty="0">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眼镜</a:t>
            </a:r>
            <a:endParaRPr lang="zh-CN" altLang="en-US" sz="1400" b="1" dirty="0">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25" name="文本框 22"/>
          <p:cNvSpPr txBox="1"/>
          <p:nvPr/>
        </p:nvSpPr>
        <p:spPr>
          <a:xfrm>
            <a:off x="4104889" y="3094390"/>
            <a:ext cx="934222" cy="215444"/>
          </a:xfrm>
          <a:prstGeom prst="rect">
            <a:avLst/>
          </a:prstGeom>
          <a:noFill/>
        </p:spPr>
        <p:txBody>
          <a:bodyPr wrap="square" lIns="0" tIns="0" rIns="0" bIns="0">
            <a:spAutoFit/>
          </a:bodyPr>
          <a:lstStyle>
            <a:defPPr>
              <a:defRPr lang="zh-CN"/>
            </a:defPPr>
            <a:lvl1pPr algn="ctr">
              <a:defRPr b="1">
                <a:solidFill>
                  <a:schemeClr val="bg1"/>
                </a:solidFill>
                <a:effectLst>
                  <a:outerShdw blurRad="50800" dist="38100" dir="2700000" algn="tl" rotWithShape="0">
                    <a:schemeClr val="accent1">
                      <a:alpha val="40000"/>
                    </a:schemeClr>
                  </a:outerShdw>
                </a:effectLst>
                <a:latin typeface="+mn-ea"/>
              </a:defRPr>
            </a:lvl1pPr>
          </a:lstStyle>
          <a:p>
            <a:r>
              <a:rPr lang="zh-CN" altLang="en-US" sz="1400" dirty="0" smtClean="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智能手机</a:t>
            </a:r>
            <a:endPar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35" name="群組 34"/>
          <p:cNvGrpSpPr/>
          <p:nvPr/>
        </p:nvGrpSpPr>
        <p:grpSpPr>
          <a:xfrm>
            <a:off x="5183628" y="4007833"/>
            <a:ext cx="934222" cy="996626"/>
            <a:chOff x="5980885" y="1033813"/>
            <a:chExt cx="934222" cy="996626"/>
          </a:xfrm>
        </p:grpSpPr>
        <p:pic>
          <p:nvPicPr>
            <p:cNvPr id="21" name="Picture 2" descr="imacè¹æçµèå¾æ  iconpng.c..."/>
            <p:cNvPicPr>
              <a:picLocks noChangeAspect="1" noChangeArrowheads="1"/>
            </p:cNvPicPr>
            <p:nvPr/>
          </p:nvPicPr>
          <p:blipFill>
            <a:blip r:embed="rId6" cstate="print"/>
            <a:srcRect/>
            <a:stretch>
              <a:fillRect/>
            </a:stretch>
          </p:blipFill>
          <p:spPr bwMode="auto">
            <a:xfrm>
              <a:off x="6034778" y="1033813"/>
              <a:ext cx="781281" cy="781281"/>
            </a:xfrm>
            <a:prstGeom prst="rect">
              <a:avLst/>
            </a:prstGeom>
            <a:noFill/>
            <a:extLst>
              <a:ext uri="{909E8E84-426E-40DD-AFC4-6F175D3DCCD1}">
                <a14:hiddenFill xmlns:a14="http://schemas.microsoft.com/office/drawing/2010/main">
                  <a:solidFill>
                    <a:srgbClr val="FFFFFF"/>
                  </a:solidFill>
                </a14:hiddenFill>
              </a:ext>
            </a:extLst>
          </p:spPr>
        </p:pic>
        <p:sp>
          <p:nvSpPr>
            <p:cNvPr id="26" name="文本框 23"/>
            <p:cNvSpPr txBox="1"/>
            <p:nvPr/>
          </p:nvSpPr>
          <p:spPr>
            <a:xfrm>
              <a:off x="5980885" y="1814995"/>
              <a:ext cx="934222" cy="215444"/>
            </a:xfrm>
            <a:prstGeom prst="rect">
              <a:avLst/>
            </a:prstGeom>
            <a:noFill/>
          </p:spPr>
          <p:txBody>
            <a:bodyPr wrap="square" lIns="0" tIns="0" rIns="0" bIns="0">
              <a:spAutoFit/>
            </a:bodyPr>
            <a:lstStyle>
              <a:defPPr>
                <a:defRPr lang="zh-CN"/>
              </a:defPPr>
              <a:lvl1pPr algn="ctr">
                <a:defRPr b="1">
                  <a:solidFill>
                    <a:schemeClr val="bg1"/>
                  </a:solidFill>
                  <a:effectLst>
                    <a:outerShdw blurRad="50800" dist="38100" dir="2700000" algn="tl" rotWithShape="0">
                      <a:schemeClr val="accent1">
                        <a:alpha val="40000"/>
                      </a:schemeClr>
                    </a:outerShdw>
                  </a:effectLst>
                  <a:latin typeface="+mn-ea"/>
                </a:defRPr>
              </a:lvl1pPr>
            </a:lstStyle>
            <a:p>
              <a:r>
                <a:rPr lang="zh-CN" altLang="en-US" sz="1400" dirty="0" smtClean="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计算机</a:t>
              </a:r>
              <a:endPar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37" name="群組 36"/>
          <p:cNvGrpSpPr/>
          <p:nvPr/>
        </p:nvGrpSpPr>
        <p:grpSpPr>
          <a:xfrm>
            <a:off x="3026150" y="3937913"/>
            <a:ext cx="1298893" cy="1066546"/>
            <a:chOff x="1649634" y="1994789"/>
            <a:chExt cx="1298893" cy="1066546"/>
          </a:xfrm>
        </p:grpSpPr>
        <p:pic>
          <p:nvPicPr>
            <p:cNvPr id="20" name="图片 16" descr="图片包含 黑暗, 桌子, 女人, 对&#10;&#10;描述已自动生成"/>
            <p:cNvPicPr>
              <a:picLocks noChangeAspect="1"/>
            </p:cNvPicPr>
            <p:nvPr/>
          </p:nvPicPr>
          <p:blipFill>
            <a:blip r:embed="rId7" cstate="print"/>
            <a:stretch>
              <a:fillRect/>
            </a:stretch>
          </p:blipFill>
          <p:spPr>
            <a:xfrm>
              <a:off x="1649634" y="1994789"/>
              <a:ext cx="1298893" cy="759852"/>
            </a:xfrm>
            <a:prstGeom prst="rect">
              <a:avLst/>
            </a:prstGeom>
          </p:spPr>
        </p:pic>
        <p:sp>
          <p:nvSpPr>
            <p:cNvPr id="27" name="文本框 24"/>
            <p:cNvSpPr txBox="1"/>
            <p:nvPr/>
          </p:nvSpPr>
          <p:spPr>
            <a:xfrm>
              <a:off x="1929724" y="2845891"/>
              <a:ext cx="738712" cy="215444"/>
            </a:xfrm>
            <a:prstGeom prst="rect">
              <a:avLst/>
            </a:prstGeom>
            <a:noFill/>
          </p:spPr>
          <p:txBody>
            <a:bodyPr wrap="square" lIns="0" tIns="0" rIns="0" bIns="0">
              <a:spAutoFit/>
            </a:bodyPr>
            <a:lstStyle>
              <a:defPPr>
                <a:defRPr lang="zh-CN"/>
              </a:defPPr>
              <a:lvl1pPr algn="ctr">
                <a:defRPr b="1">
                  <a:solidFill>
                    <a:schemeClr val="bg1"/>
                  </a:solidFill>
                  <a:effectLst>
                    <a:outerShdw blurRad="50800" dist="38100" dir="2700000" algn="tl" rotWithShape="0">
                      <a:schemeClr val="accent1">
                        <a:alpha val="40000"/>
                      </a:schemeClr>
                    </a:outerShdw>
                  </a:effectLst>
                  <a:latin typeface="+mn-ea"/>
                </a:defRPr>
              </a:lvl1pPr>
            </a:lstStyle>
            <a:p>
              <a:r>
                <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无人机</a:t>
              </a:r>
              <a:endPar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28" name="文本框 25"/>
          <p:cNvSpPr txBox="1"/>
          <p:nvPr/>
        </p:nvSpPr>
        <p:spPr>
          <a:xfrm>
            <a:off x="6411659" y="3398001"/>
            <a:ext cx="795516" cy="215444"/>
          </a:xfrm>
          <a:prstGeom prst="rect">
            <a:avLst/>
          </a:prstGeom>
          <a:noFill/>
        </p:spPr>
        <p:txBody>
          <a:bodyPr wrap="square" lIns="0" tIns="0" rIns="0" bIns="0">
            <a:spAutoFit/>
          </a:bodyPr>
          <a:lstStyle>
            <a:defPPr>
              <a:defRPr lang="zh-CN"/>
            </a:defPPr>
            <a:lvl1pPr algn="ctr">
              <a:defRPr b="1">
                <a:solidFill>
                  <a:schemeClr val="bg1"/>
                </a:solidFill>
                <a:effectLst>
                  <a:outerShdw blurRad="50800" dist="38100" dir="2700000" algn="tl" rotWithShape="0">
                    <a:schemeClr val="accent1">
                      <a:alpha val="40000"/>
                    </a:schemeClr>
                  </a:outerShdw>
                </a:effectLst>
                <a:latin typeface="+mn-ea"/>
              </a:defRPr>
            </a:lvl1pPr>
          </a:lstStyle>
          <a:p>
            <a:r>
              <a:rPr lang="en-US" altLang="zh-CN"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5G</a:t>
            </a:r>
            <a:r>
              <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通讯</a:t>
            </a:r>
            <a:endPar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pic>
        <p:nvPicPr>
          <p:cNvPr id="22" name="图片 19" descr="图片包含 游戏机, 田地&#10;&#10;描述已自动生成"/>
          <p:cNvPicPr>
            <a:picLocks noChangeAspect="1"/>
          </p:cNvPicPr>
          <p:nvPr/>
        </p:nvPicPr>
        <p:blipFill rotWithShape="1">
          <a:blip r:embed="rId8" cstate="print"/>
          <a:srcRect/>
          <a:stretch>
            <a:fillRect/>
          </a:stretch>
        </p:blipFill>
        <p:spPr>
          <a:xfrm>
            <a:off x="6138091" y="908294"/>
            <a:ext cx="1144971" cy="901534"/>
          </a:xfrm>
          <a:prstGeom prst="rect">
            <a:avLst/>
          </a:prstGeom>
        </p:spPr>
      </p:pic>
      <p:pic>
        <p:nvPicPr>
          <p:cNvPr id="31" name="Picture 14" descr="çµå¨æ±½è½¦ï¼Emre Husmenï¼Mod..."/>
          <p:cNvPicPr>
            <a:picLocks noChangeAspect="1" noChangeArrowheads="1"/>
          </p:cNvPicPr>
          <p:nvPr/>
        </p:nvPicPr>
        <p:blipFill>
          <a:blip r:embed="rId9" cstate="print">
            <a:extLst>
              <a:ext uri="{BEBA8EAE-BF5A-486C-A8C5-ECC9F3942E4B}">
                <a14:imgProps xmlns:a14="http://schemas.microsoft.com/office/drawing/2010/main">
                  <a14:imgLayer r:embed="rId10">
                    <a14:imgEffect>
                      <a14:backgroundRemoval t="10000" b="90000" l="10000" r="90000">
                        <a14:foregroundMark x1="53040" y1="55676" x2="63982" y2="47838"/>
                        <a14:foregroundMark x1="60334" y1="57568" x2="67629" y2="49189"/>
                        <a14:foregroundMark x1="55927" y1="60541" x2="59119" y2="57297"/>
                        <a14:foregroundMark x1="84954" y1="50541" x2="85258" y2="50000"/>
                        <a14:foregroundMark x1="84650" y1="48108" x2="84650" y2="48649"/>
                        <a14:foregroundMark x1="46960" y1="16757" x2="47720" y2="17297"/>
                        <a14:foregroundMark x1="14590" y1="36757" x2="14742" y2="36486"/>
                      </a14:backgroundRemoval>
                    </a14:imgEffect>
                    <a14:imgEffect>
                      <a14:brightnessContrast bright="20000" contrast="20000"/>
                    </a14:imgEffect>
                  </a14:imgLayer>
                </a14:imgProps>
              </a:ext>
            </a:extLst>
          </a:blip>
          <a:srcRect/>
          <a:stretch>
            <a:fillRect/>
          </a:stretch>
        </p:blipFill>
        <p:spPr bwMode="auto">
          <a:xfrm>
            <a:off x="1860939" y="959472"/>
            <a:ext cx="1512325" cy="850356"/>
          </a:xfrm>
          <a:prstGeom prst="rect">
            <a:avLst/>
          </a:prstGeom>
          <a:noFill/>
          <a:extLst>
            <a:ext uri="{909E8E84-426E-40DD-AFC4-6F175D3DCCD1}">
              <a14:hiddenFill xmlns:a14="http://schemas.microsoft.com/office/drawing/2010/main">
                <a:solidFill>
                  <a:srgbClr val="FFFFFF"/>
                </a:solidFill>
              </a14:hiddenFill>
            </a:ext>
          </a:extLst>
        </p:spPr>
      </p:pic>
      <p:pic>
        <p:nvPicPr>
          <p:cNvPr id="23" name="图片 20"/>
          <p:cNvPicPr>
            <a:picLocks noChangeAspect="1"/>
          </p:cNvPicPr>
          <p:nvPr/>
        </p:nvPicPr>
        <p:blipFill>
          <a:blip r:embed="rId11" cstate="print"/>
          <a:stretch>
            <a:fillRect/>
          </a:stretch>
        </p:blipFill>
        <p:spPr>
          <a:xfrm>
            <a:off x="6368311" y="2342534"/>
            <a:ext cx="1008000" cy="1008000"/>
          </a:xfrm>
          <a:prstGeom prst="rect">
            <a:avLst/>
          </a:prstGeom>
        </p:spPr>
      </p:pic>
      <p:pic>
        <p:nvPicPr>
          <p:cNvPr id="32" name="图片 28" descr="图片包含 游戏机, 仪表, 电脑&#10;&#10;描述已自动生成"/>
          <p:cNvPicPr>
            <a:picLocks noChangeAspect="1"/>
          </p:cNvPicPr>
          <p:nvPr/>
        </p:nvPicPr>
        <p:blipFill rotWithShape="1">
          <a:blip r:embed="rId12" cstate="print"/>
          <a:srcRect/>
          <a:stretch>
            <a:fillRect/>
          </a:stretch>
        </p:blipFill>
        <p:spPr>
          <a:xfrm>
            <a:off x="1767689" y="2208961"/>
            <a:ext cx="1350104" cy="1141573"/>
          </a:xfrm>
          <a:prstGeom prst="rect">
            <a:avLst/>
          </a:prstGeom>
        </p:spPr>
      </p:pic>
      <p:sp>
        <p:nvSpPr>
          <p:cNvPr id="33" name="文本框 29"/>
          <p:cNvSpPr txBox="1"/>
          <p:nvPr/>
        </p:nvSpPr>
        <p:spPr>
          <a:xfrm>
            <a:off x="2067283" y="1738018"/>
            <a:ext cx="934223" cy="215444"/>
          </a:xfrm>
          <a:prstGeom prst="rect">
            <a:avLst/>
          </a:prstGeom>
          <a:noFill/>
        </p:spPr>
        <p:txBody>
          <a:bodyPr wrap="square" lIns="0" tIns="0" rIns="0" bIns="0">
            <a:spAutoFit/>
          </a:bodyPr>
          <a:lstStyle>
            <a:defPPr>
              <a:defRPr lang="zh-CN"/>
            </a:defPPr>
            <a:lvl1pPr algn="ctr">
              <a:defRPr b="1">
                <a:solidFill>
                  <a:schemeClr val="bg1"/>
                </a:solidFill>
                <a:effectLst>
                  <a:outerShdw blurRad="50800" dist="38100" dir="2700000" algn="tl" rotWithShape="0">
                    <a:schemeClr val="accent1">
                      <a:alpha val="40000"/>
                    </a:schemeClr>
                  </a:outerShdw>
                </a:effectLst>
                <a:latin typeface="+mn-ea"/>
              </a:defRPr>
            </a:lvl1pPr>
          </a:lstStyle>
          <a:p>
            <a:r>
              <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汽</a:t>
            </a:r>
            <a:r>
              <a:rPr lang="zh-CN" altLang="en-US" sz="1400" dirty="0" smtClean="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车</a:t>
            </a:r>
            <a:endPar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4" name="文本框 30"/>
          <p:cNvSpPr txBox="1"/>
          <p:nvPr/>
        </p:nvSpPr>
        <p:spPr>
          <a:xfrm>
            <a:off x="1975629" y="3398001"/>
            <a:ext cx="934223" cy="215444"/>
          </a:xfrm>
          <a:prstGeom prst="rect">
            <a:avLst/>
          </a:prstGeom>
          <a:noFill/>
        </p:spPr>
        <p:txBody>
          <a:bodyPr wrap="square" lIns="0" tIns="0" rIns="0" bIns="0">
            <a:spAutoFit/>
          </a:bodyPr>
          <a:lstStyle>
            <a:defPPr>
              <a:defRPr lang="zh-CN"/>
            </a:defPPr>
            <a:lvl1pPr algn="ctr">
              <a:defRPr b="1">
                <a:solidFill>
                  <a:schemeClr val="bg1"/>
                </a:solidFill>
                <a:effectLst>
                  <a:outerShdw blurRad="50800" dist="38100" dir="2700000" algn="tl" rotWithShape="0">
                    <a:schemeClr val="accent1">
                      <a:alpha val="40000"/>
                    </a:schemeClr>
                  </a:outerShdw>
                </a:effectLst>
                <a:latin typeface="+mn-ea"/>
              </a:defRPr>
            </a:lvl1pPr>
          </a:lstStyle>
          <a:p>
            <a:r>
              <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医</a:t>
            </a:r>
            <a:r>
              <a:rPr lang="zh-CN" altLang="en-US" sz="1400" dirty="0" smtClean="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疗</a:t>
            </a:r>
            <a:r>
              <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设备</a:t>
            </a:r>
            <a:endPar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30" name="文本框 31"/>
          <p:cNvSpPr txBox="1"/>
          <p:nvPr/>
        </p:nvSpPr>
        <p:spPr>
          <a:xfrm>
            <a:off x="6322770" y="1738018"/>
            <a:ext cx="756000" cy="215444"/>
          </a:xfrm>
          <a:prstGeom prst="rect">
            <a:avLst/>
          </a:prstGeom>
          <a:noFill/>
        </p:spPr>
        <p:txBody>
          <a:bodyPr wrap="square" lIns="0" tIns="0" rIns="0" bIns="0">
            <a:spAutoFit/>
          </a:bodyPr>
          <a:lstStyle>
            <a:defPPr>
              <a:defRPr lang="zh-CN"/>
            </a:defPPr>
            <a:lvl1pPr algn="ctr">
              <a:defRPr b="1">
                <a:solidFill>
                  <a:schemeClr val="bg1"/>
                </a:solidFill>
                <a:effectLst>
                  <a:outerShdw blurRad="50800" dist="38100" dir="2700000" algn="tl" rotWithShape="0">
                    <a:schemeClr val="accent1">
                      <a:alpha val="40000"/>
                    </a:schemeClr>
                  </a:outerShdw>
                </a:effectLst>
                <a:latin typeface="+mn-ea"/>
              </a:defRPr>
            </a:lvl1pPr>
          </a:lstStyle>
          <a:p>
            <a:r>
              <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高铁</a:t>
            </a:r>
            <a:endParaRPr lang="zh-CN" altLang="en-US" sz="1400" dirty="0">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grpSp>
        <p:nvGrpSpPr>
          <p:cNvPr id="87" name="群組 86"/>
          <p:cNvGrpSpPr>
            <a:grpSpLocks noChangeAspect="1"/>
          </p:cNvGrpSpPr>
          <p:nvPr/>
        </p:nvGrpSpPr>
        <p:grpSpPr>
          <a:xfrm>
            <a:off x="267867" y="1187736"/>
            <a:ext cx="8676000" cy="3483535"/>
            <a:chOff x="444500" y="1700530"/>
            <a:chExt cx="11421745" cy="4585970"/>
          </a:xfrm>
        </p:grpSpPr>
        <p:sp>
          <p:nvSpPr>
            <p:cNvPr id="2" name="矩形: 圆角 212"/>
            <p:cNvSpPr/>
            <p:nvPr/>
          </p:nvSpPr>
          <p:spPr>
            <a:xfrm>
              <a:off x="464820" y="1703659"/>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3" name="矩形: 圆角 213"/>
            <p:cNvSpPr/>
            <p:nvPr/>
          </p:nvSpPr>
          <p:spPr>
            <a:xfrm>
              <a:off x="3370021" y="1703659"/>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4" name="矩形: 圆角 214"/>
            <p:cNvSpPr/>
            <p:nvPr/>
          </p:nvSpPr>
          <p:spPr>
            <a:xfrm>
              <a:off x="6275221" y="1703659"/>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5" name="矩形: 圆角 215"/>
            <p:cNvSpPr/>
            <p:nvPr/>
          </p:nvSpPr>
          <p:spPr>
            <a:xfrm>
              <a:off x="9180422" y="1703659"/>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6" name="矩形: 圆角 208"/>
            <p:cNvSpPr/>
            <p:nvPr/>
          </p:nvSpPr>
          <p:spPr>
            <a:xfrm>
              <a:off x="464820" y="2653828"/>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7" name="矩形: 圆角 209"/>
            <p:cNvSpPr/>
            <p:nvPr/>
          </p:nvSpPr>
          <p:spPr>
            <a:xfrm>
              <a:off x="3370021" y="2653828"/>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8" name="矩形: 圆角 210"/>
            <p:cNvSpPr/>
            <p:nvPr/>
          </p:nvSpPr>
          <p:spPr>
            <a:xfrm>
              <a:off x="6275221" y="2653828"/>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9" name="矩形: 圆角 211"/>
            <p:cNvSpPr/>
            <p:nvPr/>
          </p:nvSpPr>
          <p:spPr>
            <a:xfrm>
              <a:off x="9180422" y="2653828"/>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0" name="矩形: 圆角 174"/>
            <p:cNvSpPr/>
            <p:nvPr/>
          </p:nvSpPr>
          <p:spPr>
            <a:xfrm>
              <a:off x="464820" y="3603997"/>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1" name="矩形: 圆角 175"/>
            <p:cNvSpPr/>
            <p:nvPr/>
          </p:nvSpPr>
          <p:spPr>
            <a:xfrm>
              <a:off x="3370021" y="3603997"/>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2" name="矩形: 圆角 177"/>
            <p:cNvSpPr/>
            <p:nvPr/>
          </p:nvSpPr>
          <p:spPr>
            <a:xfrm>
              <a:off x="9180422" y="3603997"/>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3" name="矩形: 圆角 204"/>
            <p:cNvSpPr/>
            <p:nvPr/>
          </p:nvSpPr>
          <p:spPr>
            <a:xfrm>
              <a:off x="464820" y="4554166"/>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4" name="矩形: 圆角 205"/>
            <p:cNvSpPr/>
            <p:nvPr/>
          </p:nvSpPr>
          <p:spPr>
            <a:xfrm>
              <a:off x="3370021" y="4554166"/>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5" name="矩形: 圆角 206"/>
            <p:cNvSpPr/>
            <p:nvPr/>
          </p:nvSpPr>
          <p:spPr>
            <a:xfrm>
              <a:off x="6275221" y="4554166"/>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6" name="矩形: 圆角 207"/>
            <p:cNvSpPr/>
            <p:nvPr/>
          </p:nvSpPr>
          <p:spPr>
            <a:xfrm>
              <a:off x="9180422" y="4554166"/>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7" name="矩形: 圆角 200"/>
            <p:cNvSpPr/>
            <p:nvPr/>
          </p:nvSpPr>
          <p:spPr>
            <a:xfrm>
              <a:off x="464820" y="5504334"/>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8" name="矩形: 圆角 201"/>
            <p:cNvSpPr/>
            <p:nvPr/>
          </p:nvSpPr>
          <p:spPr>
            <a:xfrm>
              <a:off x="3370021" y="5504334"/>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19" name="矩形: 圆角 202"/>
            <p:cNvSpPr/>
            <p:nvPr/>
          </p:nvSpPr>
          <p:spPr>
            <a:xfrm>
              <a:off x="6275221" y="5504334"/>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20" name="矩形: 圆角 203"/>
            <p:cNvSpPr/>
            <p:nvPr/>
          </p:nvSpPr>
          <p:spPr>
            <a:xfrm>
              <a:off x="9180422" y="5504334"/>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sp>
          <p:nvSpPr>
            <p:cNvPr id="21" name="矩形: 圆角 367"/>
            <p:cNvSpPr/>
            <p:nvPr/>
          </p:nvSpPr>
          <p:spPr>
            <a:xfrm>
              <a:off x="6275221" y="3603997"/>
              <a:ext cx="2546758" cy="782166"/>
            </a:xfrm>
            <a:prstGeom prst="roundRect">
              <a:avLst/>
            </a:prstGeom>
            <a:gradFill flip="none" rotWithShape="1">
              <a:gsLst>
                <a:gs pos="14000">
                  <a:schemeClr val="accent1">
                    <a:alpha val="24000"/>
                  </a:schemeClr>
                </a:gs>
                <a:gs pos="100000">
                  <a:schemeClr val="accent3">
                    <a:alpha val="0"/>
                  </a:schemeClr>
                </a:gs>
              </a:gsLst>
              <a:path path="circle">
                <a:fillToRect l="100000" t="100000"/>
              </a:path>
              <a:tileRect r="-100000" b="-100000"/>
            </a:gradFill>
            <a:ln>
              <a:gradFill>
                <a:gsLst>
                  <a:gs pos="77000">
                    <a:srgbClr val="05C1F4">
                      <a:alpha val="0"/>
                    </a:srgbClr>
                  </a:gs>
                  <a:gs pos="23000">
                    <a:srgbClr val="09D2F8">
                      <a:alpha val="0"/>
                    </a:srgbClr>
                  </a:gs>
                  <a:gs pos="0">
                    <a:schemeClr val="accent1"/>
                  </a:gs>
                  <a:gs pos="100000">
                    <a:schemeClr val="accent2"/>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DFKai-SB" panose="03000509000000000000" pitchFamily="65" charset="-120"/>
                <a:ea typeface="DFKai-SB" panose="03000509000000000000" pitchFamily="65" charset="-120"/>
                <a:cs typeface="Arial" panose="020B0604020202020204" pitchFamily="34" charset="0"/>
                <a:sym typeface="Arial" panose="020B0604020202020204" pitchFamily="34" charset="0"/>
              </a:endParaRPr>
            </a:p>
          </p:txBody>
        </p:sp>
        <p:pic>
          <p:nvPicPr>
            <p:cNvPr id="22" name="图片 495" descr="徽标, 公司名称&#10;&#10;描述已自动生成"/>
            <p:cNvPicPr>
              <a:picLocks noChangeAspect="1"/>
            </p:cNvPicPr>
            <p:nvPr/>
          </p:nvPicPr>
          <p:blipFill>
            <a:blip r:embed="rId2" cstate="print">
              <a:extLst>
                <a:ext uri="{BEBA8EAE-BF5A-486C-A8C5-ECC9F3942E4B}">
                  <a14:imgProps xmlns:a14="http://schemas.microsoft.com/office/drawing/2010/main">
                    <a14:imgLayer r:embed="rId3">
                      <a14:imgEffect>
                        <a14:brightnessContrast bright="100000"/>
                      </a14:imgEffect>
                    </a14:imgLayer>
                  </a14:imgProps>
                </a:ext>
              </a:extLst>
            </a:blip>
            <a:srcRect/>
            <a:stretch>
              <a:fillRect/>
            </a:stretch>
          </p:blipFill>
          <p:spPr>
            <a:xfrm>
              <a:off x="9500525" y="1863524"/>
              <a:ext cx="1761772" cy="526618"/>
            </a:xfrm>
            <a:custGeom>
              <a:avLst/>
              <a:gdLst>
                <a:gd name="connsiteX0" fmla="*/ 20654 w 2401978"/>
                <a:gd name="connsiteY0" fmla="*/ 0 h 717985"/>
                <a:gd name="connsiteX1" fmla="*/ 2401978 w 2401978"/>
                <a:gd name="connsiteY1" fmla="*/ 0 h 717985"/>
                <a:gd name="connsiteX2" fmla="*/ 2401978 w 2401978"/>
                <a:gd name="connsiteY2" fmla="*/ 717985 h 717985"/>
                <a:gd name="connsiteX3" fmla="*/ 130364 w 2401978"/>
                <a:gd name="connsiteY3" fmla="*/ 717985 h 717985"/>
                <a:gd name="connsiteX4" fmla="*/ 0 w 2401978"/>
                <a:gd name="connsiteY4" fmla="*/ 587621 h 717985"/>
                <a:gd name="connsiteX5" fmla="*/ 0 w 2401978"/>
                <a:gd name="connsiteY5" fmla="*/ 66183 h 717985"/>
                <a:gd name="connsiteX6" fmla="*/ 10245 w 2401978"/>
                <a:gd name="connsiteY6" fmla="*/ 15439 h 717985"/>
                <a:gd name="connsiteX7" fmla="*/ 20654 w 2401978"/>
                <a:gd name="connsiteY7" fmla="*/ 0 h 717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01978" h="717985">
                  <a:moveTo>
                    <a:pt x="20654" y="0"/>
                  </a:moveTo>
                  <a:lnTo>
                    <a:pt x="2401978" y="0"/>
                  </a:lnTo>
                  <a:lnTo>
                    <a:pt x="2401978" y="717985"/>
                  </a:lnTo>
                  <a:lnTo>
                    <a:pt x="130364" y="717985"/>
                  </a:lnTo>
                  <a:cubicBezTo>
                    <a:pt x="58366" y="717985"/>
                    <a:pt x="0" y="659619"/>
                    <a:pt x="0" y="587621"/>
                  </a:cubicBezTo>
                  <a:lnTo>
                    <a:pt x="0" y="66183"/>
                  </a:lnTo>
                  <a:cubicBezTo>
                    <a:pt x="0" y="48184"/>
                    <a:pt x="3648" y="31036"/>
                    <a:pt x="10245" y="15439"/>
                  </a:cubicBezTo>
                  <a:lnTo>
                    <a:pt x="20654" y="0"/>
                  </a:lnTo>
                  <a:close/>
                </a:path>
              </a:pathLst>
            </a:custGeom>
          </p:spPr>
        </p:pic>
        <p:pic>
          <p:nvPicPr>
            <p:cNvPr id="23" name="图片 494" descr="徽标, 公司名称&#10;&#10;描述已自动生成"/>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Lst>
            </a:blip>
            <a:srcRect/>
            <a:stretch>
              <a:fillRect/>
            </a:stretch>
          </p:blipFill>
          <p:spPr>
            <a:xfrm>
              <a:off x="9500526" y="2758065"/>
              <a:ext cx="1761770" cy="573692"/>
            </a:xfrm>
            <a:custGeom>
              <a:avLst/>
              <a:gdLst>
                <a:gd name="connsiteX0" fmla="*/ 130364 w 2401978"/>
                <a:gd name="connsiteY0" fmla="*/ 0 h 782166"/>
                <a:gd name="connsiteX1" fmla="*/ 2401978 w 2401978"/>
                <a:gd name="connsiteY1" fmla="*/ 0 h 782166"/>
                <a:gd name="connsiteX2" fmla="*/ 2401978 w 2401978"/>
                <a:gd name="connsiteY2" fmla="*/ 782166 h 782166"/>
                <a:gd name="connsiteX3" fmla="*/ 130364 w 2401978"/>
                <a:gd name="connsiteY3" fmla="*/ 782166 h 782166"/>
                <a:gd name="connsiteX4" fmla="*/ 0 w 2401978"/>
                <a:gd name="connsiteY4" fmla="*/ 651802 h 782166"/>
                <a:gd name="connsiteX5" fmla="*/ 0 w 2401978"/>
                <a:gd name="connsiteY5" fmla="*/ 130364 h 782166"/>
                <a:gd name="connsiteX6" fmla="*/ 130364 w 2401978"/>
                <a:gd name="connsiteY6"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1978" h="782166">
                  <a:moveTo>
                    <a:pt x="130364" y="0"/>
                  </a:moveTo>
                  <a:lnTo>
                    <a:pt x="2401978" y="0"/>
                  </a:lnTo>
                  <a:lnTo>
                    <a:pt x="2401978" y="782166"/>
                  </a:lnTo>
                  <a:lnTo>
                    <a:pt x="130364" y="782166"/>
                  </a:lnTo>
                  <a:cubicBezTo>
                    <a:pt x="58366" y="782166"/>
                    <a:pt x="0" y="723800"/>
                    <a:pt x="0" y="651802"/>
                  </a:cubicBezTo>
                  <a:lnTo>
                    <a:pt x="0" y="130364"/>
                  </a:lnTo>
                  <a:cubicBezTo>
                    <a:pt x="0" y="58366"/>
                    <a:pt x="58366" y="0"/>
                    <a:pt x="130364" y="0"/>
                  </a:cubicBezTo>
                  <a:close/>
                </a:path>
              </a:pathLst>
            </a:custGeom>
          </p:spPr>
        </p:pic>
        <p:pic>
          <p:nvPicPr>
            <p:cNvPr id="24" name="图片 493" descr="徽标, 公司名称&#10;&#10;描述已自动生成"/>
            <p:cNvPicPr>
              <a:picLocks noChangeAspect="1"/>
            </p:cNvPicPr>
            <p:nvPr/>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Lst>
            </a:blip>
            <a:srcRect/>
            <a:stretch>
              <a:fillRect/>
            </a:stretch>
          </p:blipFill>
          <p:spPr>
            <a:xfrm>
              <a:off x="9500526" y="3708234"/>
              <a:ext cx="1761770" cy="573692"/>
            </a:xfrm>
            <a:custGeom>
              <a:avLst/>
              <a:gdLst>
                <a:gd name="connsiteX0" fmla="*/ 130364 w 2401978"/>
                <a:gd name="connsiteY0" fmla="*/ 0 h 782166"/>
                <a:gd name="connsiteX1" fmla="*/ 2401978 w 2401978"/>
                <a:gd name="connsiteY1" fmla="*/ 0 h 782166"/>
                <a:gd name="connsiteX2" fmla="*/ 2401978 w 2401978"/>
                <a:gd name="connsiteY2" fmla="*/ 782166 h 782166"/>
                <a:gd name="connsiteX3" fmla="*/ 130364 w 2401978"/>
                <a:gd name="connsiteY3" fmla="*/ 782166 h 782166"/>
                <a:gd name="connsiteX4" fmla="*/ 0 w 2401978"/>
                <a:gd name="connsiteY4" fmla="*/ 651802 h 782166"/>
                <a:gd name="connsiteX5" fmla="*/ 0 w 2401978"/>
                <a:gd name="connsiteY5" fmla="*/ 130364 h 782166"/>
                <a:gd name="connsiteX6" fmla="*/ 130364 w 2401978"/>
                <a:gd name="connsiteY6"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1978" h="782166">
                  <a:moveTo>
                    <a:pt x="130364" y="0"/>
                  </a:moveTo>
                  <a:lnTo>
                    <a:pt x="2401978" y="0"/>
                  </a:lnTo>
                  <a:lnTo>
                    <a:pt x="2401978" y="782166"/>
                  </a:lnTo>
                  <a:lnTo>
                    <a:pt x="130364" y="782166"/>
                  </a:lnTo>
                  <a:cubicBezTo>
                    <a:pt x="58366" y="782166"/>
                    <a:pt x="0" y="723800"/>
                    <a:pt x="0" y="651802"/>
                  </a:cubicBezTo>
                  <a:lnTo>
                    <a:pt x="0" y="130364"/>
                  </a:lnTo>
                  <a:cubicBezTo>
                    <a:pt x="0" y="58366"/>
                    <a:pt x="58366" y="0"/>
                    <a:pt x="130364" y="0"/>
                  </a:cubicBezTo>
                  <a:close/>
                </a:path>
              </a:pathLst>
            </a:custGeom>
          </p:spPr>
        </p:pic>
        <p:pic>
          <p:nvPicPr>
            <p:cNvPr id="25" name="图片 492" descr="徽标, 公司名称&#10;&#10;描述已自动生成"/>
            <p:cNvPicPr>
              <a:picLocks noChangeAspect="1"/>
            </p:cNvPicPr>
            <p:nvPr/>
          </p:nvPicPr>
          <p:blipFill>
            <a:blip r:embed="rId8" cstate="print">
              <a:extLst>
                <a:ext uri="{BEBA8EAE-BF5A-486C-A8C5-ECC9F3942E4B}">
                  <a14:imgProps xmlns:a14="http://schemas.microsoft.com/office/drawing/2010/main">
                    <a14:imgLayer r:embed="rId9">
                      <a14:imgEffect>
                        <a14:brightnessContrast bright="100000"/>
                      </a14:imgEffect>
                    </a14:imgLayer>
                  </a14:imgProps>
                </a:ext>
              </a:extLst>
            </a:blip>
            <a:srcRect/>
            <a:stretch>
              <a:fillRect/>
            </a:stretch>
          </p:blipFill>
          <p:spPr>
            <a:xfrm>
              <a:off x="9500526" y="4658403"/>
              <a:ext cx="1761770" cy="573692"/>
            </a:xfrm>
            <a:custGeom>
              <a:avLst/>
              <a:gdLst>
                <a:gd name="connsiteX0" fmla="*/ 130364 w 2401978"/>
                <a:gd name="connsiteY0" fmla="*/ 0 h 782166"/>
                <a:gd name="connsiteX1" fmla="*/ 2401978 w 2401978"/>
                <a:gd name="connsiteY1" fmla="*/ 0 h 782166"/>
                <a:gd name="connsiteX2" fmla="*/ 2401978 w 2401978"/>
                <a:gd name="connsiteY2" fmla="*/ 782166 h 782166"/>
                <a:gd name="connsiteX3" fmla="*/ 130364 w 2401978"/>
                <a:gd name="connsiteY3" fmla="*/ 782166 h 782166"/>
                <a:gd name="connsiteX4" fmla="*/ 0 w 2401978"/>
                <a:gd name="connsiteY4" fmla="*/ 651802 h 782166"/>
                <a:gd name="connsiteX5" fmla="*/ 0 w 2401978"/>
                <a:gd name="connsiteY5" fmla="*/ 130364 h 782166"/>
                <a:gd name="connsiteX6" fmla="*/ 130364 w 2401978"/>
                <a:gd name="connsiteY6"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1978" h="782166">
                  <a:moveTo>
                    <a:pt x="130364" y="0"/>
                  </a:moveTo>
                  <a:lnTo>
                    <a:pt x="2401978" y="0"/>
                  </a:lnTo>
                  <a:lnTo>
                    <a:pt x="2401978" y="782166"/>
                  </a:lnTo>
                  <a:lnTo>
                    <a:pt x="130364" y="782166"/>
                  </a:lnTo>
                  <a:cubicBezTo>
                    <a:pt x="58366" y="782166"/>
                    <a:pt x="0" y="723800"/>
                    <a:pt x="0" y="651802"/>
                  </a:cubicBezTo>
                  <a:lnTo>
                    <a:pt x="0" y="130364"/>
                  </a:lnTo>
                  <a:cubicBezTo>
                    <a:pt x="0" y="58366"/>
                    <a:pt x="58366" y="0"/>
                    <a:pt x="130364" y="0"/>
                  </a:cubicBezTo>
                  <a:close/>
                </a:path>
              </a:pathLst>
            </a:custGeom>
          </p:spPr>
        </p:pic>
        <p:pic>
          <p:nvPicPr>
            <p:cNvPr id="26" name="图片 491" descr="徽标, 公司名称&#10;&#10;描述已自动生成"/>
            <p:cNvPicPr>
              <a:picLocks noChangeAspect="1"/>
            </p:cNvPicPr>
            <p:nvPr/>
          </p:nvPicPr>
          <p:blipFill>
            <a:blip r:embed="rId10" cstate="print">
              <a:extLst>
                <a:ext uri="{BEBA8EAE-BF5A-486C-A8C5-ECC9F3942E4B}">
                  <a14:imgProps xmlns:a14="http://schemas.microsoft.com/office/drawing/2010/main">
                    <a14:imgLayer r:embed="rId11">
                      <a14:imgEffect>
                        <a14:brightnessContrast bright="100000"/>
                      </a14:imgEffect>
                    </a14:imgLayer>
                  </a14:imgProps>
                </a:ext>
              </a:extLst>
            </a:blip>
            <a:srcRect/>
            <a:stretch>
              <a:fillRect/>
            </a:stretch>
          </p:blipFill>
          <p:spPr>
            <a:xfrm>
              <a:off x="9500526" y="5593306"/>
              <a:ext cx="1761770" cy="489676"/>
            </a:xfrm>
            <a:custGeom>
              <a:avLst/>
              <a:gdLst>
                <a:gd name="connsiteX0" fmla="*/ 130364 w 2401978"/>
                <a:gd name="connsiteY0" fmla="*/ 0 h 667619"/>
                <a:gd name="connsiteX1" fmla="*/ 2401978 w 2401978"/>
                <a:gd name="connsiteY1" fmla="*/ 0 h 667619"/>
                <a:gd name="connsiteX2" fmla="*/ 2401978 w 2401978"/>
                <a:gd name="connsiteY2" fmla="*/ 667619 h 667619"/>
                <a:gd name="connsiteX3" fmla="*/ 3193 w 2401978"/>
                <a:gd name="connsiteY3" fmla="*/ 667619 h 667619"/>
                <a:gd name="connsiteX4" fmla="*/ 0 w 2401978"/>
                <a:gd name="connsiteY4" fmla="*/ 651802 h 667619"/>
                <a:gd name="connsiteX5" fmla="*/ 0 w 2401978"/>
                <a:gd name="connsiteY5" fmla="*/ 130364 h 667619"/>
                <a:gd name="connsiteX6" fmla="*/ 130364 w 2401978"/>
                <a:gd name="connsiteY6" fmla="*/ 0 h 667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1978" h="667619">
                  <a:moveTo>
                    <a:pt x="130364" y="0"/>
                  </a:moveTo>
                  <a:lnTo>
                    <a:pt x="2401978" y="0"/>
                  </a:lnTo>
                  <a:lnTo>
                    <a:pt x="2401978" y="667619"/>
                  </a:lnTo>
                  <a:lnTo>
                    <a:pt x="3193" y="667619"/>
                  </a:lnTo>
                  <a:lnTo>
                    <a:pt x="0" y="651802"/>
                  </a:lnTo>
                  <a:lnTo>
                    <a:pt x="0" y="130364"/>
                  </a:lnTo>
                  <a:cubicBezTo>
                    <a:pt x="0" y="58366"/>
                    <a:pt x="58366" y="0"/>
                    <a:pt x="130364" y="0"/>
                  </a:cubicBezTo>
                  <a:close/>
                </a:path>
              </a:pathLst>
            </a:custGeom>
          </p:spPr>
        </p:pic>
        <p:pic>
          <p:nvPicPr>
            <p:cNvPr id="27" name="图片 503" descr="徽标, 公司名称&#10;&#10;描述已自动生成"/>
            <p:cNvPicPr>
              <a:picLocks noChangeAspect="1"/>
            </p:cNvPicPr>
            <p:nvPr/>
          </p:nvPicPr>
          <p:blipFill>
            <a:blip r:embed="rId12" cstate="print">
              <a:extLst>
                <a:ext uri="{BEBA8EAE-BF5A-486C-A8C5-ECC9F3942E4B}">
                  <a14:imgProps xmlns:a14="http://schemas.microsoft.com/office/drawing/2010/main">
                    <a14:imgLayer r:embed="rId13">
                      <a14:imgEffect>
                        <a14:brightnessContrast bright="100000"/>
                      </a14:imgEffect>
                    </a14:imgLayer>
                  </a14:imgProps>
                </a:ext>
              </a:extLst>
            </a:blip>
            <a:srcRect/>
            <a:stretch>
              <a:fillRect/>
            </a:stretch>
          </p:blipFill>
          <p:spPr>
            <a:xfrm>
              <a:off x="6614618" y="1863524"/>
              <a:ext cx="1867964" cy="526618"/>
            </a:xfrm>
            <a:custGeom>
              <a:avLst/>
              <a:gdLst>
                <a:gd name="connsiteX0" fmla="*/ 20655 w 2546758"/>
                <a:gd name="connsiteY0" fmla="*/ 0 h 717985"/>
                <a:gd name="connsiteX1" fmla="*/ 2526104 w 2546758"/>
                <a:gd name="connsiteY1" fmla="*/ 0 h 717985"/>
                <a:gd name="connsiteX2" fmla="*/ 2536513 w 2546758"/>
                <a:gd name="connsiteY2" fmla="*/ 15439 h 717985"/>
                <a:gd name="connsiteX3" fmla="*/ 2546758 w 2546758"/>
                <a:gd name="connsiteY3" fmla="*/ 66183 h 717985"/>
                <a:gd name="connsiteX4" fmla="*/ 2546758 w 2546758"/>
                <a:gd name="connsiteY4" fmla="*/ 587621 h 717985"/>
                <a:gd name="connsiteX5" fmla="*/ 2416394 w 2546758"/>
                <a:gd name="connsiteY5" fmla="*/ 717985 h 717985"/>
                <a:gd name="connsiteX6" fmla="*/ 130364 w 2546758"/>
                <a:gd name="connsiteY6" fmla="*/ 717985 h 717985"/>
                <a:gd name="connsiteX7" fmla="*/ 0 w 2546758"/>
                <a:gd name="connsiteY7" fmla="*/ 587621 h 717985"/>
                <a:gd name="connsiteX8" fmla="*/ 0 w 2546758"/>
                <a:gd name="connsiteY8" fmla="*/ 66183 h 717985"/>
                <a:gd name="connsiteX9" fmla="*/ 10245 w 2546758"/>
                <a:gd name="connsiteY9" fmla="*/ 15439 h 717985"/>
                <a:gd name="connsiteX10" fmla="*/ 20655 w 2546758"/>
                <a:gd name="connsiteY10" fmla="*/ 0 h 717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46758" h="717985">
                  <a:moveTo>
                    <a:pt x="20655" y="0"/>
                  </a:moveTo>
                  <a:lnTo>
                    <a:pt x="2526104" y="0"/>
                  </a:lnTo>
                  <a:lnTo>
                    <a:pt x="2536513" y="15439"/>
                  </a:lnTo>
                  <a:cubicBezTo>
                    <a:pt x="2543110" y="31036"/>
                    <a:pt x="2546758" y="48184"/>
                    <a:pt x="2546758" y="66183"/>
                  </a:cubicBezTo>
                  <a:lnTo>
                    <a:pt x="2546758" y="587621"/>
                  </a:lnTo>
                  <a:cubicBezTo>
                    <a:pt x="2546758" y="659619"/>
                    <a:pt x="2488392" y="717985"/>
                    <a:pt x="2416394" y="717985"/>
                  </a:cubicBezTo>
                  <a:lnTo>
                    <a:pt x="130364" y="717985"/>
                  </a:lnTo>
                  <a:cubicBezTo>
                    <a:pt x="58366" y="717985"/>
                    <a:pt x="0" y="659619"/>
                    <a:pt x="0" y="587621"/>
                  </a:cubicBezTo>
                  <a:lnTo>
                    <a:pt x="0" y="66183"/>
                  </a:lnTo>
                  <a:cubicBezTo>
                    <a:pt x="0" y="48184"/>
                    <a:pt x="3648" y="31036"/>
                    <a:pt x="10245" y="15439"/>
                  </a:cubicBezTo>
                  <a:lnTo>
                    <a:pt x="20655" y="0"/>
                  </a:lnTo>
                  <a:close/>
                </a:path>
              </a:pathLst>
            </a:custGeom>
          </p:spPr>
        </p:pic>
        <p:pic>
          <p:nvPicPr>
            <p:cNvPr id="28" name="图片 536" descr="徽标, 公司名称&#10;&#10;描述已自动生成"/>
            <p:cNvPicPr>
              <a:picLocks noChangeAspect="1"/>
            </p:cNvPicPr>
            <p:nvPr/>
          </p:nvPicPr>
          <p:blipFill>
            <a:blip r:embed="rId14" cstate="print">
              <a:extLst>
                <a:ext uri="{BEBA8EAE-BF5A-486C-A8C5-ECC9F3942E4B}">
                  <a14:imgProps xmlns:a14="http://schemas.microsoft.com/office/drawing/2010/main">
                    <a14:imgLayer r:embed="rId15">
                      <a14:imgEffect>
                        <a14:brightnessContrast bright="100000"/>
                      </a14:imgEffect>
                    </a14:imgLayer>
                  </a14:imgProps>
                </a:ext>
              </a:extLst>
            </a:blip>
            <a:srcRect/>
            <a:stretch>
              <a:fillRect/>
            </a:stretch>
          </p:blipFill>
          <p:spPr>
            <a:xfrm>
              <a:off x="3709418" y="1863524"/>
              <a:ext cx="1867964" cy="526618"/>
            </a:xfrm>
            <a:custGeom>
              <a:avLst/>
              <a:gdLst>
                <a:gd name="connsiteX0" fmla="*/ 20655 w 2546758"/>
                <a:gd name="connsiteY0" fmla="*/ 0 h 717985"/>
                <a:gd name="connsiteX1" fmla="*/ 2526104 w 2546758"/>
                <a:gd name="connsiteY1" fmla="*/ 0 h 717985"/>
                <a:gd name="connsiteX2" fmla="*/ 2536513 w 2546758"/>
                <a:gd name="connsiteY2" fmla="*/ 15439 h 717985"/>
                <a:gd name="connsiteX3" fmla="*/ 2546758 w 2546758"/>
                <a:gd name="connsiteY3" fmla="*/ 66183 h 717985"/>
                <a:gd name="connsiteX4" fmla="*/ 2546758 w 2546758"/>
                <a:gd name="connsiteY4" fmla="*/ 587621 h 717985"/>
                <a:gd name="connsiteX5" fmla="*/ 2416394 w 2546758"/>
                <a:gd name="connsiteY5" fmla="*/ 717985 h 717985"/>
                <a:gd name="connsiteX6" fmla="*/ 130364 w 2546758"/>
                <a:gd name="connsiteY6" fmla="*/ 717985 h 717985"/>
                <a:gd name="connsiteX7" fmla="*/ 0 w 2546758"/>
                <a:gd name="connsiteY7" fmla="*/ 587621 h 717985"/>
                <a:gd name="connsiteX8" fmla="*/ 0 w 2546758"/>
                <a:gd name="connsiteY8" fmla="*/ 66183 h 717985"/>
                <a:gd name="connsiteX9" fmla="*/ 10245 w 2546758"/>
                <a:gd name="connsiteY9" fmla="*/ 15439 h 717985"/>
                <a:gd name="connsiteX10" fmla="*/ 20655 w 2546758"/>
                <a:gd name="connsiteY10" fmla="*/ 0 h 717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46758" h="717985">
                  <a:moveTo>
                    <a:pt x="20655" y="0"/>
                  </a:moveTo>
                  <a:lnTo>
                    <a:pt x="2526104" y="0"/>
                  </a:lnTo>
                  <a:lnTo>
                    <a:pt x="2536513" y="15439"/>
                  </a:lnTo>
                  <a:cubicBezTo>
                    <a:pt x="2543110" y="31036"/>
                    <a:pt x="2546758" y="48184"/>
                    <a:pt x="2546758" y="66183"/>
                  </a:cubicBezTo>
                  <a:lnTo>
                    <a:pt x="2546758" y="587621"/>
                  </a:lnTo>
                  <a:cubicBezTo>
                    <a:pt x="2546758" y="659619"/>
                    <a:pt x="2488392" y="717985"/>
                    <a:pt x="2416394" y="717985"/>
                  </a:cubicBezTo>
                  <a:lnTo>
                    <a:pt x="130364" y="717985"/>
                  </a:lnTo>
                  <a:cubicBezTo>
                    <a:pt x="58366" y="717985"/>
                    <a:pt x="0" y="659619"/>
                    <a:pt x="0" y="587621"/>
                  </a:cubicBezTo>
                  <a:lnTo>
                    <a:pt x="0" y="66183"/>
                  </a:lnTo>
                  <a:cubicBezTo>
                    <a:pt x="0" y="48184"/>
                    <a:pt x="3648" y="31036"/>
                    <a:pt x="10245" y="15439"/>
                  </a:cubicBezTo>
                  <a:lnTo>
                    <a:pt x="20655" y="0"/>
                  </a:lnTo>
                  <a:close/>
                </a:path>
              </a:pathLst>
            </a:custGeom>
          </p:spPr>
        </p:pic>
        <p:pic>
          <p:nvPicPr>
            <p:cNvPr id="29" name="图片 529" descr="徽标, 公司名称&#10;&#10;描述已自动生成"/>
            <p:cNvPicPr>
              <a:picLocks noChangeAspect="1"/>
            </p:cNvPicPr>
            <p:nvPr/>
          </p:nvPicPr>
          <p:blipFill>
            <a:blip r:embed="rId16" cstate="print">
              <a:extLst>
                <a:ext uri="{BEBA8EAE-BF5A-486C-A8C5-ECC9F3942E4B}">
                  <a14:imgProps xmlns:a14="http://schemas.microsoft.com/office/drawing/2010/main">
                    <a14:imgLayer r:embed="rId17">
                      <a14:imgEffect>
                        <a14:brightnessContrast bright="100000"/>
                      </a14:imgEffect>
                    </a14:imgLayer>
                  </a14:imgProps>
                </a:ext>
              </a:extLst>
            </a:blip>
            <a:srcRect/>
            <a:stretch>
              <a:fillRect/>
            </a:stretch>
          </p:blipFill>
          <p:spPr>
            <a:xfrm>
              <a:off x="3709416" y="5593306"/>
              <a:ext cx="1867968" cy="489676"/>
            </a:xfrm>
            <a:custGeom>
              <a:avLst/>
              <a:gdLst>
                <a:gd name="connsiteX0" fmla="*/ 130364 w 2546758"/>
                <a:gd name="connsiteY0" fmla="*/ 0 h 667619"/>
                <a:gd name="connsiteX1" fmla="*/ 2416394 w 2546758"/>
                <a:gd name="connsiteY1" fmla="*/ 0 h 667619"/>
                <a:gd name="connsiteX2" fmla="*/ 2546758 w 2546758"/>
                <a:gd name="connsiteY2" fmla="*/ 130364 h 667619"/>
                <a:gd name="connsiteX3" fmla="*/ 2546758 w 2546758"/>
                <a:gd name="connsiteY3" fmla="*/ 651802 h 667619"/>
                <a:gd name="connsiteX4" fmla="*/ 2543565 w 2546758"/>
                <a:gd name="connsiteY4" fmla="*/ 667619 h 667619"/>
                <a:gd name="connsiteX5" fmla="*/ 3194 w 2546758"/>
                <a:gd name="connsiteY5" fmla="*/ 667619 h 667619"/>
                <a:gd name="connsiteX6" fmla="*/ 0 w 2546758"/>
                <a:gd name="connsiteY6" fmla="*/ 651802 h 667619"/>
                <a:gd name="connsiteX7" fmla="*/ 0 w 2546758"/>
                <a:gd name="connsiteY7" fmla="*/ 130364 h 667619"/>
                <a:gd name="connsiteX8" fmla="*/ 130364 w 2546758"/>
                <a:gd name="connsiteY8" fmla="*/ 0 h 667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46758" h="667619">
                  <a:moveTo>
                    <a:pt x="130364" y="0"/>
                  </a:moveTo>
                  <a:lnTo>
                    <a:pt x="2416394" y="0"/>
                  </a:lnTo>
                  <a:cubicBezTo>
                    <a:pt x="2488392" y="0"/>
                    <a:pt x="2546758" y="58366"/>
                    <a:pt x="2546758" y="130364"/>
                  </a:cubicBezTo>
                  <a:lnTo>
                    <a:pt x="2546758" y="651802"/>
                  </a:lnTo>
                  <a:lnTo>
                    <a:pt x="2543565" y="667619"/>
                  </a:lnTo>
                  <a:lnTo>
                    <a:pt x="3194" y="667619"/>
                  </a:lnTo>
                  <a:lnTo>
                    <a:pt x="0" y="651802"/>
                  </a:lnTo>
                  <a:lnTo>
                    <a:pt x="0" y="130364"/>
                  </a:lnTo>
                  <a:cubicBezTo>
                    <a:pt x="0" y="58366"/>
                    <a:pt x="58366" y="0"/>
                    <a:pt x="130364" y="0"/>
                  </a:cubicBezTo>
                  <a:close/>
                </a:path>
              </a:pathLst>
            </a:custGeom>
          </p:spPr>
        </p:pic>
        <p:pic>
          <p:nvPicPr>
            <p:cNvPr id="30" name="图片 553" descr="徽标, 公司名称&#10;&#10;描述已自动生成"/>
            <p:cNvPicPr>
              <a:picLocks noChangeAspect="1"/>
            </p:cNvPicPr>
            <p:nvPr/>
          </p:nvPicPr>
          <p:blipFill>
            <a:blip r:embed="rId18" cstate="print">
              <a:extLst>
                <a:ext uri="{BEBA8EAE-BF5A-486C-A8C5-ECC9F3942E4B}">
                  <a14:imgProps xmlns:a14="http://schemas.microsoft.com/office/drawing/2010/main">
                    <a14:imgLayer r:embed="rId19">
                      <a14:imgEffect>
                        <a14:brightnessContrast bright="100000"/>
                      </a14:imgEffect>
                    </a14:imgLayer>
                  </a14:imgProps>
                </a:ext>
              </a:extLst>
            </a:blip>
            <a:srcRect/>
            <a:stretch>
              <a:fillRect/>
            </a:stretch>
          </p:blipFill>
          <p:spPr>
            <a:xfrm>
              <a:off x="974995" y="1863524"/>
              <a:ext cx="1723444" cy="526618"/>
            </a:xfrm>
            <a:custGeom>
              <a:avLst/>
              <a:gdLst>
                <a:gd name="connsiteX0" fmla="*/ 0 w 2349722"/>
                <a:gd name="connsiteY0" fmla="*/ 0 h 717985"/>
                <a:gd name="connsiteX1" fmla="*/ 2329068 w 2349722"/>
                <a:gd name="connsiteY1" fmla="*/ 0 h 717985"/>
                <a:gd name="connsiteX2" fmla="*/ 2339477 w 2349722"/>
                <a:gd name="connsiteY2" fmla="*/ 15439 h 717985"/>
                <a:gd name="connsiteX3" fmla="*/ 2349722 w 2349722"/>
                <a:gd name="connsiteY3" fmla="*/ 66183 h 717985"/>
                <a:gd name="connsiteX4" fmla="*/ 2349722 w 2349722"/>
                <a:gd name="connsiteY4" fmla="*/ 587621 h 717985"/>
                <a:gd name="connsiteX5" fmla="*/ 2219358 w 2349722"/>
                <a:gd name="connsiteY5" fmla="*/ 717985 h 717985"/>
                <a:gd name="connsiteX6" fmla="*/ 0 w 2349722"/>
                <a:gd name="connsiteY6" fmla="*/ 717985 h 717985"/>
                <a:gd name="connsiteX7" fmla="*/ 0 w 2349722"/>
                <a:gd name="connsiteY7" fmla="*/ 0 h 717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49722" h="717985">
                  <a:moveTo>
                    <a:pt x="0" y="0"/>
                  </a:moveTo>
                  <a:lnTo>
                    <a:pt x="2329068" y="0"/>
                  </a:lnTo>
                  <a:lnTo>
                    <a:pt x="2339477" y="15439"/>
                  </a:lnTo>
                  <a:cubicBezTo>
                    <a:pt x="2346074" y="31036"/>
                    <a:pt x="2349722" y="48184"/>
                    <a:pt x="2349722" y="66183"/>
                  </a:cubicBezTo>
                  <a:lnTo>
                    <a:pt x="2349722" y="587621"/>
                  </a:lnTo>
                  <a:cubicBezTo>
                    <a:pt x="2349722" y="659619"/>
                    <a:pt x="2291356" y="717985"/>
                    <a:pt x="2219358" y="717985"/>
                  </a:cubicBezTo>
                  <a:lnTo>
                    <a:pt x="0" y="717985"/>
                  </a:lnTo>
                  <a:lnTo>
                    <a:pt x="0" y="0"/>
                  </a:lnTo>
                  <a:close/>
                </a:path>
              </a:pathLst>
            </a:custGeom>
          </p:spPr>
        </p:pic>
        <p:pic>
          <p:nvPicPr>
            <p:cNvPr id="31" name="图片 552" descr="徽标, 公司名称&#10;&#10;描述已自动生成"/>
            <p:cNvPicPr>
              <a:picLocks noChangeAspect="1"/>
            </p:cNvPicPr>
            <p:nvPr/>
          </p:nvPicPr>
          <p:blipFill>
            <a:blip r:embed="rId20" cstate="print">
              <a:extLst>
                <a:ext uri="{BEBA8EAE-BF5A-486C-A8C5-ECC9F3942E4B}">
                  <a14:imgProps xmlns:a14="http://schemas.microsoft.com/office/drawing/2010/main">
                    <a14:imgLayer r:embed="rId21">
                      <a14:imgEffect>
                        <a14:brightnessContrast bright="100000"/>
                      </a14:imgEffect>
                    </a14:imgLayer>
                  </a14:imgProps>
                </a:ext>
              </a:extLst>
            </a:blip>
            <a:srcRect/>
            <a:stretch>
              <a:fillRect/>
            </a:stretch>
          </p:blipFill>
          <p:spPr>
            <a:xfrm>
              <a:off x="974996" y="2758065"/>
              <a:ext cx="1723442" cy="573692"/>
            </a:xfrm>
            <a:custGeom>
              <a:avLst/>
              <a:gdLst>
                <a:gd name="connsiteX0" fmla="*/ 0 w 2349722"/>
                <a:gd name="connsiteY0" fmla="*/ 0 h 782166"/>
                <a:gd name="connsiteX1" fmla="*/ 2219358 w 2349722"/>
                <a:gd name="connsiteY1" fmla="*/ 0 h 782166"/>
                <a:gd name="connsiteX2" fmla="*/ 2349722 w 2349722"/>
                <a:gd name="connsiteY2" fmla="*/ 130364 h 782166"/>
                <a:gd name="connsiteX3" fmla="*/ 2349722 w 2349722"/>
                <a:gd name="connsiteY3" fmla="*/ 651802 h 782166"/>
                <a:gd name="connsiteX4" fmla="*/ 2219358 w 2349722"/>
                <a:gd name="connsiteY4" fmla="*/ 782166 h 782166"/>
                <a:gd name="connsiteX5" fmla="*/ 0 w 2349722"/>
                <a:gd name="connsiteY5" fmla="*/ 782166 h 782166"/>
                <a:gd name="connsiteX6" fmla="*/ 0 w 2349722"/>
                <a:gd name="connsiteY6"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9722" h="782166">
                  <a:moveTo>
                    <a:pt x="0" y="0"/>
                  </a:moveTo>
                  <a:lnTo>
                    <a:pt x="2219358" y="0"/>
                  </a:lnTo>
                  <a:cubicBezTo>
                    <a:pt x="2291356" y="0"/>
                    <a:pt x="2349722" y="58366"/>
                    <a:pt x="2349722" y="130364"/>
                  </a:cubicBezTo>
                  <a:lnTo>
                    <a:pt x="2349722" y="651802"/>
                  </a:lnTo>
                  <a:cubicBezTo>
                    <a:pt x="2349722" y="723800"/>
                    <a:pt x="2291356" y="782166"/>
                    <a:pt x="2219358" y="782166"/>
                  </a:cubicBezTo>
                  <a:lnTo>
                    <a:pt x="0" y="782166"/>
                  </a:lnTo>
                  <a:lnTo>
                    <a:pt x="0" y="0"/>
                  </a:lnTo>
                  <a:close/>
                </a:path>
              </a:pathLst>
            </a:custGeom>
          </p:spPr>
        </p:pic>
        <p:pic>
          <p:nvPicPr>
            <p:cNvPr id="32" name="图片 551" descr="徽标, 公司名称&#10;&#10;描述已自动生成"/>
            <p:cNvPicPr>
              <a:picLocks noChangeAspect="1"/>
            </p:cNvPicPr>
            <p:nvPr/>
          </p:nvPicPr>
          <p:blipFill>
            <a:blip r:embed="rId22" cstate="print">
              <a:extLst>
                <a:ext uri="{BEBA8EAE-BF5A-486C-A8C5-ECC9F3942E4B}">
                  <a14:imgProps xmlns:a14="http://schemas.microsoft.com/office/drawing/2010/main">
                    <a14:imgLayer r:embed="rId23">
                      <a14:imgEffect>
                        <a14:brightnessContrast bright="100000"/>
                      </a14:imgEffect>
                    </a14:imgLayer>
                  </a14:imgProps>
                </a:ext>
              </a:extLst>
            </a:blip>
            <a:srcRect/>
            <a:stretch>
              <a:fillRect/>
            </a:stretch>
          </p:blipFill>
          <p:spPr>
            <a:xfrm>
              <a:off x="3709419" y="2758065"/>
              <a:ext cx="1867962" cy="573692"/>
            </a:xfrm>
            <a:custGeom>
              <a:avLst/>
              <a:gdLst>
                <a:gd name="connsiteX0" fmla="*/ 130364 w 2546758"/>
                <a:gd name="connsiteY0" fmla="*/ 0 h 782166"/>
                <a:gd name="connsiteX1" fmla="*/ 2416394 w 2546758"/>
                <a:gd name="connsiteY1" fmla="*/ 0 h 782166"/>
                <a:gd name="connsiteX2" fmla="*/ 2546758 w 2546758"/>
                <a:gd name="connsiteY2" fmla="*/ 130364 h 782166"/>
                <a:gd name="connsiteX3" fmla="*/ 2546758 w 2546758"/>
                <a:gd name="connsiteY3" fmla="*/ 651802 h 782166"/>
                <a:gd name="connsiteX4" fmla="*/ 2416394 w 2546758"/>
                <a:gd name="connsiteY4" fmla="*/ 782166 h 782166"/>
                <a:gd name="connsiteX5" fmla="*/ 130364 w 2546758"/>
                <a:gd name="connsiteY5" fmla="*/ 782166 h 782166"/>
                <a:gd name="connsiteX6" fmla="*/ 0 w 2546758"/>
                <a:gd name="connsiteY6" fmla="*/ 651802 h 782166"/>
                <a:gd name="connsiteX7" fmla="*/ 0 w 2546758"/>
                <a:gd name="connsiteY7" fmla="*/ 130364 h 782166"/>
                <a:gd name="connsiteX8" fmla="*/ 130364 w 2546758"/>
                <a:gd name="connsiteY8"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46758" h="782166">
                  <a:moveTo>
                    <a:pt x="130364" y="0"/>
                  </a:moveTo>
                  <a:lnTo>
                    <a:pt x="2416394" y="0"/>
                  </a:lnTo>
                  <a:cubicBezTo>
                    <a:pt x="2488392" y="0"/>
                    <a:pt x="2546758" y="58366"/>
                    <a:pt x="2546758" y="130364"/>
                  </a:cubicBezTo>
                  <a:lnTo>
                    <a:pt x="2546758" y="651802"/>
                  </a:lnTo>
                  <a:cubicBezTo>
                    <a:pt x="2546758" y="723800"/>
                    <a:pt x="2488392" y="782166"/>
                    <a:pt x="2416394" y="782166"/>
                  </a:cubicBezTo>
                  <a:lnTo>
                    <a:pt x="130364" y="782166"/>
                  </a:lnTo>
                  <a:cubicBezTo>
                    <a:pt x="58366" y="782166"/>
                    <a:pt x="0" y="723800"/>
                    <a:pt x="0" y="651802"/>
                  </a:cubicBezTo>
                  <a:lnTo>
                    <a:pt x="0" y="130364"/>
                  </a:lnTo>
                  <a:cubicBezTo>
                    <a:pt x="0" y="58366"/>
                    <a:pt x="58366" y="0"/>
                    <a:pt x="130364" y="0"/>
                  </a:cubicBezTo>
                  <a:close/>
                </a:path>
              </a:pathLst>
            </a:custGeom>
          </p:spPr>
        </p:pic>
        <p:pic>
          <p:nvPicPr>
            <p:cNvPr id="33" name="图片 550" descr="徽标, 公司名称&#10;&#10;描述已自动生成"/>
            <p:cNvPicPr>
              <a:picLocks noChangeAspect="1"/>
            </p:cNvPicPr>
            <p:nvPr/>
          </p:nvPicPr>
          <p:blipFill>
            <a:blip r:embed="rId24" cstate="print">
              <a:extLst>
                <a:ext uri="{BEBA8EAE-BF5A-486C-A8C5-ECC9F3942E4B}">
                  <a14:imgProps xmlns:a14="http://schemas.microsoft.com/office/drawing/2010/main">
                    <a14:imgLayer r:embed="rId25">
                      <a14:imgEffect>
                        <a14:brightnessContrast bright="100000"/>
                      </a14:imgEffect>
                    </a14:imgLayer>
                  </a14:imgProps>
                </a:ext>
              </a:extLst>
            </a:blip>
            <a:srcRect/>
            <a:stretch>
              <a:fillRect/>
            </a:stretch>
          </p:blipFill>
          <p:spPr>
            <a:xfrm>
              <a:off x="6614619" y="2758065"/>
              <a:ext cx="1867962" cy="573692"/>
            </a:xfrm>
            <a:custGeom>
              <a:avLst/>
              <a:gdLst>
                <a:gd name="connsiteX0" fmla="*/ 130364 w 2546758"/>
                <a:gd name="connsiteY0" fmla="*/ 0 h 782166"/>
                <a:gd name="connsiteX1" fmla="*/ 2416394 w 2546758"/>
                <a:gd name="connsiteY1" fmla="*/ 0 h 782166"/>
                <a:gd name="connsiteX2" fmla="*/ 2546758 w 2546758"/>
                <a:gd name="connsiteY2" fmla="*/ 130364 h 782166"/>
                <a:gd name="connsiteX3" fmla="*/ 2546758 w 2546758"/>
                <a:gd name="connsiteY3" fmla="*/ 651802 h 782166"/>
                <a:gd name="connsiteX4" fmla="*/ 2416394 w 2546758"/>
                <a:gd name="connsiteY4" fmla="*/ 782166 h 782166"/>
                <a:gd name="connsiteX5" fmla="*/ 130364 w 2546758"/>
                <a:gd name="connsiteY5" fmla="*/ 782166 h 782166"/>
                <a:gd name="connsiteX6" fmla="*/ 0 w 2546758"/>
                <a:gd name="connsiteY6" fmla="*/ 651802 h 782166"/>
                <a:gd name="connsiteX7" fmla="*/ 0 w 2546758"/>
                <a:gd name="connsiteY7" fmla="*/ 130364 h 782166"/>
                <a:gd name="connsiteX8" fmla="*/ 130364 w 2546758"/>
                <a:gd name="connsiteY8"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46758" h="782166">
                  <a:moveTo>
                    <a:pt x="130364" y="0"/>
                  </a:moveTo>
                  <a:lnTo>
                    <a:pt x="2416394" y="0"/>
                  </a:lnTo>
                  <a:cubicBezTo>
                    <a:pt x="2488392" y="0"/>
                    <a:pt x="2546758" y="58366"/>
                    <a:pt x="2546758" y="130364"/>
                  </a:cubicBezTo>
                  <a:lnTo>
                    <a:pt x="2546758" y="651802"/>
                  </a:lnTo>
                  <a:cubicBezTo>
                    <a:pt x="2546758" y="723800"/>
                    <a:pt x="2488392" y="782166"/>
                    <a:pt x="2416394" y="782166"/>
                  </a:cubicBezTo>
                  <a:lnTo>
                    <a:pt x="130364" y="782166"/>
                  </a:lnTo>
                  <a:cubicBezTo>
                    <a:pt x="58366" y="782166"/>
                    <a:pt x="0" y="723800"/>
                    <a:pt x="0" y="651802"/>
                  </a:cubicBezTo>
                  <a:lnTo>
                    <a:pt x="0" y="130364"/>
                  </a:lnTo>
                  <a:cubicBezTo>
                    <a:pt x="0" y="58366"/>
                    <a:pt x="58366" y="0"/>
                    <a:pt x="130364" y="0"/>
                  </a:cubicBezTo>
                  <a:close/>
                </a:path>
              </a:pathLst>
            </a:custGeom>
          </p:spPr>
        </p:pic>
        <p:pic>
          <p:nvPicPr>
            <p:cNvPr id="34" name="图片 549" descr="徽标, 公司名称&#10;&#10;描述已自动生成"/>
            <p:cNvPicPr>
              <a:picLocks noChangeAspect="1"/>
            </p:cNvPicPr>
            <p:nvPr/>
          </p:nvPicPr>
          <p:blipFill>
            <a:blip r:embed="rId26" cstate="print">
              <a:extLst>
                <a:ext uri="{BEBA8EAE-BF5A-486C-A8C5-ECC9F3942E4B}">
                  <a14:imgProps xmlns:a14="http://schemas.microsoft.com/office/drawing/2010/main">
                    <a14:imgLayer r:embed="rId27">
                      <a14:imgEffect>
                        <a14:brightnessContrast bright="100000"/>
                      </a14:imgEffect>
                    </a14:imgLayer>
                  </a14:imgProps>
                </a:ext>
              </a:extLst>
            </a:blip>
            <a:srcRect/>
            <a:stretch>
              <a:fillRect/>
            </a:stretch>
          </p:blipFill>
          <p:spPr>
            <a:xfrm>
              <a:off x="974996" y="3708234"/>
              <a:ext cx="1723442" cy="573692"/>
            </a:xfrm>
            <a:custGeom>
              <a:avLst/>
              <a:gdLst>
                <a:gd name="connsiteX0" fmla="*/ 0 w 2349722"/>
                <a:gd name="connsiteY0" fmla="*/ 0 h 782166"/>
                <a:gd name="connsiteX1" fmla="*/ 2219358 w 2349722"/>
                <a:gd name="connsiteY1" fmla="*/ 0 h 782166"/>
                <a:gd name="connsiteX2" fmla="*/ 2349722 w 2349722"/>
                <a:gd name="connsiteY2" fmla="*/ 130364 h 782166"/>
                <a:gd name="connsiteX3" fmla="*/ 2349722 w 2349722"/>
                <a:gd name="connsiteY3" fmla="*/ 651802 h 782166"/>
                <a:gd name="connsiteX4" fmla="*/ 2219358 w 2349722"/>
                <a:gd name="connsiteY4" fmla="*/ 782166 h 782166"/>
                <a:gd name="connsiteX5" fmla="*/ 0 w 2349722"/>
                <a:gd name="connsiteY5" fmla="*/ 782166 h 782166"/>
                <a:gd name="connsiteX6" fmla="*/ 0 w 2349722"/>
                <a:gd name="connsiteY6"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9722" h="782166">
                  <a:moveTo>
                    <a:pt x="0" y="0"/>
                  </a:moveTo>
                  <a:lnTo>
                    <a:pt x="2219358" y="0"/>
                  </a:lnTo>
                  <a:cubicBezTo>
                    <a:pt x="2291356" y="0"/>
                    <a:pt x="2349722" y="58366"/>
                    <a:pt x="2349722" y="130364"/>
                  </a:cubicBezTo>
                  <a:lnTo>
                    <a:pt x="2349722" y="651802"/>
                  </a:lnTo>
                  <a:cubicBezTo>
                    <a:pt x="2349722" y="723800"/>
                    <a:pt x="2291356" y="782166"/>
                    <a:pt x="2219358" y="782166"/>
                  </a:cubicBezTo>
                  <a:lnTo>
                    <a:pt x="0" y="782166"/>
                  </a:lnTo>
                  <a:lnTo>
                    <a:pt x="0" y="0"/>
                  </a:lnTo>
                  <a:close/>
                </a:path>
              </a:pathLst>
            </a:custGeom>
          </p:spPr>
        </p:pic>
        <p:pic>
          <p:nvPicPr>
            <p:cNvPr id="35" name="图片 548" descr="徽标, 公司名称&#10;&#10;描述已自动生成"/>
            <p:cNvPicPr>
              <a:picLocks noChangeAspect="1"/>
            </p:cNvPicPr>
            <p:nvPr/>
          </p:nvPicPr>
          <p:blipFill>
            <a:blip r:embed="rId28" cstate="print">
              <a:extLst>
                <a:ext uri="{BEBA8EAE-BF5A-486C-A8C5-ECC9F3942E4B}">
                  <a14:imgProps xmlns:a14="http://schemas.microsoft.com/office/drawing/2010/main">
                    <a14:imgLayer r:embed="rId29">
                      <a14:imgEffect>
                        <a14:brightnessContrast bright="100000"/>
                      </a14:imgEffect>
                    </a14:imgLayer>
                  </a14:imgProps>
                </a:ext>
              </a:extLst>
            </a:blip>
            <a:srcRect/>
            <a:stretch>
              <a:fillRect/>
            </a:stretch>
          </p:blipFill>
          <p:spPr>
            <a:xfrm>
              <a:off x="3709419" y="3708234"/>
              <a:ext cx="1867962" cy="573692"/>
            </a:xfrm>
            <a:custGeom>
              <a:avLst/>
              <a:gdLst>
                <a:gd name="connsiteX0" fmla="*/ 130364 w 2546758"/>
                <a:gd name="connsiteY0" fmla="*/ 0 h 782166"/>
                <a:gd name="connsiteX1" fmla="*/ 2416394 w 2546758"/>
                <a:gd name="connsiteY1" fmla="*/ 0 h 782166"/>
                <a:gd name="connsiteX2" fmla="*/ 2546758 w 2546758"/>
                <a:gd name="connsiteY2" fmla="*/ 130364 h 782166"/>
                <a:gd name="connsiteX3" fmla="*/ 2546758 w 2546758"/>
                <a:gd name="connsiteY3" fmla="*/ 651802 h 782166"/>
                <a:gd name="connsiteX4" fmla="*/ 2416394 w 2546758"/>
                <a:gd name="connsiteY4" fmla="*/ 782166 h 782166"/>
                <a:gd name="connsiteX5" fmla="*/ 130364 w 2546758"/>
                <a:gd name="connsiteY5" fmla="*/ 782166 h 782166"/>
                <a:gd name="connsiteX6" fmla="*/ 0 w 2546758"/>
                <a:gd name="connsiteY6" fmla="*/ 651802 h 782166"/>
                <a:gd name="connsiteX7" fmla="*/ 0 w 2546758"/>
                <a:gd name="connsiteY7" fmla="*/ 130364 h 782166"/>
                <a:gd name="connsiteX8" fmla="*/ 130364 w 2546758"/>
                <a:gd name="connsiteY8"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46758" h="782166">
                  <a:moveTo>
                    <a:pt x="130364" y="0"/>
                  </a:moveTo>
                  <a:lnTo>
                    <a:pt x="2416394" y="0"/>
                  </a:lnTo>
                  <a:cubicBezTo>
                    <a:pt x="2488392" y="0"/>
                    <a:pt x="2546758" y="58366"/>
                    <a:pt x="2546758" y="130364"/>
                  </a:cubicBezTo>
                  <a:lnTo>
                    <a:pt x="2546758" y="651802"/>
                  </a:lnTo>
                  <a:cubicBezTo>
                    <a:pt x="2546758" y="723800"/>
                    <a:pt x="2488392" y="782166"/>
                    <a:pt x="2416394" y="782166"/>
                  </a:cubicBezTo>
                  <a:lnTo>
                    <a:pt x="130364" y="782166"/>
                  </a:lnTo>
                  <a:cubicBezTo>
                    <a:pt x="58366" y="782166"/>
                    <a:pt x="0" y="723800"/>
                    <a:pt x="0" y="651802"/>
                  </a:cubicBezTo>
                  <a:lnTo>
                    <a:pt x="0" y="130364"/>
                  </a:lnTo>
                  <a:cubicBezTo>
                    <a:pt x="0" y="58366"/>
                    <a:pt x="58366" y="0"/>
                    <a:pt x="130364" y="0"/>
                  </a:cubicBezTo>
                  <a:close/>
                </a:path>
              </a:pathLst>
            </a:custGeom>
          </p:spPr>
        </p:pic>
        <p:pic>
          <p:nvPicPr>
            <p:cNvPr id="36" name="图片 547" descr="徽标, 公司名称&#10;&#10;描述已自动生成"/>
            <p:cNvPicPr>
              <a:picLocks noChangeAspect="1"/>
            </p:cNvPicPr>
            <p:nvPr/>
          </p:nvPicPr>
          <p:blipFill>
            <a:blip r:embed="rId30" cstate="print">
              <a:extLst>
                <a:ext uri="{BEBA8EAE-BF5A-486C-A8C5-ECC9F3942E4B}">
                  <a14:imgProps xmlns:a14="http://schemas.microsoft.com/office/drawing/2010/main">
                    <a14:imgLayer r:embed="rId31">
                      <a14:imgEffect>
                        <a14:brightnessContrast bright="100000"/>
                      </a14:imgEffect>
                    </a14:imgLayer>
                  </a14:imgProps>
                </a:ext>
              </a:extLst>
            </a:blip>
            <a:srcRect/>
            <a:stretch>
              <a:fillRect/>
            </a:stretch>
          </p:blipFill>
          <p:spPr>
            <a:xfrm>
              <a:off x="6614619" y="3708234"/>
              <a:ext cx="1867962" cy="573692"/>
            </a:xfrm>
            <a:custGeom>
              <a:avLst/>
              <a:gdLst>
                <a:gd name="connsiteX0" fmla="*/ 130364 w 2546758"/>
                <a:gd name="connsiteY0" fmla="*/ 0 h 782166"/>
                <a:gd name="connsiteX1" fmla="*/ 2416394 w 2546758"/>
                <a:gd name="connsiteY1" fmla="*/ 0 h 782166"/>
                <a:gd name="connsiteX2" fmla="*/ 2546758 w 2546758"/>
                <a:gd name="connsiteY2" fmla="*/ 130364 h 782166"/>
                <a:gd name="connsiteX3" fmla="*/ 2546758 w 2546758"/>
                <a:gd name="connsiteY3" fmla="*/ 651802 h 782166"/>
                <a:gd name="connsiteX4" fmla="*/ 2416394 w 2546758"/>
                <a:gd name="connsiteY4" fmla="*/ 782166 h 782166"/>
                <a:gd name="connsiteX5" fmla="*/ 130364 w 2546758"/>
                <a:gd name="connsiteY5" fmla="*/ 782166 h 782166"/>
                <a:gd name="connsiteX6" fmla="*/ 0 w 2546758"/>
                <a:gd name="connsiteY6" fmla="*/ 651802 h 782166"/>
                <a:gd name="connsiteX7" fmla="*/ 0 w 2546758"/>
                <a:gd name="connsiteY7" fmla="*/ 130364 h 782166"/>
                <a:gd name="connsiteX8" fmla="*/ 130364 w 2546758"/>
                <a:gd name="connsiteY8"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46758" h="782166">
                  <a:moveTo>
                    <a:pt x="130364" y="0"/>
                  </a:moveTo>
                  <a:lnTo>
                    <a:pt x="2416394" y="0"/>
                  </a:lnTo>
                  <a:cubicBezTo>
                    <a:pt x="2488392" y="0"/>
                    <a:pt x="2546758" y="58366"/>
                    <a:pt x="2546758" y="130364"/>
                  </a:cubicBezTo>
                  <a:lnTo>
                    <a:pt x="2546758" y="651802"/>
                  </a:lnTo>
                  <a:cubicBezTo>
                    <a:pt x="2546758" y="723800"/>
                    <a:pt x="2488392" y="782166"/>
                    <a:pt x="2416394" y="782166"/>
                  </a:cubicBezTo>
                  <a:lnTo>
                    <a:pt x="130364" y="782166"/>
                  </a:lnTo>
                  <a:cubicBezTo>
                    <a:pt x="58366" y="782166"/>
                    <a:pt x="0" y="723800"/>
                    <a:pt x="0" y="651802"/>
                  </a:cubicBezTo>
                  <a:lnTo>
                    <a:pt x="0" y="130364"/>
                  </a:lnTo>
                  <a:cubicBezTo>
                    <a:pt x="0" y="58366"/>
                    <a:pt x="58366" y="0"/>
                    <a:pt x="130364" y="0"/>
                  </a:cubicBezTo>
                  <a:close/>
                </a:path>
              </a:pathLst>
            </a:custGeom>
          </p:spPr>
        </p:pic>
        <p:pic>
          <p:nvPicPr>
            <p:cNvPr id="37" name="图片 546" descr="徽标, 公司名称&#10;&#10;描述已自动生成"/>
            <p:cNvPicPr>
              <a:picLocks noChangeAspect="1"/>
            </p:cNvPicPr>
            <p:nvPr/>
          </p:nvPicPr>
          <p:blipFill>
            <a:blip r:embed="rId32" cstate="print">
              <a:extLst>
                <a:ext uri="{BEBA8EAE-BF5A-486C-A8C5-ECC9F3942E4B}">
                  <a14:imgProps xmlns:a14="http://schemas.microsoft.com/office/drawing/2010/main">
                    <a14:imgLayer r:embed="rId33">
                      <a14:imgEffect>
                        <a14:brightnessContrast bright="100000"/>
                      </a14:imgEffect>
                    </a14:imgLayer>
                  </a14:imgProps>
                </a:ext>
              </a:extLst>
            </a:blip>
            <a:srcRect/>
            <a:stretch>
              <a:fillRect/>
            </a:stretch>
          </p:blipFill>
          <p:spPr>
            <a:xfrm>
              <a:off x="974996" y="4658403"/>
              <a:ext cx="1723442" cy="573692"/>
            </a:xfrm>
            <a:custGeom>
              <a:avLst/>
              <a:gdLst>
                <a:gd name="connsiteX0" fmla="*/ 0 w 2349722"/>
                <a:gd name="connsiteY0" fmla="*/ 0 h 782166"/>
                <a:gd name="connsiteX1" fmla="*/ 2219358 w 2349722"/>
                <a:gd name="connsiteY1" fmla="*/ 0 h 782166"/>
                <a:gd name="connsiteX2" fmla="*/ 2349722 w 2349722"/>
                <a:gd name="connsiteY2" fmla="*/ 130364 h 782166"/>
                <a:gd name="connsiteX3" fmla="*/ 2349722 w 2349722"/>
                <a:gd name="connsiteY3" fmla="*/ 651802 h 782166"/>
                <a:gd name="connsiteX4" fmla="*/ 2219358 w 2349722"/>
                <a:gd name="connsiteY4" fmla="*/ 782166 h 782166"/>
                <a:gd name="connsiteX5" fmla="*/ 0 w 2349722"/>
                <a:gd name="connsiteY5" fmla="*/ 782166 h 782166"/>
                <a:gd name="connsiteX6" fmla="*/ 0 w 2349722"/>
                <a:gd name="connsiteY6"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9722" h="782166">
                  <a:moveTo>
                    <a:pt x="0" y="0"/>
                  </a:moveTo>
                  <a:lnTo>
                    <a:pt x="2219358" y="0"/>
                  </a:lnTo>
                  <a:cubicBezTo>
                    <a:pt x="2291356" y="0"/>
                    <a:pt x="2349722" y="58366"/>
                    <a:pt x="2349722" y="130364"/>
                  </a:cubicBezTo>
                  <a:lnTo>
                    <a:pt x="2349722" y="651802"/>
                  </a:lnTo>
                  <a:cubicBezTo>
                    <a:pt x="2349722" y="723800"/>
                    <a:pt x="2291356" y="782166"/>
                    <a:pt x="2219358" y="782166"/>
                  </a:cubicBezTo>
                  <a:lnTo>
                    <a:pt x="0" y="782166"/>
                  </a:lnTo>
                  <a:lnTo>
                    <a:pt x="0" y="0"/>
                  </a:lnTo>
                  <a:close/>
                </a:path>
              </a:pathLst>
            </a:custGeom>
          </p:spPr>
        </p:pic>
        <p:pic>
          <p:nvPicPr>
            <p:cNvPr id="38" name="图片 545" descr="徽标, 公司名称&#10;&#10;描述已自动生成"/>
            <p:cNvPicPr>
              <a:picLocks noChangeAspect="1"/>
            </p:cNvPicPr>
            <p:nvPr/>
          </p:nvPicPr>
          <p:blipFill>
            <a:blip r:embed="rId34" cstate="print"/>
            <a:srcRect/>
            <a:stretch>
              <a:fillRect/>
            </a:stretch>
          </p:blipFill>
          <p:spPr>
            <a:xfrm>
              <a:off x="3709419" y="4658403"/>
              <a:ext cx="1867962" cy="573692"/>
            </a:xfrm>
            <a:custGeom>
              <a:avLst/>
              <a:gdLst>
                <a:gd name="connsiteX0" fmla="*/ 130364 w 2546758"/>
                <a:gd name="connsiteY0" fmla="*/ 0 h 782166"/>
                <a:gd name="connsiteX1" fmla="*/ 2416394 w 2546758"/>
                <a:gd name="connsiteY1" fmla="*/ 0 h 782166"/>
                <a:gd name="connsiteX2" fmla="*/ 2546758 w 2546758"/>
                <a:gd name="connsiteY2" fmla="*/ 130364 h 782166"/>
                <a:gd name="connsiteX3" fmla="*/ 2546758 w 2546758"/>
                <a:gd name="connsiteY3" fmla="*/ 651802 h 782166"/>
                <a:gd name="connsiteX4" fmla="*/ 2416394 w 2546758"/>
                <a:gd name="connsiteY4" fmla="*/ 782166 h 782166"/>
                <a:gd name="connsiteX5" fmla="*/ 130364 w 2546758"/>
                <a:gd name="connsiteY5" fmla="*/ 782166 h 782166"/>
                <a:gd name="connsiteX6" fmla="*/ 0 w 2546758"/>
                <a:gd name="connsiteY6" fmla="*/ 651802 h 782166"/>
                <a:gd name="connsiteX7" fmla="*/ 0 w 2546758"/>
                <a:gd name="connsiteY7" fmla="*/ 130364 h 782166"/>
                <a:gd name="connsiteX8" fmla="*/ 130364 w 2546758"/>
                <a:gd name="connsiteY8"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46758" h="782166">
                  <a:moveTo>
                    <a:pt x="130364" y="0"/>
                  </a:moveTo>
                  <a:lnTo>
                    <a:pt x="2416394" y="0"/>
                  </a:lnTo>
                  <a:cubicBezTo>
                    <a:pt x="2488392" y="0"/>
                    <a:pt x="2546758" y="58366"/>
                    <a:pt x="2546758" y="130364"/>
                  </a:cubicBezTo>
                  <a:lnTo>
                    <a:pt x="2546758" y="651802"/>
                  </a:lnTo>
                  <a:cubicBezTo>
                    <a:pt x="2546758" y="723800"/>
                    <a:pt x="2488392" y="782166"/>
                    <a:pt x="2416394" y="782166"/>
                  </a:cubicBezTo>
                  <a:lnTo>
                    <a:pt x="130364" y="782166"/>
                  </a:lnTo>
                  <a:cubicBezTo>
                    <a:pt x="58366" y="782166"/>
                    <a:pt x="0" y="723800"/>
                    <a:pt x="0" y="651802"/>
                  </a:cubicBezTo>
                  <a:lnTo>
                    <a:pt x="0" y="130364"/>
                  </a:lnTo>
                  <a:cubicBezTo>
                    <a:pt x="0" y="58366"/>
                    <a:pt x="58366" y="0"/>
                    <a:pt x="130364" y="0"/>
                  </a:cubicBezTo>
                  <a:close/>
                </a:path>
              </a:pathLst>
            </a:custGeom>
          </p:spPr>
        </p:pic>
        <p:pic>
          <p:nvPicPr>
            <p:cNvPr id="39" name="图片 544" descr="徽标, 公司名称&#10;&#10;描述已自动生成"/>
            <p:cNvPicPr>
              <a:picLocks noChangeAspect="1"/>
            </p:cNvPicPr>
            <p:nvPr/>
          </p:nvPicPr>
          <p:blipFill>
            <a:blip r:embed="rId35" cstate="print"/>
            <a:srcRect/>
            <a:stretch>
              <a:fillRect/>
            </a:stretch>
          </p:blipFill>
          <p:spPr>
            <a:xfrm>
              <a:off x="6614619" y="4658403"/>
              <a:ext cx="1867962" cy="573692"/>
            </a:xfrm>
            <a:custGeom>
              <a:avLst/>
              <a:gdLst>
                <a:gd name="connsiteX0" fmla="*/ 130364 w 2546758"/>
                <a:gd name="connsiteY0" fmla="*/ 0 h 782166"/>
                <a:gd name="connsiteX1" fmla="*/ 2416394 w 2546758"/>
                <a:gd name="connsiteY1" fmla="*/ 0 h 782166"/>
                <a:gd name="connsiteX2" fmla="*/ 2546758 w 2546758"/>
                <a:gd name="connsiteY2" fmla="*/ 130364 h 782166"/>
                <a:gd name="connsiteX3" fmla="*/ 2546758 w 2546758"/>
                <a:gd name="connsiteY3" fmla="*/ 651802 h 782166"/>
                <a:gd name="connsiteX4" fmla="*/ 2416394 w 2546758"/>
                <a:gd name="connsiteY4" fmla="*/ 782166 h 782166"/>
                <a:gd name="connsiteX5" fmla="*/ 130364 w 2546758"/>
                <a:gd name="connsiteY5" fmla="*/ 782166 h 782166"/>
                <a:gd name="connsiteX6" fmla="*/ 0 w 2546758"/>
                <a:gd name="connsiteY6" fmla="*/ 651802 h 782166"/>
                <a:gd name="connsiteX7" fmla="*/ 0 w 2546758"/>
                <a:gd name="connsiteY7" fmla="*/ 130364 h 782166"/>
                <a:gd name="connsiteX8" fmla="*/ 130364 w 2546758"/>
                <a:gd name="connsiteY8" fmla="*/ 0 h 78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46758" h="782166">
                  <a:moveTo>
                    <a:pt x="130364" y="0"/>
                  </a:moveTo>
                  <a:lnTo>
                    <a:pt x="2416394" y="0"/>
                  </a:lnTo>
                  <a:cubicBezTo>
                    <a:pt x="2488392" y="0"/>
                    <a:pt x="2546758" y="58366"/>
                    <a:pt x="2546758" y="130364"/>
                  </a:cubicBezTo>
                  <a:lnTo>
                    <a:pt x="2546758" y="651802"/>
                  </a:lnTo>
                  <a:cubicBezTo>
                    <a:pt x="2546758" y="723800"/>
                    <a:pt x="2488392" y="782166"/>
                    <a:pt x="2416394" y="782166"/>
                  </a:cubicBezTo>
                  <a:lnTo>
                    <a:pt x="130364" y="782166"/>
                  </a:lnTo>
                  <a:cubicBezTo>
                    <a:pt x="58366" y="782166"/>
                    <a:pt x="0" y="723800"/>
                    <a:pt x="0" y="651802"/>
                  </a:cubicBezTo>
                  <a:lnTo>
                    <a:pt x="0" y="130364"/>
                  </a:lnTo>
                  <a:cubicBezTo>
                    <a:pt x="0" y="58366"/>
                    <a:pt x="58366" y="0"/>
                    <a:pt x="130364" y="0"/>
                  </a:cubicBezTo>
                  <a:close/>
                </a:path>
              </a:pathLst>
            </a:custGeom>
          </p:spPr>
        </p:pic>
        <p:pic>
          <p:nvPicPr>
            <p:cNvPr id="40" name="图片 543" descr="徽标, 公司名称&#10;&#10;描述已自动生成"/>
            <p:cNvPicPr>
              <a:picLocks noChangeAspect="1"/>
            </p:cNvPicPr>
            <p:nvPr/>
          </p:nvPicPr>
          <p:blipFill>
            <a:blip r:embed="rId36" cstate="print"/>
            <a:srcRect/>
            <a:stretch>
              <a:fillRect/>
            </a:stretch>
          </p:blipFill>
          <p:spPr>
            <a:xfrm>
              <a:off x="974996" y="5593306"/>
              <a:ext cx="1723442" cy="489676"/>
            </a:xfrm>
            <a:custGeom>
              <a:avLst/>
              <a:gdLst>
                <a:gd name="connsiteX0" fmla="*/ 0 w 2349722"/>
                <a:gd name="connsiteY0" fmla="*/ 0 h 667619"/>
                <a:gd name="connsiteX1" fmla="*/ 2219358 w 2349722"/>
                <a:gd name="connsiteY1" fmla="*/ 0 h 667619"/>
                <a:gd name="connsiteX2" fmla="*/ 2349722 w 2349722"/>
                <a:gd name="connsiteY2" fmla="*/ 130364 h 667619"/>
                <a:gd name="connsiteX3" fmla="*/ 2349722 w 2349722"/>
                <a:gd name="connsiteY3" fmla="*/ 651802 h 667619"/>
                <a:gd name="connsiteX4" fmla="*/ 2346529 w 2349722"/>
                <a:gd name="connsiteY4" fmla="*/ 667619 h 667619"/>
                <a:gd name="connsiteX5" fmla="*/ 0 w 2349722"/>
                <a:gd name="connsiteY5" fmla="*/ 667619 h 667619"/>
                <a:gd name="connsiteX6" fmla="*/ 0 w 2349722"/>
                <a:gd name="connsiteY6" fmla="*/ 0 h 667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9722" h="667619">
                  <a:moveTo>
                    <a:pt x="0" y="0"/>
                  </a:moveTo>
                  <a:lnTo>
                    <a:pt x="2219358" y="0"/>
                  </a:lnTo>
                  <a:cubicBezTo>
                    <a:pt x="2291356" y="0"/>
                    <a:pt x="2349722" y="58366"/>
                    <a:pt x="2349722" y="130364"/>
                  </a:cubicBezTo>
                  <a:lnTo>
                    <a:pt x="2349722" y="651802"/>
                  </a:lnTo>
                  <a:lnTo>
                    <a:pt x="2346529" y="667619"/>
                  </a:lnTo>
                  <a:lnTo>
                    <a:pt x="0" y="667619"/>
                  </a:lnTo>
                  <a:lnTo>
                    <a:pt x="0" y="0"/>
                  </a:lnTo>
                  <a:close/>
                </a:path>
              </a:pathLst>
            </a:custGeom>
          </p:spPr>
        </p:pic>
        <p:pic>
          <p:nvPicPr>
            <p:cNvPr id="41" name="图片 42" descr="徽标, 公司名称&#10;&#10;描述已自动生成"/>
            <p:cNvPicPr>
              <a:picLocks noChangeAspect="1"/>
            </p:cNvPicPr>
            <p:nvPr/>
          </p:nvPicPr>
          <p:blipFill>
            <a:blip r:embed="rId37" cstate="print"/>
            <a:srcRect/>
            <a:stretch>
              <a:fillRect/>
            </a:stretch>
          </p:blipFill>
          <p:spPr>
            <a:xfrm>
              <a:off x="6667715" y="5593306"/>
              <a:ext cx="1761770" cy="489676"/>
            </a:xfrm>
            <a:custGeom>
              <a:avLst/>
              <a:gdLst>
                <a:gd name="connsiteX0" fmla="*/ 130364 w 2401978"/>
                <a:gd name="connsiteY0" fmla="*/ 0 h 667619"/>
                <a:gd name="connsiteX1" fmla="*/ 2401978 w 2401978"/>
                <a:gd name="connsiteY1" fmla="*/ 0 h 667619"/>
                <a:gd name="connsiteX2" fmla="*/ 2401978 w 2401978"/>
                <a:gd name="connsiteY2" fmla="*/ 667619 h 667619"/>
                <a:gd name="connsiteX3" fmla="*/ 3193 w 2401978"/>
                <a:gd name="connsiteY3" fmla="*/ 667619 h 667619"/>
                <a:gd name="connsiteX4" fmla="*/ 0 w 2401978"/>
                <a:gd name="connsiteY4" fmla="*/ 651802 h 667619"/>
                <a:gd name="connsiteX5" fmla="*/ 0 w 2401978"/>
                <a:gd name="connsiteY5" fmla="*/ 130364 h 667619"/>
                <a:gd name="connsiteX6" fmla="*/ 130364 w 2401978"/>
                <a:gd name="connsiteY6" fmla="*/ 0 h 667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1978" h="667619">
                  <a:moveTo>
                    <a:pt x="130364" y="0"/>
                  </a:moveTo>
                  <a:lnTo>
                    <a:pt x="2401978" y="0"/>
                  </a:lnTo>
                  <a:lnTo>
                    <a:pt x="2401978" y="667619"/>
                  </a:lnTo>
                  <a:lnTo>
                    <a:pt x="3193" y="667619"/>
                  </a:lnTo>
                  <a:lnTo>
                    <a:pt x="0" y="651802"/>
                  </a:lnTo>
                  <a:lnTo>
                    <a:pt x="0" y="130364"/>
                  </a:lnTo>
                  <a:cubicBezTo>
                    <a:pt x="0" y="58366"/>
                    <a:pt x="58366" y="0"/>
                    <a:pt x="130364" y="0"/>
                  </a:cubicBezTo>
                  <a:close/>
                </a:path>
              </a:pathLst>
            </a:custGeom>
          </p:spPr>
        </p:pic>
        <p:grpSp>
          <p:nvGrpSpPr>
            <p:cNvPr id="42" name="组合 91"/>
            <p:cNvGrpSpPr/>
            <p:nvPr/>
          </p:nvGrpSpPr>
          <p:grpSpPr>
            <a:xfrm>
              <a:off x="464820" y="1703659"/>
              <a:ext cx="11401425" cy="4582841"/>
              <a:chOff x="464820" y="1703659"/>
              <a:chExt cx="11401425" cy="4582841"/>
            </a:xfrm>
          </p:grpSpPr>
          <p:grpSp>
            <p:nvGrpSpPr>
              <p:cNvPr id="43" name="组合 96"/>
              <p:cNvGrpSpPr/>
              <p:nvPr/>
            </p:nvGrpSpPr>
            <p:grpSpPr>
              <a:xfrm>
                <a:off x="464820" y="1703659"/>
                <a:ext cx="11262360" cy="782166"/>
                <a:chOff x="639623" y="1730918"/>
                <a:chExt cx="11697780" cy="753202"/>
              </a:xfrm>
            </p:grpSpPr>
            <p:sp>
              <p:nvSpPr>
                <p:cNvPr id="75" name="矩形: 圆角 141"/>
                <p:cNvSpPr/>
                <p:nvPr/>
              </p:nvSpPr>
              <p:spPr>
                <a:xfrm>
                  <a:off x="63962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76" name="矩形: 圆角 142"/>
                <p:cNvSpPr/>
                <p:nvPr/>
              </p:nvSpPr>
              <p:spPr>
                <a:xfrm>
                  <a:off x="365714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77" name="矩形: 圆角 143"/>
                <p:cNvSpPr/>
                <p:nvPr/>
              </p:nvSpPr>
              <p:spPr>
                <a:xfrm>
                  <a:off x="667466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78" name="矩形: 圆角 144"/>
                <p:cNvSpPr/>
                <p:nvPr/>
              </p:nvSpPr>
              <p:spPr>
                <a:xfrm>
                  <a:off x="969218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grpSp>
          <p:grpSp>
            <p:nvGrpSpPr>
              <p:cNvPr id="44" name="组合 98"/>
              <p:cNvGrpSpPr/>
              <p:nvPr/>
            </p:nvGrpSpPr>
            <p:grpSpPr>
              <a:xfrm>
                <a:off x="464820" y="2653828"/>
                <a:ext cx="11262360" cy="782166"/>
                <a:chOff x="639623" y="1730918"/>
                <a:chExt cx="11697780" cy="753202"/>
              </a:xfrm>
            </p:grpSpPr>
            <p:sp>
              <p:nvSpPr>
                <p:cNvPr id="71" name="矩形: 圆角 137"/>
                <p:cNvSpPr/>
                <p:nvPr/>
              </p:nvSpPr>
              <p:spPr>
                <a:xfrm>
                  <a:off x="63962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72" name="矩形: 圆角 138"/>
                <p:cNvSpPr/>
                <p:nvPr/>
              </p:nvSpPr>
              <p:spPr>
                <a:xfrm>
                  <a:off x="365714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73" name="矩形: 圆角 139"/>
                <p:cNvSpPr/>
                <p:nvPr/>
              </p:nvSpPr>
              <p:spPr>
                <a:xfrm>
                  <a:off x="667466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74" name="矩形: 圆角 140"/>
                <p:cNvSpPr/>
                <p:nvPr/>
              </p:nvSpPr>
              <p:spPr>
                <a:xfrm>
                  <a:off x="969218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grpSp>
          <p:sp>
            <p:nvSpPr>
              <p:cNvPr id="45" name="矩形: 圆角 99"/>
              <p:cNvSpPr/>
              <p:nvPr/>
            </p:nvSpPr>
            <p:spPr>
              <a:xfrm>
                <a:off x="464820" y="3603997"/>
                <a:ext cx="2546758" cy="782166"/>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46" name="矩形: 圆角 101"/>
              <p:cNvSpPr/>
              <p:nvPr/>
            </p:nvSpPr>
            <p:spPr>
              <a:xfrm>
                <a:off x="3370021" y="3603997"/>
                <a:ext cx="2546758" cy="782166"/>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47" name="矩形: 圆角 102"/>
              <p:cNvSpPr/>
              <p:nvPr/>
            </p:nvSpPr>
            <p:spPr>
              <a:xfrm>
                <a:off x="6275221" y="3603997"/>
                <a:ext cx="2546758" cy="782166"/>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48" name="矩形: 圆角 103"/>
              <p:cNvSpPr/>
              <p:nvPr/>
            </p:nvSpPr>
            <p:spPr>
              <a:xfrm>
                <a:off x="9180422" y="3603997"/>
                <a:ext cx="2546758" cy="782166"/>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grpSp>
            <p:nvGrpSpPr>
              <p:cNvPr id="49" name="组合 104"/>
              <p:cNvGrpSpPr/>
              <p:nvPr/>
            </p:nvGrpSpPr>
            <p:grpSpPr>
              <a:xfrm>
                <a:off x="464820" y="4554166"/>
                <a:ext cx="11262360" cy="782166"/>
                <a:chOff x="639623" y="1730918"/>
                <a:chExt cx="11697780" cy="753202"/>
              </a:xfrm>
            </p:grpSpPr>
            <p:sp>
              <p:nvSpPr>
                <p:cNvPr id="67" name="矩形: 圆角 133"/>
                <p:cNvSpPr/>
                <p:nvPr/>
              </p:nvSpPr>
              <p:spPr>
                <a:xfrm>
                  <a:off x="63962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68" name="矩形: 圆角 134"/>
                <p:cNvSpPr/>
                <p:nvPr/>
              </p:nvSpPr>
              <p:spPr>
                <a:xfrm>
                  <a:off x="365714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69" name="矩形: 圆角 135"/>
                <p:cNvSpPr/>
                <p:nvPr/>
              </p:nvSpPr>
              <p:spPr>
                <a:xfrm>
                  <a:off x="667466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70" name="矩形: 圆角 136"/>
                <p:cNvSpPr/>
                <p:nvPr/>
              </p:nvSpPr>
              <p:spPr>
                <a:xfrm>
                  <a:off x="969218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grpSp>
          <p:grpSp>
            <p:nvGrpSpPr>
              <p:cNvPr id="50" name="组合 105"/>
              <p:cNvGrpSpPr/>
              <p:nvPr/>
            </p:nvGrpSpPr>
            <p:grpSpPr>
              <a:xfrm>
                <a:off x="464820" y="5504334"/>
                <a:ext cx="11262360" cy="782166"/>
                <a:chOff x="639623" y="1730918"/>
                <a:chExt cx="11697780" cy="753202"/>
              </a:xfrm>
            </p:grpSpPr>
            <p:sp>
              <p:nvSpPr>
                <p:cNvPr id="63" name="矩形: 圆角 129"/>
                <p:cNvSpPr/>
                <p:nvPr/>
              </p:nvSpPr>
              <p:spPr>
                <a:xfrm>
                  <a:off x="63962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64" name="矩形: 圆角 130"/>
                <p:cNvSpPr/>
                <p:nvPr/>
              </p:nvSpPr>
              <p:spPr>
                <a:xfrm>
                  <a:off x="365714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65" name="矩形: 圆角 131"/>
                <p:cNvSpPr/>
                <p:nvPr/>
              </p:nvSpPr>
              <p:spPr>
                <a:xfrm>
                  <a:off x="667466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sp>
              <p:nvSpPr>
                <p:cNvPr id="66" name="矩形: 圆角 132"/>
                <p:cNvSpPr/>
                <p:nvPr/>
              </p:nvSpPr>
              <p:spPr>
                <a:xfrm>
                  <a:off x="9692183" y="1730918"/>
                  <a:ext cx="2645220" cy="753202"/>
                </a:xfrm>
                <a:prstGeom prst="roundRect">
                  <a:avLst/>
                </a:prstGeom>
                <a:solidFill>
                  <a:schemeClr val="bg1"/>
                </a:solidFill>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2000" dirty="0">
                    <a:solidFill>
                      <a:schemeClr val="bg1"/>
                    </a:solidFill>
                    <a:latin typeface="DFKai-SB" panose="03000509000000000000" pitchFamily="65" charset="-120"/>
                    <a:ea typeface="DFKai-SB" panose="03000509000000000000" pitchFamily="65" charset="-120"/>
                  </a:endParaRPr>
                </a:p>
              </p:txBody>
            </p:sp>
          </p:grpSp>
          <p:pic>
            <p:nvPicPr>
              <p:cNvPr id="51" name="Picture 46"/>
              <p:cNvPicPr>
                <a:picLocks noChangeAspect="1" noChangeArrowheads="1"/>
              </p:cNvPicPr>
              <p:nvPr/>
            </p:nvPicPr>
            <p:blipFill>
              <a:blip r:embed="rId38" cstate="screen"/>
              <a:srcRect/>
              <a:stretch>
                <a:fillRect/>
              </a:stretch>
            </p:blipFill>
            <p:spPr bwMode="auto">
              <a:xfrm>
                <a:off x="3999230" y="1744934"/>
                <a:ext cx="114173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57"/>
              <p:cNvPicPr>
                <a:picLocks noChangeAspect="1" noChangeArrowheads="1"/>
              </p:cNvPicPr>
              <p:nvPr/>
            </p:nvPicPr>
            <p:blipFill>
              <a:blip r:embed="rId39" cstate="screen"/>
              <a:srcRect/>
              <a:stretch>
                <a:fillRect/>
              </a:stretch>
            </p:blipFill>
            <p:spPr bwMode="auto">
              <a:xfrm>
                <a:off x="9211310" y="1786844"/>
                <a:ext cx="2473960" cy="589280"/>
              </a:xfrm>
              <a:prstGeom prst="rect">
                <a:avLst/>
              </a:prstGeom>
              <a:solidFill>
                <a:srgbClr val="F4A83A"/>
              </a:solidFill>
              <a:ln w="57150">
                <a:noFill/>
              </a:ln>
              <a:extLst>
                <a:ext uri="{91240B29-F687-4F45-9708-019B960494DF}">
                  <a14:hiddenLine xmlns:a14="http://schemas.microsoft.com/office/drawing/2010/main" w="9525">
                    <a:solidFill>
                      <a:srgbClr val="000000"/>
                    </a:solidFill>
                    <a:miter lim="800000"/>
                    <a:headEnd/>
                    <a:tailEnd/>
                  </a14:hiddenLine>
                </a:ext>
              </a:extLst>
            </p:spPr>
          </p:pic>
          <p:pic>
            <p:nvPicPr>
              <p:cNvPr id="53" name="Picture 22" descr="C:\Users\fp1451\AppData\Local\Microsoft\Windows\Temporary Internet Files\Low\Content.IE5\2HZO58B9\Lenovo-logo[1].jpg"/>
              <p:cNvPicPr>
                <a:picLocks noChangeAspect="1" noChangeArrowheads="1"/>
              </p:cNvPicPr>
              <p:nvPr/>
            </p:nvPicPr>
            <p:blipFill>
              <a:blip r:embed="rId40" cstate="print">
                <a:clrChange>
                  <a:clrFrom>
                    <a:srgbClr val="F7FFFF"/>
                  </a:clrFrom>
                  <a:clrTo>
                    <a:srgbClr val="F7FFFF">
                      <a:alpha val="0"/>
                    </a:srgbClr>
                  </a:clrTo>
                </a:clrChange>
              </a:blip>
              <a:srcRect/>
              <a:stretch>
                <a:fillRect/>
              </a:stretch>
            </p:blipFill>
            <p:spPr bwMode="auto">
              <a:xfrm>
                <a:off x="3394075" y="2712674"/>
                <a:ext cx="2522855" cy="634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图片 113" descr="图片包含 游戏机, 建筑, 画, 钟表&#10;&#10;描述已自动生成"/>
              <p:cNvPicPr>
                <a:picLocks noChangeAspect="1"/>
              </p:cNvPicPr>
              <p:nvPr/>
            </p:nvPicPr>
            <p:blipFill>
              <a:blip r:embed="rId41" cstate="print"/>
              <a:stretch>
                <a:fillRect/>
              </a:stretch>
            </p:blipFill>
            <p:spPr>
              <a:xfrm>
                <a:off x="9187180" y="2757759"/>
                <a:ext cx="2679065" cy="534035"/>
              </a:xfrm>
              <a:prstGeom prst="rect">
                <a:avLst/>
              </a:prstGeom>
            </p:spPr>
          </p:pic>
          <p:pic>
            <p:nvPicPr>
              <p:cNvPr id="55" name="Picture 48" descr="Sony-Mobile-Logo"/>
              <p:cNvPicPr>
                <a:picLocks noChangeAspect="1" noChangeArrowheads="1"/>
              </p:cNvPicPr>
              <p:nvPr/>
            </p:nvPicPr>
            <p:blipFill>
              <a:blip r:embed="rId42" cstate="print">
                <a:clrChange>
                  <a:clrFrom>
                    <a:srgbClr val="FDFDFD"/>
                  </a:clrFrom>
                  <a:clrTo>
                    <a:srgbClr val="FDFDFD">
                      <a:alpha val="0"/>
                    </a:srgbClr>
                  </a:clrTo>
                </a:clrChange>
              </a:blip>
              <a:srcRect/>
              <a:stretch>
                <a:fillRect/>
              </a:stretch>
            </p:blipFill>
            <p:spPr bwMode="auto">
              <a:xfrm>
                <a:off x="6290945" y="3613104"/>
                <a:ext cx="251523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2"/>
              <p:cNvPicPr>
                <a:picLocks noChangeAspect="1" noChangeArrowheads="1"/>
              </p:cNvPicPr>
              <p:nvPr/>
            </p:nvPicPr>
            <p:blipFill>
              <a:blip r:embed="rId43" cstate="screen">
                <a:clrChange>
                  <a:clrFrom>
                    <a:srgbClr val="FFFFFF"/>
                  </a:clrFrom>
                  <a:clrTo>
                    <a:srgbClr val="FFFFFF">
                      <a:alpha val="0"/>
                    </a:srgbClr>
                  </a:clrTo>
                </a:clrChange>
              </a:blip>
              <a:srcRect/>
              <a:stretch>
                <a:fillRect/>
              </a:stretch>
            </p:blipFill>
            <p:spPr bwMode="auto">
              <a:xfrm>
                <a:off x="6284595" y="5556839"/>
                <a:ext cx="2529205" cy="67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20"/>
              <p:cNvPicPr>
                <a:picLocks noChangeAspect="1" noChangeArrowheads="1"/>
              </p:cNvPicPr>
              <p:nvPr/>
            </p:nvPicPr>
            <p:blipFill>
              <a:blip r:embed="rId44" cstate="screen">
                <a:clrChange>
                  <a:clrFrom>
                    <a:srgbClr val="FFFFFF"/>
                  </a:clrFrom>
                  <a:clrTo>
                    <a:srgbClr val="FFFFFF">
                      <a:alpha val="0"/>
                    </a:srgbClr>
                  </a:clrTo>
                </a:clrChange>
              </a:blip>
              <a:srcRect/>
              <a:stretch>
                <a:fillRect/>
              </a:stretch>
            </p:blipFill>
            <p:spPr bwMode="auto">
              <a:xfrm>
                <a:off x="521335" y="3708354"/>
                <a:ext cx="244919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a:tailEnd/>
                  </a14:hiddenLine>
                </a:ext>
              </a:extLst>
            </p:spPr>
          </p:pic>
          <p:pic>
            <p:nvPicPr>
              <p:cNvPr id="58" name="Picture 25" descr="C:\Users\F6650050\Desktop\2ef3aca17e8bee294eb3d5dbfde45188 (1).png"/>
              <p:cNvPicPr>
                <a:picLocks noChangeAspect="1" noChangeArrowheads="1"/>
              </p:cNvPicPr>
              <p:nvPr/>
            </p:nvPicPr>
            <p:blipFill>
              <a:blip r:embed="rId45" cstate="print"/>
              <a:srcRect/>
              <a:stretch>
                <a:fillRect/>
              </a:stretch>
            </p:blipFill>
            <p:spPr bwMode="auto">
              <a:xfrm>
                <a:off x="3545840" y="4574494"/>
                <a:ext cx="229108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50" descr="cisco logo"/>
              <p:cNvPicPr>
                <a:picLocks noChangeAspect="1" noChangeArrowheads="1"/>
              </p:cNvPicPr>
              <p:nvPr/>
            </p:nvPicPr>
            <p:blipFill>
              <a:blip r:embed="rId46" cstate="screen">
                <a:clrChange>
                  <a:clrFrom>
                    <a:srgbClr val="FFFFFF"/>
                  </a:clrFrom>
                  <a:clrTo>
                    <a:srgbClr val="FFFFFF">
                      <a:alpha val="0"/>
                    </a:srgbClr>
                  </a:clrTo>
                </a:clrChange>
              </a:blip>
              <a:srcRect/>
              <a:stretch>
                <a:fillRect/>
              </a:stretch>
            </p:blipFill>
            <p:spPr bwMode="auto">
              <a:xfrm>
                <a:off x="629285" y="4610689"/>
                <a:ext cx="2242185" cy="648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图片 125" descr="图片包含 游戏机, 画, 盘子&#10;&#10;描述已自动生成"/>
              <p:cNvPicPr>
                <a:picLocks noChangeAspect="1"/>
              </p:cNvPicPr>
              <p:nvPr/>
            </p:nvPicPr>
            <p:blipFill>
              <a:blip r:embed="rId47" cstate="print"/>
              <a:stretch>
                <a:fillRect/>
              </a:stretch>
            </p:blipFill>
            <p:spPr>
              <a:xfrm>
                <a:off x="629285" y="5525724"/>
                <a:ext cx="2242820" cy="753745"/>
              </a:xfrm>
              <a:prstGeom prst="rect">
                <a:avLst/>
              </a:prstGeom>
            </p:spPr>
          </p:pic>
          <p:pic>
            <p:nvPicPr>
              <p:cNvPr id="61" name="图片 126" descr="手机屏幕截图&#10;&#10;描述已自动生成"/>
              <p:cNvPicPr>
                <a:picLocks noChangeAspect="1"/>
              </p:cNvPicPr>
              <p:nvPr/>
            </p:nvPicPr>
            <p:blipFill rotWithShape="1">
              <a:blip r:embed="rId48" cstate="print"/>
              <a:srcRect/>
              <a:stretch>
                <a:fillRect/>
              </a:stretch>
            </p:blipFill>
            <p:spPr>
              <a:xfrm>
                <a:off x="9252585" y="3644854"/>
                <a:ext cx="2423160" cy="708025"/>
              </a:xfrm>
              <a:prstGeom prst="rect">
                <a:avLst/>
              </a:prstGeom>
            </p:spPr>
          </p:pic>
          <p:pic>
            <p:nvPicPr>
              <p:cNvPr id="62" name="图片 127" descr="图片包含 游戏机, 钟表, 标志, 画&#10;&#10;描述已自动生成"/>
              <p:cNvPicPr>
                <a:picLocks noChangeAspect="1"/>
              </p:cNvPicPr>
              <p:nvPr/>
            </p:nvPicPr>
            <p:blipFill>
              <a:blip r:embed="rId49" cstate="print"/>
              <a:stretch>
                <a:fillRect/>
              </a:stretch>
            </p:blipFill>
            <p:spPr>
              <a:xfrm>
                <a:off x="9221470" y="4611324"/>
                <a:ext cx="2454910" cy="669925"/>
              </a:xfrm>
              <a:prstGeom prst="rect">
                <a:avLst/>
              </a:prstGeom>
            </p:spPr>
          </p:pic>
        </p:grpSp>
        <p:pic>
          <p:nvPicPr>
            <p:cNvPr id="79" name="图片 1" descr="src=http___img3.178.com_shouyou_2016_09_02_1_cf7208bd049d63e29cace25161664afb.jpg&amp;refer=http___img3.178"/>
            <p:cNvPicPr>
              <a:picLocks noChangeAspect="1"/>
            </p:cNvPicPr>
            <p:nvPr/>
          </p:nvPicPr>
          <p:blipFill>
            <a:blip r:embed="rId50" cstate="print"/>
            <a:srcRect/>
            <a:stretch>
              <a:fillRect/>
            </a:stretch>
          </p:blipFill>
          <p:spPr>
            <a:xfrm>
              <a:off x="6313170" y="1726565"/>
              <a:ext cx="2470150" cy="740410"/>
            </a:xfrm>
            <a:prstGeom prst="rect">
              <a:avLst/>
            </a:prstGeom>
          </p:spPr>
        </p:pic>
        <p:pic>
          <p:nvPicPr>
            <p:cNvPr id="80" name="图片 2" descr="src=http___n.sinaimg.cn_tech_transform_11_w500h311_20210603_9433-kracxep8966113.jpg&amp;refer=http___n.sinaimg"/>
            <p:cNvPicPr>
              <a:picLocks noChangeAspect="1"/>
            </p:cNvPicPr>
            <p:nvPr/>
          </p:nvPicPr>
          <p:blipFill>
            <a:blip r:embed="rId51" cstate="print">
              <a:clrChange>
                <a:clrFrom>
                  <a:srgbClr val="FFFFFF">
                    <a:alpha val="100000"/>
                  </a:srgbClr>
                </a:clrFrom>
                <a:clrTo>
                  <a:srgbClr val="FFFFFF">
                    <a:alpha val="100000"/>
                    <a:alpha val="0"/>
                  </a:srgbClr>
                </a:clrTo>
              </a:clrChange>
            </a:blip>
            <a:srcRect/>
            <a:stretch>
              <a:fillRect/>
            </a:stretch>
          </p:blipFill>
          <p:spPr>
            <a:xfrm>
              <a:off x="3509645" y="5494655"/>
              <a:ext cx="2327910" cy="784225"/>
            </a:xfrm>
            <a:prstGeom prst="rect">
              <a:avLst/>
            </a:prstGeom>
          </p:spPr>
        </p:pic>
        <p:pic>
          <p:nvPicPr>
            <p:cNvPr id="81" name="图片 3" descr="src=http___image.bitautoimg.com_appimage_media_20161108_w1013_h375_e0433df9c50747278ba33f5dba5afd84.jpeg&amp;refer=http___image.bitautoimg"/>
            <p:cNvPicPr>
              <a:picLocks noChangeAspect="1"/>
            </p:cNvPicPr>
            <p:nvPr/>
          </p:nvPicPr>
          <p:blipFill>
            <a:blip r:embed="rId52" cstate="print"/>
            <a:srcRect/>
            <a:stretch>
              <a:fillRect/>
            </a:stretch>
          </p:blipFill>
          <p:spPr>
            <a:xfrm>
              <a:off x="6344285" y="2678430"/>
              <a:ext cx="2401570" cy="726440"/>
            </a:xfrm>
            <a:prstGeom prst="rect">
              <a:avLst/>
            </a:prstGeom>
          </p:spPr>
        </p:pic>
        <p:pic>
          <p:nvPicPr>
            <p:cNvPr id="82" name="图片 4" descr="src=http___pic84.nipic.com_file_20151204_12333617_085649255207_2.jpg&amp;refer=http___pic84.nipic"/>
            <p:cNvPicPr>
              <a:picLocks noChangeAspect="1"/>
            </p:cNvPicPr>
            <p:nvPr/>
          </p:nvPicPr>
          <p:blipFill>
            <a:blip r:embed="rId53" cstate="print"/>
            <a:srcRect/>
            <a:stretch>
              <a:fillRect/>
            </a:stretch>
          </p:blipFill>
          <p:spPr>
            <a:xfrm>
              <a:off x="758825" y="1700530"/>
              <a:ext cx="1990725" cy="748030"/>
            </a:xfrm>
            <a:prstGeom prst="rect">
              <a:avLst/>
            </a:prstGeom>
          </p:spPr>
        </p:pic>
        <p:pic>
          <p:nvPicPr>
            <p:cNvPr id="83" name="图片 6" descr="src=http___p7.itc.cn_images01_20210409_a11f4b7aa779413ebcc8d25b5aeadba1.jpeg&amp;refer=http___p7.itc"/>
            <p:cNvPicPr>
              <a:picLocks noChangeAspect="1"/>
            </p:cNvPicPr>
            <p:nvPr/>
          </p:nvPicPr>
          <p:blipFill>
            <a:blip r:embed="rId54" cstate="print">
              <a:clrChange>
                <a:clrFrom>
                  <a:srgbClr val="F0EEF1">
                    <a:alpha val="100000"/>
                  </a:srgbClr>
                </a:clrFrom>
                <a:clrTo>
                  <a:srgbClr val="F0EEF1">
                    <a:alpha val="100000"/>
                    <a:alpha val="0"/>
                  </a:srgbClr>
                </a:clrTo>
              </a:clrChange>
            </a:blip>
            <a:srcRect/>
            <a:stretch>
              <a:fillRect/>
            </a:stretch>
          </p:blipFill>
          <p:spPr>
            <a:xfrm>
              <a:off x="444500" y="2688590"/>
              <a:ext cx="2562860" cy="701040"/>
            </a:xfrm>
            <a:prstGeom prst="rect">
              <a:avLst/>
            </a:prstGeom>
          </p:spPr>
        </p:pic>
        <p:pic>
          <p:nvPicPr>
            <p:cNvPr id="84" name="图片 7" descr="src=http___userimages15.51sole.com_20170520_b_3992938_201705201646269503.jpg&amp;refer=http___userimages15.51sole"/>
            <p:cNvPicPr>
              <a:picLocks noChangeAspect="1"/>
            </p:cNvPicPr>
            <p:nvPr/>
          </p:nvPicPr>
          <p:blipFill>
            <a:blip r:embed="rId55" cstate="print"/>
            <a:srcRect/>
            <a:stretch>
              <a:fillRect/>
            </a:stretch>
          </p:blipFill>
          <p:spPr>
            <a:xfrm>
              <a:off x="3566795" y="3612515"/>
              <a:ext cx="2148840" cy="754380"/>
            </a:xfrm>
            <a:prstGeom prst="rect">
              <a:avLst/>
            </a:prstGeom>
          </p:spPr>
        </p:pic>
        <p:pic>
          <p:nvPicPr>
            <p:cNvPr id="85" name="图片 8"/>
            <p:cNvPicPr>
              <a:picLocks noChangeAspect="1"/>
            </p:cNvPicPr>
            <p:nvPr/>
          </p:nvPicPr>
          <p:blipFill>
            <a:blip r:embed="rId56" cstate="print"/>
            <a:stretch>
              <a:fillRect/>
            </a:stretch>
          </p:blipFill>
          <p:spPr>
            <a:xfrm>
              <a:off x="6344285" y="4658360"/>
              <a:ext cx="2369185" cy="506095"/>
            </a:xfrm>
            <a:prstGeom prst="rect">
              <a:avLst/>
            </a:prstGeom>
          </p:spPr>
        </p:pic>
        <p:sp>
          <p:nvSpPr>
            <p:cNvPr id="86" name="文本框 5"/>
            <p:cNvSpPr txBox="1"/>
            <p:nvPr/>
          </p:nvSpPr>
          <p:spPr>
            <a:xfrm>
              <a:off x="9726930" y="5456555"/>
              <a:ext cx="1600200" cy="645160"/>
            </a:xfrm>
            <a:prstGeom prst="rect">
              <a:avLst/>
            </a:prstGeom>
            <a:noFill/>
          </p:spPr>
          <p:txBody>
            <a:bodyPr wrap="square" rtlCol="0">
              <a:spAutoFit/>
            </a:bodyPr>
            <a:lstStyle/>
            <a:p>
              <a:r>
                <a:rPr lang="en-US" altLang="zh-CN" sz="3600">
                  <a:latin typeface="DFKai-SB" panose="03000509000000000000" pitchFamily="65" charset="-120"/>
                  <a:ea typeface="DFKai-SB" panose="03000509000000000000" pitchFamily="65" charset="-120"/>
                </a:rPr>
                <a:t>...</a:t>
              </a:r>
              <a:r>
                <a:rPr lang="en-US" altLang="zh-CN" sz="3600">
                  <a:latin typeface="DFKai-SB" panose="03000509000000000000" pitchFamily="65" charset="-120"/>
                  <a:ea typeface="DFKai-SB" panose="03000509000000000000" pitchFamily="65" charset="-120"/>
                  <a:sym typeface="+mn-ea"/>
                </a:rPr>
                <a:t>.</a:t>
              </a:r>
              <a:endParaRPr lang="en-US" altLang="zh-CN" sz="3600">
                <a:latin typeface="DFKai-SB" panose="03000509000000000000" pitchFamily="65" charset="-120"/>
                <a:ea typeface="DFKai-SB" panose="03000509000000000000" pitchFamily="65" charset="-120"/>
              </a:endParaRPr>
            </a:p>
          </p:txBody>
        </p:sp>
      </p:grpSp>
      <p:sp>
        <p:nvSpPr>
          <p:cNvPr id="88" name="文字方塊 87"/>
          <p:cNvSpPr txBox="1"/>
          <p:nvPr/>
        </p:nvSpPr>
        <p:spPr>
          <a:xfrm>
            <a:off x="4496" y="523329"/>
            <a:ext cx="9135010" cy="432491"/>
          </a:xfrm>
          <a:prstGeom prst="rect">
            <a:avLst/>
          </a:prstGeom>
          <a:noFill/>
        </p:spPr>
        <p:txBody>
          <a:bodyPr wrap="square" rtlCol="0">
            <a:spAutoFit/>
          </a:bodyPr>
          <a:lstStyle>
            <a:defPPr>
              <a:defRPr lang="zh-TW"/>
            </a:defPPr>
            <a:lvl1pPr marL="174625" indent="-174625">
              <a:lnSpc>
                <a:spcPts val="2400"/>
              </a:lnSpc>
              <a:buFont typeface="Wingdings" panose="05000000000000000000" pitchFamily="2" charset="2"/>
              <a:buChar char="l"/>
              <a:defRPr b="1">
                <a:gradFill>
                  <a:gsLst>
                    <a:gs pos="0">
                      <a:srgbClr val="FFF67F"/>
                    </a:gs>
                    <a:gs pos="100000">
                      <a:srgbClr val="EAC058"/>
                    </a:gs>
                  </a:gsLst>
                  <a:lin ang="5400000" scaled="1"/>
                </a:gradFill>
                <a:latin typeface="Arial" panose="020B0604020202020204" pitchFamily="34" charset="0"/>
                <a:ea typeface="DFKai-SB" panose="03000509000000000000" pitchFamily="65" charset="-120"/>
                <a:cs typeface="Arial" panose="020B0604020202020204" pitchFamily="34" charset="0"/>
              </a:defRPr>
            </a:lvl1pPr>
          </a:lstStyle>
          <a:p>
            <a:pPr marL="0" indent="0" algn="ctr">
              <a:buNone/>
            </a:pPr>
            <a:r>
              <a:rPr lang="zh-CN" altLang="en-US" sz="3600" dirty="0">
                <a:solidFill>
                  <a:schemeClr val="bg1"/>
                </a:solidFill>
              </a:rPr>
              <a:t>鹏</a:t>
            </a:r>
            <a:r>
              <a:rPr lang="zh-CN" altLang="en-US" sz="3600" dirty="0" smtClean="0">
                <a:solidFill>
                  <a:schemeClr val="bg1"/>
                </a:solidFill>
              </a:rPr>
              <a:t>鼎的战略合作客户</a:t>
            </a:r>
            <a:endParaRPr lang="zh-TW" altLang="en-US" sz="14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24000" y="1463100"/>
            <a:ext cx="8496000" cy="2316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3" name="梯形 82"/>
          <p:cNvSpPr/>
          <p:nvPr/>
        </p:nvSpPr>
        <p:spPr>
          <a:xfrm>
            <a:off x="162000" y="3744438"/>
            <a:ext cx="8820000" cy="339480"/>
          </a:xfrm>
          <a:prstGeom prst="trapezoid">
            <a:avLst>
              <a:gd name="adj" fmla="val 155454"/>
            </a:avLst>
          </a:prstGeom>
          <a:gradFill>
            <a:gsLst>
              <a:gs pos="0">
                <a:srgbClr val="00F7FF">
                  <a:alpha val="50000"/>
                </a:srgbClr>
              </a:gs>
              <a:gs pos="76000">
                <a:srgbClr val="0377F8">
                  <a:alpha val="0"/>
                </a:srgbClr>
              </a:gs>
            </a:gsLst>
            <a:lin ang="16200000" scaled="0"/>
          </a:gradFill>
        </p:spPr>
        <p:txBody>
          <a:bodyPr wrap="none" rtlCol="0" anchor="ctr">
            <a:noAutofit/>
          </a:bodyPr>
          <a:lstStyle/>
          <a:p>
            <a:pPr algn="ctr">
              <a:lnSpc>
                <a:spcPct val="120000"/>
              </a:lnSpc>
              <a:defRPr/>
            </a:pPr>
            <a:endParaRPr lang="zh-CN" altLang="en-US" sz="2000" kern="0" dirty="0">
              <a:solidFill>
                <a:srgbClr val="FFFFFF"/>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pic>
        <p:nvPicPr>
          <p:cNvPr id="1027" name="Picture 3"/>
          <p:cNvPicPr>
            <a:picLocks noChangeAspect="1" noChangeArrowheads="1"/>
          </p:cNvPicPr>
          <p:nvPr/>
        </p:nvPicPr>
        <p:blipFill>
          <a:blip r:embed="rId3"/>
          <a:srcRect/>
          <a:stretch>
            <a:fillRect/>
          </a:stretch>
        </p:blipFill>
        <p:spPr bwMode="auto">
          <a:xfrm>
            <a:off x="396000" y="4192309"/>
            <a:ext cx="8352000" cy="492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0" name="矩形 99"/>
          <p:cNvSpPr/>
          <p:nvPr/>
        </p:nvSpPr>
        <p:spPr>
          <a:xfrm>
            <a:off x="678182" y="462975"/>
            <a:ext cx="7787636" cy="430887"/>
          </a:xfrm>
          <a:prstGeom prst="rect">
            <a:avLst/>
          </a:prstGeom>
          <a:noFill/>
        </p:spPr>
        <p:txBody>
          <a:bodyPr wrap="square" lIns="0" tIns="0" rIns="0" bIns="0">
            <a:spAutoFit/>
          </a:bodyPr>
          <a:lstStyle/>
          <a:p>
            <a:pPr algn="ctr"/>
            <a:r>
              <a:rPr lang="en-US" altLang="zh-CN" sz="28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iPhone</a:t>
            </a:r>
            <a:r>
              <a:rPr lang="zh-CN" altLang="en-US" sz="28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十年功能变</a:t>
            </a:r>
            <a:r>
              <a:rPr lang="zh-CN" altLang="en-US" sz="2800" b="1" dirty="0" smtClean="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化引</a:t>
            </a:r>
            <a:r>
              <a:rPr lang="zh-CN" altLang="en-US" sz="28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领行业潮流</a:t>
            </a:r>
            <a:endParaRPr lang="zh-CN" altLang="en-US" sz="2800" b="1" dirty="0">
              <a:solidFill>
                <a:schemeClr val="bg1"/>
              </a:solidFill>
              <a:effectLst>
                <a:outerShdw blurRad="50800" dist="38100" dir="2700000" algn="tl" rotWithShape="0">
                  <a:schemeClr val="accent1">
                    <a:alpha val="40000"/>
                  </a:schemeClr>
                </a:outerShdw>
              </a:effectLst>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58" name="矩形: 圆角 323"/>
          <p:cNvSpPr/>
          <p:nvPr/>
        </p:nvSpPr>
        <p:spPr>
          <a:xfrm>
            <a:off x="558000" y="536088"/>
            <a:ext cx="8028000" cy="4320000"/>
          </a:xfrm>
          <a:prstGeom prst="roundRect">
            <a:avLst>
              <a:gd name="adj" fmla="val 4677"/>
            </a:avLst>
          </a:prstGeom>
          <a:noFill/>
          <a:ln>
            <a:gradFill>
              <a:gsLst>
                <a:gs pos="77000">
                  <a:srgbClr val="05C1F4">
                    <a:alpha val="0"/>
                  </a:srgbClr>
                </a:gs>
                <a:gs pos="23000">
                  <a:srgbClr val="09D2F8">
                    <a:alpha val="0"/>
                  </a:srgbClr>
                </a:gs>
                <a:gs pos="0">
                  <a:schemeClr val="accent1"/>
                </a:gs>
                <a:gs pos="100000">
                  <a:srgbClr val="82F8FE"/>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2" name="群組 1"/>
          <p:cNvGrpSpPr>
            <a:grpSpLocks noChangeAspect="1"/>
          </p:cNvGrpSpPr>
          <p:nvPr/>
        </p:nvGrpSpPr>
        <p:grpSpPr>
          <a:xfrm>
            <a:off x="1422000" y="694379"/>
            <a:ext cx="6552000" cy="4026855"/>
            <a:chOff x="750386" y="37366"/>
            <a:chExt cx="8458632" cy="5198680"/>
          </a:xfrm>
        </p:grpSpPr>
        <p:pic>
          <p:nvPicPr>
            <p:cNvPr id="6" name="图片 322" descr="图形用户界面&#10;&#10;中度可信度描述已自动生成"/>
            <p:cNvPicPr>
              <a:picLocks noChangeAspect="1"/>
            </p:cNvPicPr>
            <p:nvPr/>
          </p:nvPicPr>
          <p:blipFill>
            <a:blip r:embed="rId2" cstate="print"/>
            <a:stretch>
              <a:fillRect/>
            </a:stretch>
          </p:blipFill>
          <p:spPr>
            <a:xfrm>
              <a:off x="750386" y="37366"/>
              <a:ext cx="8458632" cy="5198680"/>
            </a:xfrm>
            <a:prstGeom prst="rect">
              <a:avLst/>
            </a:prstGeom>
          </p:spPr>
        </p:pic>
        <p:sp>
          <p:nvSpPr>
            <p:cNvPr id="9" name="矩形 8"/>
            <p:cNvSpPr/>
            <p:nvPr/>
          </p:nvSpPr>
          <p:spPr>
            <a:xfrm>
              <a:off x="5302291" y="4283641"/>
              <a:ext cx="834415" cy="476809"/>
            </a:xfrm>
            <a:prstGeom prst="rect">
              <a:avLst/>
            </a:prstGeom>
          </p:spPr>
          <p:txBody>
            <a:bodyPr wrap="none">
              <a:spAutoFit/>
            </a:bodyPr>
            <a:lstStyle/>
            <a:p>
              <a:pPr algn="ct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充电接口</a:t>
              </a:r>
              <a:endParaRPr lang="en-US" altLang="zh-TW"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ctr"/>
              <a:r>
                <a:rPr lang="en-US" altLang="zh-TW" sz="900" b="1" dirty="0">
                  <a:solidFill>
                    <a:srgbClr val="FFFFFF"/>
                  </a:solidFill>
                  <a:latin typeface="Arial" panose="020B0604020202020204" pitchFamily="34" charset="0"/>
                  <a:ea typeface="DFKai-SB" panose="03000509000000000000" pitchFamily="65" charset="-120"/>
                  <a:cs typeface="Arial" panose="020B0604020202020204" pitchFamily="34" charset="0"/>
                </a:rPr>
                <a:t>FPC*1</a:t>
              </a:r>
              <a:endParaRPr lang="zh-TW"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10" name="Rectangle 19"/>
            <p:cNvSpPr>
              <a:spLocks noChangeArrowheads="1"/>
            </p:cNvSpPr>
            <p:nvPr/>
          </p:nvSpPr>
          <p:spPr bwMode="auto">
            <a:xfrm>
              <a:off x="1594522" y="1994204"/>
              <a:ext cx="1530025" cy="357606"/>
            </a:xfrm>
            <a:prstGeom prst="rect">
              <a:avLst/>
            </a:prstGeom>
            <a:noFill/>
            <a:ln w="9525">
              <a:noFill/>
              <a:miter lim="800000"/>
            </a:ln>
          </p:spPr>
          <p:txBody>
            <a:bodyPr wrap="square" lIns="0" tIns="0" rIns="0" bIns="0">
              <a:spAutoFit/>
            </a:bodyPr>
            <a:lstStyle/>
            <a:p>
              <a:pPr algn="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侧边按钮</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闪光灯</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+MIC</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FPC</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1</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11" name="直線接點 98"/>
            <p:cNvCxnSpPr>
              <a:stCxn id="12" idx="2"/>
            </p:cNvCxnSpPr>
            <p:nvPr/>
          </p:nvCxnSpPr>
          <p:spPr bwMode="auto">
            <a:xfrm flipH="1" flipV="1">
              <a:off x="3249680" y="2087059"/>
              <a:ext cx="1012212" cy="3281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橢圓 106"/>
            <p:cNvSpPr/>
            <p:nvPr/>
          </p:nvSpPr>
          <p:spPr bwMode="auto">
            <a:xfrm rot="9361853" flipH="1">
              <a:off x="4259921" y="2086568"/>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13" name="直線接點 112"/>
            <p:cNvCxnSpPr/>
            <p:nvPr/>
          </p:nvCxnSpPr>
          <p:spPr bwMode="auto">
            <a:xfrm>
              <a:off x="5360641" y="3871838"/>
              <a:ext cx="259046" cy="42988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橢圓 114"/>
            <p:cNvSpPr/>
            <p:nvPr/>
          </p:nvSpPr>
          <p:spPr bwMode="auto">
            <a:xfrm rot="13536935">
              <a:off x="5319306" y="3821176"/>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15" name="Rectangle 19"/>
            <p:cNvSpPr>
              <a:spLocks noChangeArrowheads="1"/>
            </p:cNvSpPr>
            <p:nvPr/>
          </p:nvSpPr>
          <p:spPr bwMode="auto">
            <a:xfrm>
              <a:off x="2084130" y="2649569"/>
              <a:ext cx="1040417" cy="357606"/>
            </a:xfrm>
            <a:prstGeom prst="rect">
              <a:avLst/>
            </a:prstGeom>
            <a:noFill/>
            <a:ln w="9525">
              <a:noFill/>
              <a:miter lim="800000"/>
            </a:ln>
          </p:spPr>
          <p:txBody>
            <a:bodyPr wrap="square" lIns="0" tIns="0" rIns="0" bIns="0">
              <a:spAutoFit/>
            </a:bodyPr>
            <a:lstStyle/>
            <a:p>
              <a:pPr algn="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音量键</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静音键</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FPC</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1</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16" name="直線接點 117"/>
            <p:cNvCxnSpPr/>
            <p:nvPr/>
          </p:nvCxnSpPr>
          <p:spPr bwMode="auto">
            <a:xfrm flipH="1" flipV="1">
              <a:off x="3202883" y="2738322"/>
              <a:ext cx="1010822" cy="41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橢圓 118"/>
            <p:cNvSpPr/>
            <p:nvPr/>
          </p:nvSpPr>
          <p:spPr bwMode="auto">
            <a:xfrm rot="9361853" flipH="1">
              <a:off x="4250240" y="2714308"/>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18" name="Rectangle 19"/>
            <p:cNvSpPr>
              <a:spLocks noChangeArrowheads="1"/>
            </p:cNvSpPr>
            <p:nvPr/>
          </p:nvSpPr>
          <p:spPr bwMode="auto">
            <a:xfrm>
              <a:off x="6413439" y="1728100"/>
              <a:ext cx="2301075" cy="357606"/>
            </a:xfrm>
            <a:prstGeom prst="rect">
              <a:avLst/>
            </a:prstGeom>
            <a:noFill/>
            <a:ln w="9525">
              <a:noFill/>
              <a:miter lim="800000"/>
            </a:ln>
          </p:spPr>
          <p:txBody>
            <a:bodyPr wrap="square" lIns="0" tIns="0" rIns="0" bIns="0">
              <a:spAutoFit/>
            </a:bodyPr>
            <a:lstStyle/>
            <a:p>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MIC+</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距离感应</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指南针</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FPC</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1</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19" name="直線接點 123"/>
            <p:cNvCxnSpPr>
              <a:stCxn id="20" idx="3"/>
              <a:endCxn id="18" idx="1"/>
            </p:cNvCxnSpPr>
            <p:nvPr/>
          </p:nvCxnSpPr>
          <p:spPr bwMode="auto">
            <a:xfrm>
              <a:off x="5415728" y="1558691"/>
              <a:ext cx="997711" cy="3482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橢圓 124"/>
            <p:cNvSpPr/>
            <p:nvPr/>
          </p:nvSpPr>
          <p:spPr bwMode="auto">
            <a:xfrm rot="10456754" flipV="1">
              <a:off x="5375092" y="1519393"/>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21" name="Rectangle 19"/>
            <p:cNvSpPr>
              <a:spLocks noChangeArrowheads="1"/>
            </p:cNvSpPr>
            <p:nvPr/>
          </p:nvSpPr>
          <p:spPr bwMode="auto">
            <a:xfrm>
              <a:off x="4785793" y="610100"/>
              <a:ext cx="918015" cy="357606"/>
            </a:xfrm>
            <a:prstGeom prst="rect">
              <a:avLst/>
            </a:prstGeom>
            <a:noFill/>
            <a:ln w="9525">
              <a:noFill/>
              <a:miter lim="800000"/>
            </a:ln>
          </p:spPr>
          <p:txBody>
            <a:bodyPr wrap="square" lIns="0" tIns="0" rIns="0" bIns="0">
              <a:spAutoFit/>
            </a:bodyPr>
            <a:lstStyle/>
            <a:p>
              <a:pPr algn="ct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5G</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天线</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ct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FPC</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1</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22" name="直線接點 129"/>
            <p:cNvCxnSpPr/>
            <p:nvPr/>
          </p:nvCxnSpPr>
          <p:spPr bwMode="auto">
            <a:xfrm flipV="1">
              <a:off x="5014411" y="1031212"/>
              <a:ext cx="23368" cy="49377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橢圓 130"/>
            <p:cNvSpPr/>
            <p:nvPr/>
          </p:nvSpPr>
          <p:spPr bwMode="auto">
            <a:xfrm rot="60000" flipV="1">
              <a:off x="4984666" y="1519389"/>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28" name="矩形 27"/>
            <p:cNvSpPr/>
            <p:nvPr/>
          </p:nvSpPr>
          <p:spPr>
            <a:xfrm>
              <a:off x="4207582" y="4283641"/>
              <a:ext cx="834415" cy="476809"/>
            </a:xfrm>
            <a:prstGeom prst="rect">
              <a:avLst/>
            </a:prstGeom>
          </p:spPr>
          <p:txBody>
            <a:bodyPr wrap="none">
              <a:spAutoFit/>
            </a:bodyPr>
            <a:lstStyle/>
            <a:p>
              <a:pPr algn="ct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震动马达</a:t>
              </a:r>
              <a:endParaRPr lang="en-US" altLang="zh-TW"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ctr"/>
              <a:r>
                <a:rPr lang="en-US" altLang="zh-TW" sz="900" b="1" dirty="0">
                  <a:solidFill>
                    <a:srgbClr val="FFFFFF"/>
                  </a:solidFill>
                  <a:latin typeface="Arial" panose="020B0604020202020204" pitchFamily="34" charset="0"/>
                  <a:ea typeface="DFKai-SB" panose="03000509000000000000" pitchFamily="65" charset="-120"/>
                  <a:cs typeface="Arial" panose="020B0604020202020204" pitchFamily="34" charset="0"/>
                </a:rPr>
                <a:t>FPC*1</a:t>
              </a:r>
              <a:endParaRPr lang="zh-TW"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29" name="直線接點 133"/>
            <p:cNvCxnSpPr/>
            <p:nvPr/>
          </p:nvCxnSpPr>
          <p:spPr bwMode="auto">
            <a:xfrm flipH="1">
              <a:off x="4637694" y="3853753"/>
              <a:ext cx="259046" cy="42988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橢圓 134"/>
            <p:cNvSpPr/>
            <p:nvPr/>
          </p:nvSpPr>
          <p:spPr bwMode="auto">
            <a:xfrm rot="8063065" flipH="1">
              <a:off x="4887275" y="3792930"/>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31" name="直線接點 136"/>
            <p:cNvCxnSpPr>
              <a:stCxn id="32" idx="3"/>
            </p:cNvCxnSpPr>
            <p:nvPr/>
          </p:nvCxnSpPr>
          <p:spPr bwMode="auto">
            <a:xfrm flipH="1" flipV="1">
              <a:off x="3218428" y="1447787"/>
              <a:ext cx="985372" cy="2945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橢圓 137"/>
            <p:cNvSpPr/>
            <p:nvPr/>
          </p:nvSpPr>
          <p:spPr bwMode="auto">
            <a:xfrm rot="10456754" flipH="1">
              <a:off x="4198716" y="1733611"/>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33" name="Rectangle 19"/>
            <p:cNvSpPr>
              <a:spLocks noChangeArrowheads="1"/>
            </p:cNvSpPr>
            <p:nvPr/>
          </p:nvSpPr>
          <p:spPr bwMode="auto">
            <a:xfrm>
              <a:off x="2328934" y="1304628"/>
              <a:ext cx="795614" cy="357606"/>
            </a:xfrm>
            <a:prstGeom prst="rect">
              <a:avLst/>
            </a:prstGeom>
            <a:noFill/>
            <a:ln w="9525">
              <a:noFill/>
              <a:miter lim="800000"/>
            </a:ln>
          </p:spPr>
          <p:txBody>
            <a:bodyPr wrap="square" lIns="0" tIns="0" rIns="0" bIns="0">
              <a:spAutoFit/>
            </a:bodyPr>
            <a:lstStyle/>
            <a:p>
              <a:pPr algn="r"/>
              <a:r>
                <a:rPr lang="en-US" altLang="zh-CN" sz="900" b="1" dirty="0" err="1">
                  <a:solidFill>
                    <a:srgbClr val="FFFFFF"/>
                  </a:solidFill>
                  <a:latin typeface="Arial" panose="020B0604020202020204" pitchFamily="34" charset="0"/>
                  <a:ea typeface="DFKai-SB" panose="03000509000000000000" pitchFamily="65" charset="-120"/>
                  <a:cs typeface="Arial" panose="020B0604020202020204" pitchFamily="34" charset="0"/>
                </a:rPr>
                <a:t>ToF</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镜头</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FPC</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1</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34" name="直線接點 144"/>
            <p:cNvCxnSpPr>
              <a:endCxn id="36" idx="1"/>
            </p:cNvCxnSpPr>
            <p:nvPr/>
          </p:nvCxnSpPr>
          <p:spPr bwMode="auto">
            <a:xfrm>
              <a:off x="5857690" y="3531591"/>
              <a:ext cx="694342" cy="40664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橢圓 145"/>
            <p:cNvSpPr/>
            <p:nvPr/>
          </p:nvSpPr>
          <p:spPr bwMode="auto">
            <a:xfrm rot="12238147">
              <a:off x="5798187" y="3503227"/>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36" name="矩形 35"/>
            <p:cNvSpPr/>
            <p:nvPr/>
          </p:nvSpPr>
          <p:spPr>
            <a:xfrm>
              <a:off x="6552033" y="3610429"/>
              <a:ext cx="677133" cy="655611"/>
            </a:xfrm>
            <a:prstGeom prst="rect">
              <a:avLst/>
            </a:prstGeom>
          </p:spPr>
          <p:txBody>
            <a:bodyPr wrap="none">
              <a:spAutoFit/>
            </a:bodyPr>
            <a:lstStyle/>
            <a:p>
              <a:pPr algn="ct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ct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SIM</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卡</a:t>
              </a:r>
              <a:endParaRPr lang="en-US" altLang="zh-TW"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ctr"/>
              <a:r>
                <a:rPr lang="en-US" altLang="zh-TW" sz="900" b="1" dirty="0">
                  <a:solidFill>
                    <a:srgbClr val="FFFFFF"/>
                  </a:solidFill>
                  <a:latin typeface="Arial" panose="020B0604020202020204" pitchFamily="34" charset="0"/>
                  <a:ea typeface="DFKai-SB" panose="03000509000000000000" pitchFamily="65" charset="-120"/>
                  <a:cs typeface="Arial" panose="020B0604020202020204" pitchFamily="34" charset="0"/>
                </a:rPr>
                <a:t>FPC*1</a:t>
              </a:r>
              <a:endParaRPr lang="zh-TW"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37" name="Rectangle 19"/>
            <p:cNvSpPr>
              <a:spLocks noChangeArrowheads="1"/>
            </p:cNvSpPr>
            <p:nvPr/>
          </p:nvSpPr>
          <p:spPr bwMode="auto">
            <a:xfrm>
              <a:off x="3997481" y="610100"/>
              <a:ext cx="918015" cy="357606"/>
            </a:xfrm>
            <a:prstGeom prst="rect">
              <a:avLst/>
            </a:prstGeom>
            <a:noFill/>
            <a:ln w="9525">
              <a:noFill/>
              <a:miter lim="800000"/>
            </a:ln>
          </p:spPr>
          <p:txBody>
            <a:bodyPr wrap="square" lIns="0" tIns="0" rIns="0" bIns="0">
              <a:spAutoFit/>
            </a:bodyPr>
            <a:lstStyle/>
            <a:p>
              <a:pPr algn="ct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上天线</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ct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FPC</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3</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38" name="直線接點 149"/>
            <p:cNvCxnSpPr>
              <a:endCxn id="37" idx="2"/>
            </p:cNvCxnSpPr>
            <p:nvPr/>
          </p:nvCxnSpPr>
          <p:spPr bwMode="auto">
            <a:xfrm flipH="1" flipV="1">
              <a:off x="4456488" y="967706"/>
              <a:ext cx="85486" cy="5623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橢圓 150"/>
            <p:cNvSpPr/>
            <p:nvPr/>
          </p:nvSpPr>
          <p:spPr bwMode="auto">
            <a:xfrm rot="60000" flipV="1">
              <a:off x="4518281" y="1519391"/>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42" name="橢圓 156"/>
            <p:cNvSpPr/>
            <p:nvPr/>
          </p:nvSpPr>
          <p:spPr bwMode="auto">
            <a:xfrm rot="60000" flipV="1">
              <a:off x="4371316" y="1519403"/>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43" name="Rectangle 19"/>
            <p:cNvSpPr>
              <a:spLocks noChangeArrowheads="1"/>
            </p:cNvSpPr>
            <p:nvPr/>
          </p:nvSpPr>
          <p:spPr bwMode="auto">
            <a:xfrm>
              <a:off x="2267733" y="610099"/>
              <a:ext cx="918015" cy="357606"/>
            </a:xfrm>
            <a:prstGeom prst="rect">
              <a:avLst/>
            </a:prstGeom>
            <a:noFill/>
            <a:ln w="9525">
              <a:noFill/>
              <a:miter lim="800000"/>
            </a:ln>
          </p:spPr>
          <p:txBody>
            <a:bodyPr wrap="square" lIns="0" tIns="0" rIns="0" bIns="0">
              <a:spAutoFit/>
            </a:bodyPr>
            <a:lstStyle/>
            <a:p>
              <a:pPr algn="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后摄像头</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FPC</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3</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44" name="直線接點 163"/>
            <p:cNvCxnSpPr>
              <a:stCxn id="45" idx="3"/>
            </p:cNvCxnSpPr>
            <p:nvPr/>
          </p:nvCxnSpPr>
          <p:spPr bwMode="auto">
            <a:xfrm flipH="1" flipV="1">
              <a:off x="3380400" y="951238"/>
              <a:ext cx="884604" cy="57688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橢圓 164"/>
            <p:cNvSpPr/>
            <p:nvPr/>
          </p:nvSpPr>
          <p:spPr bwMode="auto">
            <a:xfrm rot="10456754" flipH="1">
              <a:off x="4259921" y="1519392"/>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46" name="矩形 45"/>
            <p:cNvSpPr/>
            <p:nvPr/>
          </p:nvSpPr>
          <p:spPr>
            <a:xfrm>
              <a:off x="3380400" y="4159758"/>
              <a:ext cx="577799" cy="476809"/>
            </a:xfrm>
            <a:prstGeom prst="rect">
              <a:avLst/>
            </a:prstGeom>
          </p:spPr>
          <p:txBody>
            <a:bodyPr wrap="none">
              <a:spAutoFit/>
            </a:bodyPr>
            <a:lstStyle/>
            <a:p>
              <a:pPr algn="ct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电池</a:t>
              </a:r>
              <a:endParaRPr lang="en-US" altLang="zh-TW"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ctr"/>
              <a:r>
                <a:rPr lang="en-US" altLang="zh-TW" sz="900" b="1" dirty="0">
                  <a:solidFill>
                    <a:srgbClr val="FFFFFF"/>
                  </a:solidFill>
                  <a:latin typeface="Arial" panose="020B0604020202020204" pitchFamily="34" charset="0"/>
                  <a:ea typeface="DFKai-SB" panose="03000509000000000000" pitchFamily="65" charset="-120"/>
                  <a:cs typeface="Arial" panose="020B0604020202020204" pitchFamily="34" charset="0"/>
                </a:rPr>
                <a:t>RF*1</a:t>
              </a:r>
              <a:endParaRPr lang="zh-TW"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47" name="矩形 46"/>
            <p:cNvSpPr/>
            <p:nvPr/>
          </p:nvSpPr>
          <p:spPr>
            <a:xfrm>
              <a:off x="6413439" y="2690933"/>
              <a:ext cx="800220" cy="357606"/>
            </a:xfrm>
            <a:prstGeom prst="rect">
              <a:avLst/>
            </a:prstGeom>
            <a:noFill/>
            <a:ln w="9525">
              <a:noFill/>
              <a:miter lim="800000"/>
            </a:ln>
          </p:spPr>
          <p:txBody>
            <a:bodyPr wrap="square" lIns="0" tIns="0" rIns="0" bIns="0">
              <a:spAutoFit/>
            </a:bodyPr>
            <a:lstStyle/>
            <a:p>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显示模组</a:t>
              </a:r>
              <a:endParaRPr lang="en-US" altLang="zh-TW"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r>
                <a:rPr lang="en-US" altLang="zh-TW" sz="900" b="1" dirty="0">
                  <a:solidFill>
                    <a:srgbClr val="FFFFFF"/>
                  </a:solidFill>
                  <a:latin typeface="Arial" panose="020B0604020202020204" pitchFamily="34" charset="0"/>
                  <a:ea typeface="DFKai-SB" panose="03000509000000000000" pitchFamily="65" charset="-120"/>
                  <a:cs typeface="Arial" panose="020B0604020202020204" pitchFamily="34" charset="0"/>
                </a:rPr>
                <a:t>RF*1</a:t>
              </a:r>
              <a:endParaRPr lang="zh-TW"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48" name="直線接點 168"/>
            <p:cNvCxnSpPr>
              <a:stCxn id="49" idx="2"/>
            </p:cNvCxnSpPr>
            <p:nvPr/>
          </p:nvCxnSpPr>
          <p:spPr bwMode="auto">
            <a:xfrm flipH="1">
              <a:off x="3856311" y="3822502"/>
              <a:ext cx="705258" cy="4596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橢圓 169"/>
            <p:cNvSpPr/>
            <p:nvPr/>
          </p:nvSpPr>
          <p:spPr bwMode="auto">
            <a:xfrm rot="8405590" flipH="1">
              <a:off x="4556245" y="3783822"/>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50" name="直線接點 173"/>
            <p:cNvCxnSpPr/>
            <p:nvPr/>
          </p:nvCxnSpPr>
          <p:spPr bwMode="auto">
            <a:xfrm flipV="1">
              <a:off x="5811115" y="2779301"/>
              <a:ext cx="461143" cy="1759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橢圓 174"/>
            <p:cNvSpPr/>
            <p:nvPr/>
          </p:nvSpPr>
          <p:spPr bwMode="auto">
            <a:xfrm rot="12238147">
              <a:off x="5772776" y="2942255"/>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52" name="Rectangle 19"/>
            <p:cNvSpPr>
              <a:spLocks noChangeArrowheads="1"/>
            </p:cNvSpPr>
            <p:nvPr/>
          </p:nvSpPr>
          <p:spPr bwMode="auto">
            <a:xfrm>
              <a:off x="1131364" y="3472116"/>
              <a:ext cx="1993183" cy="357606"/>
            </a:xfrm>
            <a:prstGeom prst="rect">
              <a:avLst/>
            </a:prstGeom>
            <a:noFill/>
            <a:ln w="9525">
              <a:noFill/>
              <a:miter lim="800000"/>
            </a:ln>
          </p:spPr>
          <p:txBody>
            <a:bodyPr wrap="square" lIns="0" tIns="0" rIns="0" bIns="0">
              <a:spAutoFit/>
            </a:bodyPr>
            <a:lstStyle/>
            <a:p>
              <a:pPr algn="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主板</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连接板</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pPr algn="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SLP*2 RPCB*1</a:t>
              </a:r>
              <a:endPar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53" name="直線接點 177"/>
            <p:cNvCxnSpPr/>
            <p:nvPr/>
          </p:nvCxnSpPr>
          <p:spPr bwMode="auto">
            <a:xfrm flipH="1">
              <a:off x="3202883" y="3472134"/>
              <a:ext cx="1048140" cy="2970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橢圓 178"/>
            <p:cNvSpPr/>
            <p:nvPr/>
          </p:nvSpPr>
          <p:spPr bwMode="auto">
            <a:xfrm rot="9361853" flipH="1">
              <a:off x="4259921" y="3444093"/>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sp>
          <p:nvSpPr>
            <p:cNvPr id="55" name="Rectangle 19"/>
            <p:cNvSpPr>
              <a:spLocks noChangeArrowheads="1"/>
            </p:cNvSpPr>
            <p:nvPr/>
          </p:nvSpPr>
          <p:spPr bwMode="auto">
            <a:xfrm>
              <a:off x="6413439" y="951238"/>
              <a:ext cx="1897230" cy="357606"/>
            </a:xfrm>
            <a:prstGeom prst="rect">
              <a:avLst/>
            </a:prstGeom>
            <a:noFill/>
            <a:ln w="9525">
              <a:noFill/>
              <a:miter lim="800000"/>
            </a:ln>
          </p:spPr>
          <p:txBody>
            <a:bodyPr wrap="square" lIns="0" tIns="0" rIns="0" bIns="0">
              <a:spAutoFit/>
            </a:bodyPr>
            <a:lstStyle/>
            <a:p>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前摄像头</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+IR</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发射</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+IR</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接收</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a:p>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FPC</a:t>
              </a:r>
              <a:r>
                <a:rPr lang="zh-CN" altLang="en-US" sz="900" b="1" dirty="0">
                  <a:solidFill>
                    <a:srgbClr val="FFFFFF"/>
                  </a:solidFill>
                  <a:latin typeface="Arial" panose="020B0604020202020204" pitchFamily="34" charset="0"/>
                  <a:ea typeface="DFKai-SB" panose="03000509000000000000" pitchFamily="65" charset="-120"/>
                  <a:cs typeface="Arial" panose="020B0604020202020204" pitchFamily="34" charset="0"/>
                </a:rPr>
                <a:t>*</a:t>
              </a:r>
              <a:r>
                <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rPr>
                <a:t>3(2)</a:t>
              </a:r>
              <a:endParaRPr lang="en-US" altLang="zh-CN" sz="900" b="1" dirty="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cxnSp>
          <p:nvCxnSpPr>
            <p:cNvPr id="56" name="直線接點 183"/>
            <p:cNvCxnSpPr>
              <a:stCxn id="57" idx="3"/>
            </p:cNvCxnSpPr>
            <p:nvPr/>
          </p:nvCxnSpPr>
          <p:spPr bwMode="auto">
            <a:xfrm flipV="1">
              <a:off x="5247373" y="1130041"/>
              <a:ext cx="889332" cy="3879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橢圓 184"/>
            <p:cNvSpPr/>
            <p:nvPr/>
          </p:nvSpPr>
          <p:spPr bwMode="auto">
            <a:xfrm rot="11143246">
              <a:off x="5206736" y="1509230"/>
              <a:ext cx="45720" cy="48028"/>
            </a:xfrm>
            <a:prstGeom prst="ellipse">
              <a:avLst/>
            </a:prstGeom>
            <a:solidFill>
              <a:schemeClr val="bg1"/>
            </a:solidFill>
            <a:ln w="53975" cap="flat" cmpd="sng" algn="ctr">
              <a:solidFill>
                <a:schemeClr val="bg1">
                  <a:alpha val="39000"/>
                </a:schemeClr>
              </a:solidFill>
              <a:prstDash val="solid"/>
            </a:ln>
            <a:effectLst/>
          </p:spPr>
          <p:txBody>
            <a:bodyPr anchor="ctr"/>
            <a:lstStyle/>
            <a:p>
              <a:pPr algn="ctr"/>
              <a:endParaRPr lang="zh-TW" altLang="en-US" sz="800" kern="0">
                <a:solidFill>
                  <a:srgbClr val="FFFFFF"/>
                </a:solidFill>
                <a:latin typeface="Arial" panose="020B0604020202020204" pitchFamily="34" charset="0"/>
                <a:ea typeface="DFKai-SB" panose="03000509000000000000" pitchFamily="65" charset="-120"/>
                <a:cs typeface="Arial" panose="020B0604020202020204" pitchFamily="34" charset="0"/>
              </a:endParaRPr>
            </a:p>
          </p:txBody>
        </p:sp>
      </p:grpSp>
      <p:sp>
        <p:nvSpPr>
          <p:cNvPr id="5" name="文字方塊 4"/>
          <p:cNvSpPr txBox="1"/>
          <p:nvPr/>
        </p:nvSpPr>
        <p:spPr>
          <a:xfrm>
            <a:off x="6118485" y="600595"/>
            <a:ext cx="2341947" cy="307777"/>
          </a:xfrm>
          <a:prstGeom prst="rect">
            <a:avLst/>
          </a:prstGeom>
          <a:noFill/>
        </p:spPr>
        <p:txBody>
          <a:bodyPr wrap="square" rtlCol="0">
            <a:spAutoFit/>
          </a:bodyPr>
          <a:lstStyle/>
          <a:p>
            <a:pPr algn="ctr"/>
            <a:r>
              <a:rPr lang="en-US" altLang="zh-CN" sz="1400" b="1" dirty="0" smtClean="0">
                <a:gradFill flip="none" rotWithShape="1">
                  <a:gsLst>
                    <a:gs pos="100000">
                      <a:schemeClr val="bg1"/>
                    </a:gs>
                    <a:gs pos="21000">
                      <a:srgbClr val="82F8FE"/>
                    </a:gs>
                  </a:gsLst>
                  <a:lin ang="4800000" scaled="0"/>
                  <a:tileRect/>
                </a:gradFill>
                <a:latin typeface="Arial" panose="020B0604020202020204" pitchFamily="34" charset="0"/>
                <a:ea typeface="DFKai-SB" panose="03000509000000000000" pitchFamily="65" charset="-120"/>
                <a:cs typeface="Arial" panose="020B0604020202020204" pitchFamily="34" charset="0"/>
              </a:rPr>
              <a:t>iPhone 12 Pro Max </a:t>
            </a:r>
            <a:r>
              <a:rPr lang="zh-CN" altLang="en-US" sz="1400" b="1" dirty="0" smtClean="0">
                <a:gradFill flip="none" rotWithShape="1">
                  <a:gsLst>
                    <a:gs pos="100000">
                      <a:schemeClr val="bg1"/>
                    </a:gs>
                    <a:gs pos="21000">
                      <a:srgbClr val="82F8FE"/>
                    </a:gs>
                  </a:gsLst>
                  <a:lin ang="4800000" scaled="0"/>
                  <a:tileRect/>
                </a:gradFill>
                <a:latin typeface="Arial" panose="020B0604020202020204" pitchFamily="34" charset="0"/>
                <a:ea typeface="DFKai-SB" panose="03000509000000000000" pitchFamily="65" charset="-120"/>
                <a:cs typeface="Arial" panose="020B0604020202020204" pitchFamily="34" charset="0"/>
              </a:rPr>
              <a:t>拆解图</a:t>
            </a:r>
            <a:endParaRPr lang="zh-TW" altLang="en-US" sz="1400" b="1" dirty="0">
              <a:gradFill flip="none" rotWithShape="1">
                <a:gsLst>
                  <a:gs pos="100000">
                    <a:schemeClr val="bg1"/>
                  </a:gs>
                  <a:gs pos="21000">
                    <a:srgbClr val="82F8FE"/>
                  </a:gs>
                </a:gsLst>
                <a:lin ang="4800000" scaled="0"/>
                <a:tileRect/>
              </a:gradFill>
              <a:latin typeface="Arial" panose="020B0604020202020204" pitchFamily="34" charset="0"/>
              <a:ea typeface="DFKai-SB" panose="03000509000000000000" pitchFamily="65" charset="-120"/>
              <a:cs typeface="Arial" panose="020B06040202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6" name="矩形: 圆角 323"/>
          <p:cNvSpPr/>
          <p:nvPr/>
        </p:nvSpPr>
        <p:spPr>
          <a:xfrm>
            <a:off x="558000" y="536088"/>
            <a:ext cx="8028000" cy="4320000"/>
          </a:xfrm>
          <a:prstGeom prst="roundRect">
            <a:avLst>
              <a:gd name="adj" fmla="val 4677"/>
            </a:avLst>
          </a:prstGeom>
          <a:noFill/>
          <a:ln>
            <a:gradFill>
              <a:gsLst>
                <a:gs pos="77000">
                  <a:srgbClr val="05C1F4">
                    <a:alpha val="0"/>
                  </a:srgbClr>
                </a:gs>
                <a:gs pos="23000">
                  <a:srgbClr val="09D2F8">
                    <a:alpha val="0"/>
                  </a:srgbClr>
                </a:gs>
                <a:gs pos="0">
                  <a:schemeClr val="accent1"/>
                </a:gs>
                <a:gs pos="100000">
                  <a:srgbClr val="82F8FE"/>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4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7" name="文字方塊 6"/>
          <p:cNvSpPr txBox="1"/>
          <p:nvPr/>
        </p:nvSpPr>
        <p:spPr>
          <a:xfrm>
            <a:off x="6118485" y="600595"/>
            <a:ext cx="2341947" cy="307777"/>
          </a:xfrm>
          <a:prstGeom prst="rect">
            <a:avLst/>
          </a:prstGeom>
          <a:noFill/>
        </p:spPr>
        <p:txBody>
          <a:bodyPr wrap="square" rtlCol="0">
            <a:spAutoFit/>
          </a:bodyPr>
          <a:lstStyle/>
          <a:p>
            <a:pPr algn="ctr"/>
            <a:r>
              <a:rPr lang="en-US" altLang="zh-CN" sz="1400" b="1" dirty="0" smtClean="0">
                <a:gradFill flip="none" rotWithShape="1">
                  <a:gsLst>
                    <a:gs pos="100000">
                      <a:schemeClr val="bg1"/>
                    </a:gs>
                    <a:gs pos="21000">
                      <a:srgbClr val="82F8FE"/>
                    </a:gs>
                  </a:gsLst>
                  <a:lin ang="4800000" scaled="0"/>
                  <a:tileRect/>
                </a:gradFill>
                <a:latin typeface="Arial" panose="020B0604020202020204" pitchFamily="34" charset="0"/>
                <a:ea typeface="DFKai-SB" panose="03000509000000000000" pitchFamily="65" charset="-120"/>
                <a:cs typeface="Arial" panose="020B0604020202020204" pitchFamily="34" charset="0"/>
              </a:rPr>
              <a:t>Automotive   </a:t>
            </a:r>
            <a:r>
              <a:rPr lang="zh-CN" altLang="en-US" sz="1400" b="1" dirty="0" smtClean="0">
                <a:gradFill flip="none" rotWithShape="1">
                  <a:gsLst>
                    <a:gs pos="100000">
                      <a:schemeClr val="bg1"/>
                    </a:gs>
                    <a:gs pos="21000">
                      <a:srgbClr val="82F8FE"/>
                    </a:gs>
                  </a:gsLst>
                  <a:lin ang="4800000" scaled="0"/>
                  <a:tileRect/>
                </a:gradFill>
                <a:latin typeface="Arial" panose="020B0604020202020204" pitchFamily="34" charset="0"/>
                <a:ea typeface="DFKai-SB" panose="03000509000000000000" pitchFamily="65" charset="-120"/>
                <a:cs typeface="Arial" panose="020B0604020202020204" pitchFamily="34" charset="0"/>
              </a:rPr>
              <a:t>拆解图</a:t>
            </a:r>
            <a:endParaRPr lang="zh-TW" altLang="en-US" sz="1400" b="1" dirty="0">
              <a:gradFill flip="none" rotWithShape="1">
                <a:gsLst>
                  <a:gs pos="100000">
                    <a:schemeClr val="bg1"/>
                  </a:gs>
                  <a:gs pos="21000">
                    <a:srgbClr val="82F8FE"/>
                  </a:gs>
                </a:gsLst>
                <a:lin ang="4800000" scaled="0"/>
                <a:tileRect/>
              </a:gradFill>
              <a:latin typeface="Arial" panose="020B0604020202020204" pitchFamily="34" charset="0"/>
              <a:ea typeface="DFKai-SB" panose="03000509000000000000" pitchFamily="65" charset="-120"/>
              <a:cs typeface="Arial" panose="020B0604020202020204" pitchFamily="34" charset="0"/>
            </a:endParaRPr>
          </a:p>
        </p:txBody>
      </p:sp>
      <p:grpSp>
        <p:nvGrpSpPr>
          <p:cNvPr id="185" name="群組 184"/>
          <p:cNvGrpSpPr/>
          <p:nvPr/>
        </p:nvGrpSpPr>
        <p:grpSpPr>
          <a:xfrm>
            <a:off x="617713" y="1407899"/>
            <a:ext cx="7932020" cy="3003482"/>
            <a:chOff x="605990" y="1407899"/>
            <a:chExt cx="7932020" cy="3003482"/>
          </a:xfrm>
        </p:grpSpPr>
        <p:sp>
          <p:nvSpPr>
            <p:cNvPr id="102" name="矩形: 圆角 307"/>
            <p:cNvSpPr/>
            <p:nvPr/>
          </p:nvSpPr>
          <p:spPr>
            <a:xfrm>
              <a:off x="674881" y="1859088"/>
              <a:ext cx="1646395" cy="459093"/>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9" name="矩形: 圆角 316"/>
            <p:cNvSpPr/>
            <p:nvPr/>
          </p:nvSpPr>
          <p:spPr>
            <a:xfrm>
              <a:off x="681816" y="2490510"/>
              <a:ext cx="1646395" cy="459093"/>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16" name="矩形: 圆角 325"/>
            <p:cNvSpPr/>
            <p:nvPr/>
          </p:nvSpPr>
          <p:spPr>
            <a:xfrm>
              <a:off x="681816" y="3126542"/>
              <a:ext cx="1646395" cy="459093"/>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22" name="矩形: 圆角 332"/>
            <p:cNvSpPr/>
            <p:nvPr/>
          </p:nvSpPr>
          <p:spPr>
            <a:xfrm>
              <a:off x="2358932" y="1417548"/>
              <a:ext cx="1503291" cy="292832"/>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28" name="矩形: 圆角 339"/>
            <p:cNvSpPr/>
            <p:nvPr/>
          </p:nvSpPr>
          <p:spPr>
            <a:xfrm>
              <a:off x="4020435" y="1417548"/>
              <a:ext cx="1193385" cy="292832"/>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9" name="矩形: 圆角 352"/>
            <p:cNvSpPr/>
            <p:nvPr/>
          </p:nvSpPr>
          <p:spPr>
            <a:xfrm>
              <a:off x="5296113" y="1417548"/>
              <a:ext cx="1360372" cy="292832"/>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1" name="矩形: 圆角 356"/>
            <p:cNvSpPr/>
            <p:nvPr/>
          </p:nvSpPr>
          <p:spPr>
            <a:xfrm>
              <a:off x="6766050" y="1859088"/>
              <a:ext cx="1646395" cy="459093"/>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8" name="矩形: 圆角 367"/>
            <p:cNvSpPr/>
            <p:nvPr/>
          </p:nvSpPr>
          <p:spPr>
            <a:xfrm>
              <a:off x="6775483" y="2490510"/>
              <a:ext cx="1636961" cy="292832"/>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0" name="矩形: 圆角 369"/>
            <p:cNvSpPr/>
            <p:nvPr/>
          </p:nvSpPr>
          <p:spPr>
            <a:xfrm>
              <a:off x="6775483" y="3126542"/>
              <a:ext cx="1636961" cy="292832"/>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0" name="矩形: 圆角 380"/>
            <p:cNvSpPr/>
            <p:nvPr/>
          </p:nvSpPr>
          <p:spPr>
            <a:xfrm>
              <a:off x="1507682" y="4107856"/>
              <a:ext cx="1223687" cy="292832"/>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2" name="矩形: 圆角 383"/>
            <p:cNvSpPr/>
            <p:nvPr/>
          </p:nvSpPr>
          <p:spPr>
            <a:xfrm>
              <a:off x="2864785" y="4107856"/>
              <a:ext cx="1636961" cy="292832"/>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4" name="矩形: 圆角 386"/>
            <p:cNvSpPr/>
            <p:nvPr/>
          </p:nvSpPr>
          <p:spPr>
            <a:xfrm>
              <a:off x="4635163" y="4107856"/>
              <a:ext cx="1636961" cy="292832"/>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6" name="矩形: 圆角 389"/>
            <p:cNvSpPr/>
            <p:nvPr/>
          </p:nvSpPr>
          <p:spPr>
            <a:xfrm>
              <a:off x="6405541" y="4107856"/>
              <a:ext cx="1636961" cy="292832"/>
            </a:xfrm>
            <a:prstGeom prst="roundRect">
              <a:avLst/>
            </a:prstGeom>
            <a:gradFill flip="none" rotWithShape="1">
              <a:gsLst>
                <a:gs pos="0">
                  <a:srgbClr val="007BD3"/>
                </a:gs>
                <a:gs pos="100000">
                  <a:srgbClr val="82F8FE">
                    <a:alpha val="1000"/>
                  </a:srgbClr>
                </a:gs>
              </a:gsLst>
              <a:lin scaled="0"/>
            </a:gradFill>
            <a:ln>
              <a:gradFill>
                <a:gsLst>
                  <a:gs pos="77000">
                    <a:srgbClr val="05C1F4">
                      <a:alpha val="0"/>
                    </a:srgbClr>
                  </a:gs>
                  <a:gs pos="23000">
                    <a:srgbClr val="09D2F8">
                      <a:alpha val="0"/>
                    </a:srgbClr>
                  </a:gs>
                  <a:gs pos="0">
                    <a:schemeClr val="accent1"/>
                  </a:gs>
                  <a:gs pos="100000">
                    <a:schemeClr val="bg1"/>
                  </a:gs>
                </a:gsLst>
                <a:lin ang="5400000" scaled="1"/>
              </a:gradFill>
            </a:ln>
            <a:effectLst>
              <a:outerShdw blurRad="50800" dist="88900" dir="2700000" algn="tl" rotWithShape="0">
                <a:schemeClr val="tx2">
                  <a:alpha val="40000"/>
                </a:schemeClr>
              </a:outerShdw>
            </a:effectLst>
          </p:spPr>
          <p:txBody>
            <a:bodyPr wrap="none" rtlCol="0" anchor="ctr">
              <a:noAutofit/>
            </a:bodyPr>
            <a:lstStyle/>
            <a:p>
              <a:pPr algn="ctr">
                <a:lnSpc>
                  <a:spcPct val="120000"/>
                </a:lnSpc>
              </a:pPr>
              <a:endParaRPr lang="zh-CN" altLang="en-US" sz="10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pic>
          <p:nvPicPr>
            <p:cNvPr id="100" name="图片 3" descr="电脑游戏的截图&#10;&#10;中度可信度描述已自动生成"/>
            <p:cNvPicPr/>
            <p:nvPr/>
          </p:nvPicPr>
          <p:blipFill>
            <a:blip r:embed="rId2" cstate="print"/>
            <a:stretch>
              <a:fillRect/>
            </a:stretch>
          </p:blipFill>
          <p:spPr>
            <a:xfrm>
              <a:off x="605990" y="1444140"/>
              <a:ext cx="6621987" cy="2959705"/>
            </a:xfrm>
            <a:prstGeom prst="rect">
              <a:avLst/>
            </a:prstGeom>
          </p:spPr>
        </p:pic>
        <p:pic>
          <p:nvPicPr>
            <p:cNvPr id="101" name="图片 305"/>
            <p:cNvPicPr>
              <a:picLocks noChangeAspect="1"/>
            </p:cNvPicPr>
            <p:nvPr/>
          </p:nvPicPr>
          <p:blipFill>
            <a:blip r:embed="rId3" cstate="screen"/>
            <a:stretch>
              <a:fillRect/>
            </a:stretch>
          </p:blipFill>
          <p:spPr>
            <a:xfrm>
              <a:off x="3046674" y="2445834"/>
              <a:ext cx="3356125" cy="1428138"/>
            </a:xfrm>
            <a:prstGeom prst="rect">
              <a:avLst/>
            </a:prstGeom>
          </p:spPr>
        </p:pic>
        <p:sp>
          <p:nvSpPr>
            <p:cNvPr id="103" name="矩形 102"/>
            <p:cNvSpPr/>
            <p:nvPr/>
          </p:nvSpPr>
          <p:spPr>
            <a:xfrm>
              <a:off x="1120683" y="1936625"/>
              <a:ext cx="1249596" cy="307777"/>
            </a:xfrm>
            <a:prstGeom prst="rect">
              <a:avLst/>
            </a:prstGeom>
          </p:spPr>
          <p:txBody>
            <a:bodyPr wrap="square">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Night Vision/</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Surround View Camera</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04" name="组合 310"/>
            <p:cNvGrpSpPr/>
            <p:nvPr/>
          </p:nvGrpSpPr>
          <p:grpSpPr>
            <a:xfrm>
              <a:off x="2321276" y="2088634"/>
              <a:ext cx="1361955" cy="767093"/>
              <a:chOff x="2666665" y="2458165"/>
              <a:chExt cx="1861370" cy="1048378"/>
            </a:xfrm>
          </p:grpSpPr>
          <p:cxnSp>
            <p:nvCxnSpPr>
              <p:cNvPr id="105" name="直接连接符 311"/>
              <p:cNvCxnSpPr>
                <a:stCxn id="102" idx="3"/>
              </p:cNvCxnSpPr>
              <p:nvPr/>
            </p:nvCxnSpPr>
            <p:spPr>
              <a:xfrm>
                <a:off x="2666665" y="2458165"/>
                <a:ext cx="1715638" cy="100488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6" name="组合 312"/>
              <p:cNvGrpSpPr/>
              <p:nvPr/>
            </p:nvGrpSpPr>
            <p:grpSpPr>
              <a:xfrm>
                <a:off x="4412149" y="3390659"/>
                <a:ext cx="115886" cy="115884"/>
                <a:chOff x="9955720" y="2761488"/>
                <a:chExt cx="286512" cy="286512"/>
              </a:xfrm>
            </p:grpSpPr>
            <p:sp>
              <p:nvSpPr>
                <p:cNvPr id="107" name="椭圆 313"/>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08" name="椭圆 314"/>
                <p:cNvSpPr/>
                <p:nvPr/>
              </p:nvSpPr>
              <p:spPr>
                <a:xfrm>
                  <a:off x="10033825" y="2839593"/>
                  <a:ext cx="130302" cy="130302"/>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sp>
          <p:nvSpPr>
            <p:cNvPr id="110" name="矩形 109"/>
            <p:cNvSpPr/>
            <p:nvPr/>
          </p:nvSpPr>
          <p:spPr>
            <a:xfrm>
              <a:off x="1127618" y="2508933"/>
              <a:ext cx="1413044" cy="415498"/>
            </a:xfrm>
            <a:prstGeom prst="rect">
              <a:avLst/>
            </a:prstGeom>
          </p:spPr>
          <p:txBody>
            <a:bodyPr wrap="square">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Emergency Brake</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System and Adaptive</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Cruise Control</a:t>
              </a:r>
              <a:endParaRPr lang="zh-CN" altLang="en-US"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11" name="组合 319"/>
            <p:cNvGrpSpPr/>
            <p:nvPr/>
          </p:nvGrpSpPr>
          <p:grpSpPr>
            <a:xfrm>
              <a:off x="2328211" y="2720056"/>
              <a:ext cx="739855" cy="353116"/>
              <a:chOff x="3516883" y="3023943"/>
              <a:chExt cx="1011152" cy="482600"/>
            </a:xfrm>
          </p:grpSpPr>
          <p:cxnSp>
            <p:nvCxnSpPr>
              <p:cNvPr id="112" name="直接连接符 320"/>
              <p:cNvCxnSpPr>
                <a:stCxn id="109" idx="3"/>
              </p:cNvCxnSpPr>
              <p:nvPr/>
            </p:nvCxnSpPr>
            <p:spPr>
              <a:xfrm>
                <a:off x="3516883" y="3023943"/>
                <a:ext cx="969052" cy="43910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3" name="组合 321"/>
              <p:cNvGrpSpPr/>
              <p:nvPr/>
            </p:nvGrpSpPr>
            <p:grpSpPr>
              <a:xfrm>
                <a:off x="4412149" y="3390659"/>
                <a:ext cx="115886" cy="115884"/>
                <a:chOff x="9955720" y="2761488"/>
                <a:chExt cx="286512" cy="286512"/>
              </a:xfrm>
            </p:grpSpPr>
            <p:sp>
              <p:nvSpPr>
                <p:cNvPr id="114" name="椭圆 322"/>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15" name="椭圆 323"/>
                <p:cNvSpPr/>
                <p:nvPr/>
              </p:nvSpPr>
              <p:spPr>
                <a:xfrm>
                  <a:off x="10033825" y="2839593"/>
                  <a:ext cx="130302" cy="130302"/>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sp>
          <p:nvSpPr>
            <p:cNvPr id="117" name="文本框 327"/>
            <p:cNvSpPr txBox="1"/>
            <p:nvPr/>
          </p:nvSpPr>
          <p:spPr>
            <a:xfrm>
              <a:off x="1248510" y="3263193"/>
              <a:ext cx="1140906" cy="200055"/>
            </a:xfrm>
            <a:prstGeom prst="rect">
              <a:avLst/>
            </a:prstGeom>
          </p:spPr>
          <p:txBody>
            <a:bodyPr wrap="square">
              <a:spAutoFit/>
            </a:bodyPr>
            <a:lstStyle>
              <a:defPPr>
                <a:defRPr lang="zh-CN"/>
              </a:defPPr>
              <a:lvl1pPr>
                <a:defRPr sz="1050" b="1">
                  <a:solidFill>
                    <a:schemeClr val="bg1"/>
                  </a:solidFill>
                  <a:latin typeface="Arial" panose="020B0604020202020204" pitchFamily="34" charset="0"/>
                  <a:ea typeface="微软雅黑" panose="020B0503020204020204" pitchFamily="34" charset="-122"/>
                </a:defRPr>
              </a:lvl1pPr>
            </a:lstStyle>
            <a:p>
              <a:r>
                <a:rPr lang="en-US" altLang="zh-CN" sz="700" dirty="0">
                  <a:ea typeface="DFKai-SB" panose="03000509000000000000" pitchFamily="65" charset="-120"/>
                  <a:cs typeface="Arial" panose="020B0604020202020204" pitchFamily="34" charset="0"/>
                  <a:sym typeface="Arial" panose="020B0604020202020204" pitchFamily="34" charset="0"/>
                </a:rPr>
                <a:t>Cross Traffic Assist</a:t>
              </a:r>
              <a:endParaRPr lang="en-US" altLang="zh-CN" sz="700" dirty="0">
                <a:ea typeface="DFKai-SB" panose="03000509000000000000" pitchFamily="65" charset="-120"/>
                <a:cs typeface="Arial" panose="020B0604020202020204" pitchFamily="34" charset="0"/>
                <a:sym typeface="Arial" panose="020B0604020202020204" pitchFamily="34" charset="0"/>
              </a:endParaRPr>
            </a:p>
          </p:txBody>
        </p:sp>
        <p:cxnSp>
          <p:nvCxnSpPr>
            <p:cNvPr id="118" name="直接连接符 328"/>
            <p:cNvCxnSpPr>
              <a:stCxn id="116" idx="3"/>
            </p:cNvCxnSpPr>
            <p:nvPr/>
          </p:nvCxnSpPr>
          <p:spPr>
            <a:xfrm>
              <a:off x="2328211" y="3356089"/>
              <a:ext cx="755513" cy="2706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9" name="组合 329"/>
            <p:cNvGrpSpPr/>
            <p:nvPr/>
          </p:nvGrpSpPr>
          <p:grpSpPr>
            <a:xfrm>
              <a:off x="3029736" y="3573810"/>
              <a:ext cx="84793" cy="84792"/>
              <a:chOff x="9955720" y="2761488"/>
              <a:chExt cx="286512" cy="286512"/>
            </a:xfrm>
          </p:grpSpPr>
          <p:sp>
            <p:nvSpPr>
              <p:cNvPr id="120" name="椭圆 330"/>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21" name="椭圆 331"/>
              <p:cNvSpPr/>
              <p:nvPr/>
            </p:nvSpPr>
            <p:spPr>
              <a:xfrm>
                <a:off x="10033825" y="2839593"/>
                <a:ext cx="130302" cy="130302"/>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23" name="矩形 122"/>
            <p:cNvSpPr/>
            <p:nvPr/>
          </p:nvSpPr>
          <p:spPr>
            <a:xfrm>
              <a:off x="2828751" y="1467710"/>
              <a:ext cx="1249596" cy="200055"/>
            </a:xfrm>
            <a:prstGeom prst="rect">
              <a:avLst/>
            </a:prstGeom>
          </p:spPr>
          <p:txBody>
            <a:bodyPr wrap="square">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Instrument clusters</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cxnSp>
          <p:nvCxnSpPr>
            <p:cNvPr id="124" name="直接连接符 335"/>
            <p:cNvCxnSpPr>
              <a:stCxn id="122" idx="2"/>
              <a:endCxn id="127" idx="1"/>
            </p:cNvCxnSpPr>
            <p:nvPr/>
          </p:nvCxnSpPr>
          <p:spPr>
            <a:xfrm>
              <a:off x="3110578" y="1710380"/>
              <a:ext cx="1005320" cy="9443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5" name="组合 336"/>
            <p:cNvGrpSpPr/>
            <p:nvPr/>
          </p:nvGrpSpPr>
          <p:grpSpPr>
            <a:xfrm>
              <a:off x="4087132" y="2625972"/>
              <a:ext cx="84793" cy="84792"/>
              <a:chOff x="9955720" y="2761488"/>
              <a:chExt cx="286512" cy="286512"/>
            </a:xfrm>
          </p:grpSpPr>
          <p:sp>
            <p:nvSpPr>
              <p:cNvPr id="126" name="椭圆 337"/>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27" name="椭圆 338"/>
              <p:cNvSpPr/>
              <p:nvPr/>
            </p:nvSpPr>
            <p:spPr>
              <a:xfrm>
                <a:off x="10033839" y="2839594"/>
                <a:ext cx="130301" cy="130303"/>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29" name="文本框 341"/>
            <p:cNvSpPr txBox="1"/>
            <p:nvPr/>
          </p:nvSpPr>
          <p:spPr>
            <a:xfrm>
              <a:off x="4367321" y="1407899"/>
              <a:ext cx="857927" cy="307777"/>
            </a:xfrm>
            <a:prstGeom prst="rect">
              <a:avLst/>
            </a:prstGeom>
            <a:noFill/>
          </p:spPr>
          <p:txBody>
            <a:bodyPr wrap="none" rtlCol="0">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Front View</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Camera System</a:t>
              </a:r>
              <a:endParaRPr lang="zh-CN" altLang="en-US"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30" name="组合 342"/>
            <p:cNvGrpSpPr/>
            <p:nvPr/>
          </p:nvGrpSpPr>
          <p:grpSpPr>
            <a:xfrm>
              <a:off x="4265549" y="2511674"/>
              <a:ext cx="84793" cy="84792"/>
              <a:chOff x="9955720" y="2761488"/>
              <a:chExt cx="286512" cy="286512"/>
            </a:xfrm>
          </p:grpSpPr>
          <p:sp>
            <p:nvSpPr>
              <p:cNvPr id="131" name="椭圆 343"/>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2" name="椭圆 344"/>
              <p:cNvSpPr/>
              <p:nvPr/>
            </p:nvSpPr>
            <p:spPr>
              <a:xfrm>
                <a:off x="10033839" y="2839594"/>
                <a:ext cx="130301" cy="130303"/>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cxnSp>
          <p:nvCxnSpPr>
            <p:cNvPr id="133" name="直接连接符 345"/>
            <p:cNvCxnSpPr>
              <a:stCxn id="128" idx="2"/>
              <a:endCxn id="131" idx="0"/>
            </p:cNvCxnSpPr>
            <p:nvPr/>
          </p:nvCxnSpPr>
          <p:spPr>
            <a:xfrm flipH="1">
              <a:off x="4307946" y="1710380"/>
              <a:ext cx="309182" cy="8012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4" name="组合 346"/>
            <p:cNvGrpSpPr/>
            <p:nvPr/>
          </p:nvGrpSpPr>
          <p:grpSpPr>
            <a:xfrm>
              <a:off x="5538439" y="1710379"/>
              <a:ext cx="437860" cy="777355"/>
              <a:chOff x="7421668" y="2261257"/>
              <a:chExt cx="598419" cy="1062406"/>
            </a:xfrm>
          </p:grpSpPr>
          <p:grpSp>
            <p:nvGrpSpPr>
              <p:cNvPr id="135" name="组合 347"/>
              <p:cNvGrpSpPr/>
              <p:nvPr/>
            </p:nvGrpSpPr>
            <p:grpSpPr>
              <a:xfrm>
                <a:off x="7421668" y="3207779"/>
                <a:ext cx="115886" cy="115884"/>
                <a:chOff x="9955720" y="2761488"/>
                <a:chExt cx="286512" cy="286512"/>
              </a:xfrm>
            </p:grpSpPr>
            <p:sp>
              <p:nvSpPr>
                <p:cNvPr id="137" name="椭圆 349"/>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38" name="椭圆 350"/>
                <p:cNvSpPr/>
                <p:nvPr/>
              </p:nvSpPr>
              <p:spPr>
                <a:xfrm>
                  <a:off x="10033839" y="2839594"/>
                  <a:ext cx="130301" cy="130303"/>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cxnSp>
            <p:nvCxnSpPr>
              <p:cNvPr id="136" name="直接连接符 348"/>
              <p:cNvCxnSpPr>
                <a:stCxn id="139" idx="2"/>
              </p:cNvCxnSpPr>
              <p:nvPr/>
            </p:nvCxnSpPr>
            <p:spPr>
              <a:xfrm flipH="1">
                <a:off x="7484748" y="2261257"/>
                <a:ext cx="535339" cy="9821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0" name="文本框 354"/>
            <p:cNvSpPr txBox="1"/>
            <p:nvPr/>
          </p:nvSpPr>
          <p:spPr>
            <a:xfrm>
              <a:off x="5656008" y="1407899"/>
              <a:ext cx="934871" cy="307777"/>
            </a:xfrm>
            <a:prstGeom prst="rect">
              <a:avLst/>
            </a:prstGeom>
            <a:noFill/>
          </p:spPr>
          <p:txBody>
            <a:bodyPr wrap="none" rtlCol="0">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Interior Camera/</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Driver Monitoring</a:t>
              </a:r>
              <a:endParaRPr lang="zh-CN" altLang="en-US"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2" name="矩形 141"/>
            <p:cNvSpPr/>
            <p:nvPr/>
          </p:nvSpPr>
          <p:spPr>
            <a:xfrm>
              <a:off x="7186443" y="1875295"/>
              <a:ext cx="1351567" cy="415498"/>
            </a:xfrm>
            <a:prstGeom prst="rect">
              <a:avLst/>
            </a:prstGeom>
          </p:spPr>
          <p:txBody>
            <a:bodyPr wrap="square">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Smart Camera Rear-</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Remote Park Assist</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Park Assist/Self-Parking</a:t>
              </a:r>
              <a:endParaRPr lang="zh-CN" altLang="en-US"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43" name="组合 359"/>
            <p:cNvGrpSpPr/>
            <p:nvPr/>
          </p:nvGrpSpPr>
          <p:grpSpPr>
            <a:xfrm>
              <a:off x="5925008" y="2088634"/>
              <a:ext cx="841042" cy="521770"/>
              <a:chOff x="7421668" y="2610565"/>
              <a:chExt cx="1149443" cy="713098"/>
            </a:xfrm>
          </p:grpSpPr>
          <p:grpSp>
            <p:nvGrpSpPr>
              <p:cNvPr id="144" name="组合 360"/>
              <p:cNvGrpSpPr/>
              <p:nvPr/>
            </p:nvGrpSpPr>
            <p:grpSpPr>
              <a:xfrm>
                <a:off x="7421668" y="3207779"/>
                <a:ext cx="115886" cy="115884"/>
                <a:chOff x="9955720" y="2761488"/>
                <a:chExt cx="286512" cy="286512"/>
              </a:xfrm>
            </p:grpSpPr>
            <p:sp>
              <p:nvSpPr>
                <p:cNvPr id="146" name="椭圆 362"/>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47" name="椭圆 363"/>
                <p:cNvSpPr/>
                <p:nvPr/>
              </p:nvSpPr>
              <p:spPr>
                <a:xfrm>
                  <a:off x="10033839" y="2839594"/>
                  <a:ext cx="130301" cy="130303"/>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cxnSp>
            <p:nvCxnSpPr>
              <p:cNvPr id="145" name="直接连接符 361"/>
              <p:cNvCxnSpPr>
                <a:stCxn id="141" idx="1"/>
              </p:cNvCxnSpPr>
              <p:nvPr/>
            </p:nvCxnSpPr>
            <p:spPr>
              <a:xfrm flipH="1">
                <a:off x="7484747" y="2610565"/>
                <a:ext cx="1086364" cy="6488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9" name="文本框 368"/>
            <p:cNvSpPr txBox="1"/>
            <p:nvPr/>
          </p:nvSpPr>
          <p:spPr>
            <a:xfrm>
              <a:off x="7230162" y="2549161"/>
              <a:ext cx="1214688" cy="200055"/>
            </a:xfrm>
            <a:prstGeom prst="rect">
              <a:avLst/>
            </a:prstGeom>
            <a:noFill/>
          </p:spPr>
          <p:txBody>
            <a:bodyPr wrap="square" rtlCol="0">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Side Impact Assist</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1" name="文本框 370"/>
            <p:cNvSpPr txBox="1"/>
            <p:nvPr/>
          </p:nvSpPr>
          <p:spPr>
            <a:xfrm>
              <a:off x="7230162" y="3120949"/>
              <a:ext cx="984305" cy="307777"/>
            </a:xfrm>
            <a:prstGeom prst="rect">
              <a:avLst/>
            </a:prstGeom>
            <a:noFill/>
          </p:spPr>
          <p:txBody>
            <a:bodyPr wrap="square" rtlCol="0">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Power Window </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Controller</a:t>
              </a:r>
              <a:endParaRPr lang="zh-CN" altLang="en-US"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nvGrpSpPr>
            <p:cNvPr id="152" name="组合 372"/>
            <p:cNvGrpSpPr/>
            <p:nvPr/>
          </p:nvGrpSpPr>
          <p:grpSpPr>
            <a:xfrm>
              <a:off x="5940358" y="2920623"/>
              <a:ext cx="84793" cy="84792"/>
              <a:chOff x="9955720" y="2761488"/>
              <a:chExt cx="286512" cy="286512"/>
            </a:xfrm>
          </p:grpSpPr>
          <p:sp>
            <p:nvSpPr>
              <p:cNvPr id="153" name="椭圆 373"/>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4" name="椭圆 374"/>
              <p:cNvSpPr/>
              <p:nvPr/>
            </p:nvSpPr>
            <p:spPr>
              <a:xfrm>
                <a:off x="10033839" y="2839594"/>
                <a:ext cx="130301" cy="130303"/>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cxnSp>
          <p:nvCxnSpPr>
            <p:cNvPr id="155" name="直接连接符 375"/>
            <p:cNvCxnSpPr>
              <a:endCxn id="153" idx="6"/>
            </p:cNvCxnSpPr>
            <p:nvPr/>
          </p:nvCxnSpPr>
          <p:spPr>
            <a:xfrm flipH="1">
              <a:off x="6025151" y="2769891"/>
              <a:ext cx="740898" cy="1931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6" name="直接连接符 376"/>
            <p:cNvCxnSpPr>
              <a:endCxn id="158" idx="5"/>
            </p:cNvCxnSpPr>
            <p:nvPr/>
          </p:nvCxnSpPr>
          <p:spPr>
            <a:xfrm flipH="1" flipV="1">
              <a:off x="6496179" y="3083944"/>
              <a:ext cx="269873" cy="10510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57" name="组合 377"/>
            <p:cNvGrpSpPr/>
            <p:nvPr/>
          </p:nvGrpSpPr>
          <p:grpSpPr>
            <a:xfrm>
              <a:off x="6423803" y="3011570"/>
              <a:ext cx="84793" cy="84792"/>
              <a:chOff x="9955720" y="2761488"/>
              <a:chExt cx="286512" cy="286512"/>
            </a:xfrm>
          </p:grpSpPr>
          <p:sp>
            <p:nvSpPr>
              <p:cNvPr id="158" name="椭圆 378"/>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59" name="椭圆 379"/>
              <p:cNvSpPr/>
              <p:nvPr/>
            </p:nvSpPr>
            <p:spPr>
              <a:xfrm>
                <a:off x="10033839" y="2839594"/>
                <a:ext cx="130301" cy="130303"/>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sp>
          <p:nvSpPr>
            <p:cNvPr id="161" name="文本框 381"/>
            <p:cNvSpPr txBox="1"/>
            <p:nvPr/>
          </p:nvSpPr>
          <p:spPr>
            <a:xfrm>
              <a:off x="1912823" y="4166507"/>
              <a:ext cx="681608" cy="200055"/>
            </a:xfrm>
            <a:prstGeom prst="rect">
              <a:avLst/>
            </a:prstGeom>
            <a:noFill/>
          </p:spPr>
          <p:txBody>
            <a:bodyPr wrap="square" rtlCol="0">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Front ECU</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3" name="文本框 384"/>
            <p:cNvSpPr txBox="1"/>
            <p:nvPr/>
          </p:nvSpPr>
          <p:spPr>
            <a:xfrm>
              <a:off x="3474639" y="4166507"/>
              <a:ext cx="1030878" cy="200055"/>
            </a:xfrm>
            <a:prstGeom prst="rect">
              <a:avLst/>
            </a:prstGeom>
            <a:noFill/>
          </p:spPr>
          <p:txBody>
            <a:bodyPr wrap="square" rtlCol="0">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High Beam Control</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5" name="文本框 387"/>
            <p:cNvSpPr txBox="1"/>
            <p:nvPr/>
          </p:nvSpPr>
          <p:spPr>
            <a:xfrm>
              <a:off x="5235508" y="4166507"/>
              <a:ext cx="984305" cy="200055"/>
            </a:xfrm>
            <a:prstGeom prst="rect">
              <a:avLst/>
            </a:prstGeom>
            <a:noFill/>
          </p:spPr>
          <p:txBody>
            <a:bodyPr wrap="square" rtlCol="0">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Column ECU</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67" name="文本框 390"/>
            <p:cNvSpPr txBox="1"/>
            <p:nvPr/>
          </p:nvSpPr>
          <p:spPr>
            <a:xfrm>
              <a:off x="6745548" y="4103604"/>
              <a:ext cx="1296954" cy="307777"/>
            </a:xfrm>
            <a:prstGeom prst="rect">
              <a:avLst/>
            </a:prstGeom>
            <a:noFill/>
          </p:spPr>
          <p:txBody>
            <a:bodyPr wrap="square" rtlCol="0">
              <a:spAutoFit/>
            </a:bodyPr>
            <a:lstStyle/>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Blind Spot Detection/</a:t>
              </a:r>
              <a:endPar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a:p>
              <a:r>
                <a:rPr lang="en-US" altLang="zh-CN"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rPr>
                <a:t>Surround View</a:t>
              </a:r>
              <a:endParaRPr lang="zh-CN" altLang="en-US" sz="700" b="1"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cxnSp>
          <p:nvCxnSpPr>
            <p:cNvPr id="168" name="直接连接符 397"/>
            <p:cNvCxnSpPr>
              <a:stCxn id="160" idx="0"/>
              <a:endCxn id="170" idx="3"/>
            </p:cNvCxnSpPr>
            <p:nvPr/>
          </p:nvCxnSpPr>
          <p:spPr>
            <a:xfrm flipV="1">
              <a:off x="2119525" y="3440559"/>
              <a:ext cx="872162" cy="6672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69" name="组合 398"/>
            <p:cNvGrpSpPr/>
            <p:nvPr/>
          </p:nvGrpSpPr>
          <p:grpSpPr>
            <a:xfrm>
              <a:off x="2979270" y="3368184"/>
              <a:ext cx="84793" cy="84792"/>
              <a:chOff x="9955720" y="2761489"/>
              <a:chExt cx="286512" cy="286512"/>
            </a:xfrm>
          </p:grpSpPr>
          <p:sp>
            <p:nvSpPr>
              <p:cNvPr id="170" name="椭圆 399"/>
              <p:cNvSpPr/>
              <p:nvPr/>
            </p:nvSpPr>
            <p:spPr>
              <a:xfrm>
                <a:off x="9955720" y="2761489"/>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71" name="椭圆 400"/>
              <p:cNvSpPr/>
              <p:nvPr/>
            </p:nvSpPr>
            <p:spPr>
              <a:xfrm>
                <a:off x="10033825" y="2839593"/>
                <a:ext cx="130302" cy="130302"/>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cxnSp>
          <p:nvCxnSpPr>
            <p:cNvPr id="172" name="直接连接符 401"/>
            <p:cNvCxnSpPr/>
            <p:nvPr/>
          </p:nvCxnSpPr>
          <p:spPr>
            <a:xfrm flipH="1" flipV="1">
              <a:off x="3598364" y="3635487"/>
              <a:ext cx="108754" cy="47236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3" name="组合 402"/>
            <p:cNvGrpSpPr/>
            <p:nvPr/>
          </p:nvGrpSpPr>
          <p:grpSpPr>
            <a:xfrm>
              <a:off x="3555968" y="3573810"/>
              <a:ext cx="84793" cy="84792"/>
              <a:chOff x="9955720" y="2761488"/>
              <a:chExt cx="286512" cy="286512"/>
            </a:xfrm>
          </p:grpSpPr>
          <p:sp>
            <p:nvSpPr>
              <p:cNvPr id="174" name="椭圆 403"/>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75" name="椭圆 404"/>
              <p:cNvSpPr/>
              <p:nvPr/>
            </p:nvSpPr>
            <p:spPr>
              <a:xfrm>
                <a:off x="10033825" y="2839593"/>
                <a:ext cx="130302" cy="130302"/>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cxnSp>
          <p:nvCxnSpPr>
            <p:cNvPr id="176" name="直接连接符 405"/>
            <p:cNvCxnSpPr>
              <a:stCxn id="164" idx="0"/>
              <a:endCxn id="179" idx="5"/>
            </p:cNvCxnSpPr>
            <p:nvPr/>
          </p:nvCxnSpPr>
          <p:spPr>
            <a:xfrm flipH="1" flipV="1">
              <a:off x="4749066" y="3129203"/>
              <a:ext cx="704578" cy="97865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7" name="组合 406"/>
            <p:cNvGrpSpPr/>
            <p:nvPr/>
          </p:nvGrpSpPr>
          <p:grpSpPr>
            <a:xfrm>
              <a:off x="4693036" y="3073172"/>
              <a:ext cx="84793" cy="84792"/>
              <a:chOff x="9955720" y="2761488"/>
              <a:chExt cx="286512" cy="286512"/>
            </a:xfrm>
          </p:grpSpPr>
          <p:sp>
            <p:nvSpPr>
              <p:cNvPr id="178" name="椭圆 407"/>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79" name="椭圆 408"/>
              <p:cNvSpPr/>
              <p:nvPr/>
            </p:nvSpPr>
            <p:spPr>
              <a:xfrm>
                <a:off x="10033825" y="2839593"/>
                <a:ext cx="130302" cy="130302"/>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grpSp>
          <p:nvGrpSpPr>
            <p:cNvPr id="180" name="组合 409"/>
            <p:cNvGrpSpPr/>
            <p:nvPr/>
          </p:nvGrpSpPr>
          <p:grpSpPr>
            <a:xfrm>
              <a:off x="5589437" y="3274325"/>
              <a:ext cx="84793" cy="84792"/>
              <a:chOff x="9955720" y="2761488"/>
              <a:chExt cx="286512" cy="286512"/>
            </a:xfrm>
          </p:grpSpPr>
          <p:sp>
            <p:nvSpPr>
              <p:cNvPr id="181" name="椭圆 410"/>
              <p:cNvSpPr/>
              <p:nvPr/>
            </p:nvSpPr>
            <p:spPr>
              <a:xfrm>
                <a:off x="9955720" y="2761488"/>
                <a:ext cx="286512" cy="286512"/>
              </a:xfrm>
              <a:prstGeom prst="ellipse">
                <a:avLst/>
              </a:prstGeom>
              <a:solidFill>
                <a:schemeClr val="bg1">
                  <a:alpha val="19000"/>
                </a:schemeClr>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sp>
            <p:nvSpPr>
              <p:cNvPr id="182" name="椭圆 411"/>
              <p:cNvSpPr/>
              <p:nvPr/>
            </p:nvSpPr>
            <p:spPr>
              <a:xfrm>
                <a:off x="10033825" y="2839593"/>
                <a:ext cx="130302" cy="130302"/>
              </a:xfrm>
              <a:prstGeom prst="ellipse">
                <a:avLst/>
              </a:prstGeom>
              <a:solidFill>
                <a:schemeClr val="bg1"/>
              </a:solidFill>
            </p:spPr>
            <p:txBody>
              <a:bodyPr wrap="none" rtlCol="0" anchor="ctr">
                <a:noAutofit/>
              </a:bodyPr>
              <a:lstStyle/>
              <a:p>
                <a:pPr algn="ctr">
                  <a:lnSpc>
                    <a:spcPct val="120000"/>
                  </a:lnSpc>
                </a:pPr>
                <a:endParaRPr lang="zh-CN" altLang="en-US" sz="1200" dirty="0">
                  <a:solidFill>
                    <a:schemeClr val="bg1"/>
                  </a:solidFill>
                  <a:latin typeface="Arial" panose="020B0604020202020204" pitchFamily="34" charset="0"/>
                  <a:ea typeface="DFKai-SB" panose="03000509000000000000" pitchFamily="65" charset="-120"/>
                  <a:cs typeface="Arial" panose="020B0604020202020204" pitchFamily="34" charset="0"/>
                  <a:sym typeface="Arial" panose="020B0604020202020204" pitchFamily="34" charset="0"/>
                </a:endParaRPr>
              </a:p>
            </p:txBody>
          </p:sp>
        </p:grpSp>
        <p:cxnSp>
          <p:nvCxnSpPr>
            <p:cNvPr id="183" name="直接连接符 412"/>
            <p:cNvCxnSpPr>
              <a:stCxn id="167" idx="0"/>
              <a:endCxn id="181" idx="5"/>
            </p:cNvCxnSpPr>
            <p:nvPr/>
          </p:nvCxnSpPr>
          <p:spPr>
            <a:xfrm flipH="1" flipV="1">
              <a:off x="5661812" y="3346699"/>
              <a:ext cx="1732213" cy="75690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PA" val="v5.2.11"/>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PP_MARK_KEY" val="d335a075-b244-41a8-b22c-fe8e19b73ce0"/>
  <p:tag name="COMMONDATA" val="eyJoZGlkIjoiNTQxYzA0NjQzMTkwNjMxOTU0YjljNDdjZGVlM2Y0MWMifQ=="/>
</p:tagLst>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4150</Words>
  <Application>WPS 演示</Application>
  <PresentationFormat>如螢幕大小 (16:9)</PresentationFormat>
  <Paragraphs>938</Paragraphs>
  <Slides>34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34</vt:i4>
      </vt:variant>
    </vt:vector>
  </HeadingPairs>
  <TitlesOfParts>
    <vt:vector size="44" baseType="lpstr">
      <vt:lpstr>Arial</vt:lpstr>
      <vt:lpstr>宋体</vt:lpstr>
      <vt:lpstr>Wingdings</vt:lpstr>
      <vt:lpstr>DFKai-SB</vt:lpstr>
      <vt:lpstr>微软雅黑</vt:lpstr>
      <vt:lpstr>Arial Unicode MS</vt:lpstr>
      <vt:lpstr>PMingLiU</vt:lpstr>
      <vt:lpstr>Calibri</vt:lpstr>
      <vt:lpstr>Helvetica</vt:lpstr>
      <vt:lpstr>Office 佈景主題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52091063-倪飛成</dc:creator>
  <cp:lastModifiedBy>李兵</cp:lastModifiedBy>
  <cp:revision>317</cp:revision>
  <dcterms:created xsi:type="dcterms:W3CDTF">2022-08-09T23:58:00Z</dcterms:created>
  <dcterms:modified xsi:type="dcterms:W3CDTF">2023-05-29T02:00:56Z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1B4D16A904A444F39F94C6935137D725_12</vt:lpwstr>
  </property>
  <property fmtid="{D5CDD505-2E9C-101B-9397-08002B2CF9AE}" pid="3" name="KSOProductBuildVer">
    <vt:lpwstr>2052-11.1.0.14309</vt:lpwstr>
  </property>
</Properties>
</file>