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3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145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14:cpLocks xmlns:a14="http://schemas.microsoft.com/office/drawing/2010/main"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4EC56-8E46-498C-9F82-A1E67B001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14:cpLocks xmlns:a14="http://schemas.microsoft.com/office/drawing/2010/main"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14:cpLocks xmlns:a14="http://schemas.microsoft.com/office/drawing/2010/main"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E617E-3889-48F8-A988-C1F6B731C0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14:cpLocks xmlns:a14="http://schemas.microsoft.com/office/drawing/2010/main"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14:cpLocks xmlns:a14="http://schemas.microsoft.com/office/drawing/2010/main"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0D4851DC-CD24-4E20-AC43-84D4817493C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75F1D1A5-9DB9-47CE-AB47-B90B00FE3C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14:cpLocks xmlns:a14="http://schemas.microsoft.com/office/drawing/2010/main"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14:cpLocks xmlns:a14="http://schemas.microsoft.com/office/drawing/2010/main"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EB018836-6699-441E-9BAB-C61FC75AFD5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3040BF0B-87F8-415C-BAC5-F65F41346B0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14:cpLocks xmlns:a14="http://schemas.microsoft.com/office/drawing/2010/main"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14:cpLocks xmlns:a14="http://schemas.microsoft.com/office/drawing/2010/main"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0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1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2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3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4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5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6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7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8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9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0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1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2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3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4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5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6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7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8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3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4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6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7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8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9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2" baseType="lpstr">
      <vt:lpstr>Arial</vt:lpstr>
      <vt:lpstr>宋体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vany</dc:creator>
  <cp:lastModifiedBy>iPhone</cp:lastModifiedBy>
  <cp:revision>494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2052-11.37.8</vt:lpwstr>
  </property>
  <property fmtid="{D5CDD505-2E9C-101B-9397-08002B2CF9AE}" pid="3" name="ICV">
    <vt:lpwstr>67212332D9305BD6C1BF8F6492BEBCC0_31</vt:lpwstr>
  </property>
</Properties>
</file>